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CA76D0-A10E-49A9-B725-F2ED63EEC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Lepidus</a:t>
            </a:r>
            <a:r>
              <a:rPr lang="hu-HU" dirty="0"/>
              <a:t> bukása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15DA1D-58C6-4E7D-AE3B-5ED3C25C7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KÃ©ptalÃ¡lat a kÃ¶vetkezÅre: âLepidusâ">
            <a:extLst>
              <a:ext uri="{FF2B5EF4-FFF2-40B4-BE49-F238E27FC236}">
                <a16:creationId xmlns:a16="http://schemas.microsoft.com/office/drawing/2014/main" id="{9E700BF5-83D0-40BC-8356-5BAF6320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3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A1DD03-9DE3-4670-B00D-FAA38A3E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Ie</a:t>
            </a:r>
            <a:r>
              <a:rPr lang="hu-HU" dirty="0"/>
              <a:t>. 38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1A8185-1765-437E-A957-4713943B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Lepidus</a:t>
            </a:r>
            <a:r>
              <a:rPr lang="hu-HU" dirty="0"/>
              <a:t> megtagadta, hogy részt vegyen a Pompeius elleni háborúban</a:t>
            </a:r>
          </a:p>
        </p:txBody>
      </p:sp>
      <p:pic>
        <p:nvPicPr>
          <p:cNvPr id="2050" name="Picture 2" descr="KÃ©ptalÃ¡lat a kÃ¶vetkezÅre: âSextus Pompeiusâ">
            <a:extLst>
              <a:ext uri="{FF2B5EF4-FFF2-40B4-BE49-F238E27FC236}">
                <a16:creationId xmlns:a16="http://schemas.microsoft.com/office/drawing/2014/main" id="{D76247F0-0FA6-45E1-94F4-8FB838A0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74" y="2570162"/>
            <a:ext cx="26384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44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8B5D61-1117-4FB5-8ECA-2BC64599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Ie</a:t>
            </a:r>
            <a:r>
              <a:rPr lang="hu-HU" dirty="0"/>
              <a:t>. 36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4AC261-F22A-46DD-AF8C-0121F11C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Tizenhat légiót toborzott, hogy megbuktassa triumvirtársát, majd amikor Octavianus ismét megtámadta Pompeiust, szétzúzta a nagyúr flottáját.</a:t>
            </a:r>
          </a:p>
        </p:txBody>
      </p:sp>
      <p:pic>
        <p:nvPicPr>
          <p:cNvPr id="3074" name="Picture 2" descr="KÃ©ptalÃ¡lat a kÃ¶vetkezÅre: âOctavianusâ">
            <a:extLst>
              <a:ext uri="{FF2B5EF4-FFF2-40B4-BE49-F238E27FC236}">
                <a16:creationId xmlns:a16="http://schemas.microsoft.com/office/drawing/2014/main" id="{05C61074-C3C0-4A72-BBC4-84D51C34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743976"/>
            <a:ext cx="1961460" cy="293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65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8B5D61-1117-4FB5-8ECA-2BC64599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Ie</a:t>
            </a:r>
            <a:r>
              <a:rPr lang="hu-HU" dirty="0"/>
              <a:t>. 36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4AC261-F22A-46DD-AF8C-0121F11C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hu-HU" dirty="0"/>
              <a:t>Pompeius visszamenekült Messina városába, ahol Octavianus véleménye nélkül elfogadta a megadási feltételeket, és katonáit saját seregébe helyezte át. Mikor Octavianus megérkezett, visszakövetelte </a:t>
            </a:r>
            <a:r>
              <a:rPr lang="hu-HU" dirty="0" err="1"/>
              <a:t>Hispaniát</a:t>
            </a:r>
            <a:r>
              <a:rPr lang="hu-HU" dirty="0"/>
              <a:t> és Galliát, amiktől még </a:t>
            </a:r>
            <a:r>
              <a:rPr lang="hu-HU" dirty="0" err="1"/>
              <a:t>Ie</a:t>
            </a:r>
            <a:r>
              <a:rPr lang="hu-HU" dirty="0"/>
              <a:t>. 40-ben fosztották meg. Mivel </a:t>
            </a:r>
            <a:r>
              <a:rPr lang="hu-HU" dirty="0" err="1"/>
              <a:t>Lepidus</a:t>
            </a:r>
            <a:r>
              <a:rPr lang="hu-HU" dirty="0"/>
              <a:t> nem volt túl karizmatikus, a hadserege kevesebb mint egy nap alatt átállt Octavianushoz, ő maga pedig könyörögve borult lába elé.</a:t>
            </a:r>
          </a:p>
        </p:txBody>
      </p:sp>
    </p:spTree>
    <p:extLst>
      <p:ext uri="{BB962C8B-B14F-4D97-AF65-F5344CB8AC3E}">
        <p14:creationId xmlns:p14="http://schemas.microsoft.com/office/powerpoint/2010/main" val="3716829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8B5D61-1117-4FB5-8ECA-2BC64599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Ie</a:t>
            </a:r>
            <a:r>
              <a:rPr lang="hu-HU" dirty="0"/>
              <a:t>. 13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4AC261-F22A-46DD-AF8C-0121F11C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Circeiben</a:t>
            </a:r>
            <a:r>
              <a:rPr lang="hu-HU" dirty="0"/>
              <a:t> halt meg</a:t>
            </a:r>
          </a:p>
        </p:txBody>
      </p:sp>
      <p:pic>
        <p:nvPicPr>
          <p:cNvPr id="4098" name="Picture 2" descr="KÃ©ptalÃ¡lat a kÃ¶vetkezÅre: âCircei, itÃ¡liaâ">
            <a:extLst>
              <a:ext uri="{FF2B5EF4-FFF2-40B4-BE49-F238E27FC236}">
                <a16:creationId xmlns:a16="http://schemas.microsoft.com/office/drawing/2014/main" id="{90046CA6-BAA2-43A4-8FD4-D418734D8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29" y="522668"/>
            <a:ext cx="5262394" cy="377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28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D167FB-2ACE-4C2C-8EA9-5E277247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</a:t>
            </a:r>
            <a:r>
              <a:rPr lang="hu-HU"/>
              <a:t>a figyelmet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8D0B27-2B41-42BC-AD18-032DAA29B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80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113</Words>
  <Application>Microsoft Office PowerPoint</Application>
  <PresentationFormat>Szélesvásznú</PresentationFormat>
  <Paragraphs>10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Szelet</vt:lpstr>
      <vt:lpstr>Lepidus bukása</vt:lpstr>
      <vt:lpstr>Ie. 38</vt:lpstr>
      <vt:lpstr>Ie. 36</vt:lpstr>
      <vt:lpstr>Ie. 36</vt:lpstr>
      <vt:lpstr>Ie. 13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Lepidus bukása</dc:title>
  <dc:creator>nojuststopmicrosoft Cyber28</dc:creator>
  <cp:lastModifiedBy>nojuststopmicrosoft Cyber28</cp:lastModifiedBy>
  <cp:revision>4</cp:revision>
  <dcterms:created xsi:type="dcterms:W3CDTF">2018-04-18T17:05:10Z</dcterms:created>
  <dcterms:modified xsi:type="dcterms:W3CDTF">2018-04-20T06:22:59Z</dcterms:modified>
</cp:coreProperties>
</file>