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B5-1798-46A8-8D4B-4CD4E2787E31}" type="datetimeFigureOut">
              <a:rPr lang="hu-HU" smtClean="0"/>
              <a:t>2018. 10. 04.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6290-791C-41E6-B3FF-2FA7802E4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20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B5-1798-46A8-8D4B-4CD4E2787E31}" type="datetimeFigureOut">
              <a:rPr lang="hu-HU" smtClean="0"/>
              <a:t>2018. 10. 04.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6290-791C-41E6-B3FF-2FA7802E4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80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B5-1798-46A8-8D4B-4CD4E2787E31}" type="datetimeFigureOut">
              <a:rPr lang="hu-HU" smtClean="0"/>
              <a:t>2018. 10. 04.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6290-791C-41E6-B3FF-2FA7802E4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80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B5-1798-46A8-8D4B-4CD4E2787E31}" type="datetimeFigureOut">
              <a:rPr lang="hu-HU" smtClean="0"/>
              <a:t>2018. 10. 04.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6290-791C-41E6-B3FF-2FA7802E4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35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B5-1798-46A8-8D4B-4CD4E2787E31}" type="datetimeFigureOut">
              <a:rPr lang="hu-HU" smtClean="0"/>
              <a:t>2018. 10. 04.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6290-791C-41E6-B3FF-2FA7802E4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94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B5-1798-46A8-8D4B-4CD4E2787E31}" type="datetimeFigureOut">
              <a:rPr lang="hu-HU" smtClean="0"/>
              <a:t>2018. 10. 04.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6290-791C-41E6-B3FF-2FA7802E4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4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B5-1798-46A8-8D4B-4CD4E2787E31}" type="datetimeFigureOut">
              <a:rPr lang="hu-HU" smtClean="0"/>
              <a:t>2018. 10. 04.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6290-791C-41E6-B3FF-2FA7802E4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816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B5-1798-46A8-8D4B-4CD4E2787E31}" type="datetimeFigureOut">
              <a:rPr lang="hu-HU" smtClean="0"/>
              <a:t>2018. 10. 04.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6290-791C-41E6-B3FF-2FA7802E4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94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B5-1798-46A8-8D4B-4CD4E2787E31}" type="datetimeFigureOut">
              <a:rPr lang="hu-HU" smtClean="0"/>
              <a:t>2018. 10. 04.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6290-791C-41E6-B3FF-2FA7802E4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31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B5-1798-46A8-8D4B-4CD4E2787E31}" type="datetimeFigureOut">
              <a:rPr lang="hu-HU" smtClean="0"/>
              <a:t>2018. 10. 04.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6290-791C-41E6-B3FF-2FA7802E4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282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B5-1798-46A8-8D4B-4CD4E2787E31}" type="datetimeFigureOut">
              <a:rPr lang="hu-HU" smtClean="0"/>
              <a:t>2018. 10. 04.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6290-791C-41E6-B3FF-2FA7802E4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767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F33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11B5-1798-46A8-8D4B-4CD4E2787E31}" type="datetimeFigureOut">
              <a:rPr lang="hu-HU" smtClean="0"/>
              <a:t>2018. 10. 04.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6290-791C-41E6-B3FF-2FA7802E4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6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CAB19C-1678-4F10-AF93-DE94F7F22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>
                <a:latin typeface="Arial Rounded MT Bold" panose="020F0704030504030204" pitchFamily="34" charset="0"/>
              </a:rPr>
              <a:t>Az iszlám vallás</a:t>
            </a:r>
          </a:p>
        </p:txBody>
      </p:sp>
      <p:pic>
        <p:nvPicPr>
          <p:cNvPr id="1034" name="Picture 10" descr="KÃ©ptalÃ¡lat a kÃ¶vetkezÅre: âislam religion symbol transparentâ">
            <a:extLst>
              <a:ext uri="{FF2B5EF4-FFF2-40B4-BE49-F238E27FC236}">
                <a16:creationId xmlns:a16="http://schemas.microsoft.com/office/drawing/2014/main" id="{28BA1A82-4E90-4195-8F82-62217D824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616" y="3509963"/>
            <a:ext cx="2550768" cy="26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9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197955-4ADB-48D0-A84A-F5213D7E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>
                <a:latin typeface="Arial Rounded MT Bold" panose="020F0704030504030204" pitchFamily="34" charset="0"/>
              </a:rPr>
              <a:t>A vallás kialakulása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1037EB-0029-4376-A766-EB8DC3A80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>
                <a:latin typeface="Bahnschrift Light Condensed" panose="020B0502040204020203" pitchFamily="34" charset="0"/>
              </a:rPr>
              <a:t>Mohamed megismerte a zsidó és keresztény vallást, majd 610 körül új tanokkat írt</a:t>
            </a:r>
          </a:p>
          <a:p>
            <a:r>
              <a:rPr lang="hu-HU">
                <a:latin typeface="Bahnschrift Light Condensed" panose="020B0502040204020203" pitchFamily="34" charset="0"/>
              </a:rPr>
              <a:t>Követői főleg szegények voltak</a:t>
            </a:r>
          </a:p>
          <a:p>
            <a:r>
              <a:rPr lang="hu-HU">
                <a:latin typeface="Bahnschrift Light Condensed" panose="020B0502040204020203" pitchFamily="34" charset="0"/>
              </a:rPr>
              <a:t>622-ben Mekkából Medinába vonult híveivel</a:t>
            </a:r>
          </a:p>
        </p:txBody>
      </p:sp>
    </p:spTree>
    <p:extLst>
      <p:ext uri="{BB962C8B-B14F-4D97-AF65-F5344CB8AC3E}">
        <p14:creationId xmlns:p14="http://schemas.microsoft.com/office/powerpoint/2010/main" val="192833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E7D06B-4EE1-4D94-8579-98BFE1C8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hu-HU">
                <a:latin typeface="Bahnschrift Light Condensed" panose="020B0502040204020203" pitchFamily="34" charset="0"/>
              </a:rPr>
              <a:t>hit Istenben, annak egyedüliségében, és csak ő méltó imádatra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hu-HU">
                <a:latin typeface="Bahnschrift Light Condensed" panose="020B0502040204020203" pitchFamily="34" charset="0"/>
              </a:rPr>
              <a:t>hit a Prófétákban és a Küldöttekben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hu-HU">
                <a:latin typeface="Bahnschrift Light Condensed" panose="020B0502040204020203" pitchFamily="34" charset="0"/>
              </a:rPr>
              <a:t>hit az Isten által leküldött könyvekben, kinyilatkoztatásokban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hu-HU">
                <a:latin typeface="Bahnschrift Light Condensed" panose="020B0502040204020203" pitchFamily="34" charset="0"/>
              </a:rPr>
              <a:t>hit az angyalokban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hu-HU">
                <a:latin typeface="Bahnschrift Light Condensed" panose="020B0502040204020203" pitchFamily="34" charset="0"/>
              </a:rPr>
              <a:t>hit a Végítéletben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hu-HU">
                <a:latin typeface="Bahnschrift Light Condensed" panose="020B0502040204020203" pitchFamily="34" charset="0"/>
              </a:rPr>
              <a:t>hit az elrendeltetésben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73E294B-C716-409B-8F43-4FB0BB3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>
                <a:latin typeface="Arial Rounded MT Bold" panose="020F0704030504030204" pitchFamily="34" charset="0"/>
              </a:rPr>
              <a:t>A hit alaptételei</a:t>
            </a:r>
          </a:p>
        </p:txBody>
      </p:sp>
    </p:spTree>
    <p:extLst>
      <p:ext uri="{BB962C8B-B14F-4D97-AF65-F5344CB8AC3E}">
        <p14:creationId xmlns:p14="http://schemas.microsoft.com/office/powerpoint/2010/main" val="18858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E0AFE4-208A-4E19-B2AE-EFA11471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>
                <a:latin typeface="Arial Rounded MT Bold" panose="020F0704030504030204" pitchFamily="34" charset="0"/>
              </a:rPr>
              <a:t>Az öt alappillér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1D0765-8CE6-4B2C-80EC-38A1A955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hu-HU">
                <a:latin typeface="Bahnschrift Light Condensed" panose="020B0502040204020203" pitchFamily="34" charset="0"/>
              </a:rPr>
              <a:t>Hitvallás, miszerint egyetlen Isten van, és Mohamed az ő prófétája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hu-HU">
                <a:latin typeface="Bahnschrift Light Condensed" panose="020B0502040204020203" pitchFamily="34" charset="0"/>
              </a:rPr>
              <a:t>Naponta ötszöri kötelező ima Mekka felé fordulva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hu-HU">
                <a:latin typeface="Bahnschrift Light Condensed" panose="020B0502040204020203" pitchFamily="34" charset="0"/>
              </a:rPr>
              <a:t>Étel adás (zaka) a szegények számára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hu-HU">
                <a:latin typeface="Bahnschrift Light Condensed" panose="020B0502040204020203" pitchFamily="34" charset="0"/>
              </a:rPr>
              <a:t>A reggeltől estig kötelező egy hónapig tartó böjt, azaz a Ramadán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hu-HU">
                <a:latin typeface="Bahnschrift Light Condensed" panose="020B0502040204020203" pitchFamily="34" charset="0"/>
              </a:rPr>
              <a:t>Zarándoklás Mekkába (haddzs) a Kába-kőhöz, minden muszlimnak életében legalább egyszer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379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2701CD-35E4-4F50-B2E0-441670FF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>
                <a:latin typeface="Arial Rounded MT Bold" panose="020F0704030504030204" pitchFamily="34" charset="0"/>
              </a:rPr>
              <a:t>További kötelességek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297812-E85B-4ABE-A248-0C3B014D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>
                <a:latin typeface="Bahnschrift Light Condensed" panose="020B0502040204020203" pitchFamily="34" charset="0"/>
              </a:rPr>
              <a:t>A sertéshús és alkoholos italok fogyasztása tilos</a:t>
            </a:r>
          </a:p>
          <a:p>
            <a:r>
              <a:rPr lang="hu-HU">
                <a:latin typeface="Bahnschrift Light Condensed" panose="020B0502040204020203" pitchFamily="34" charset="0"/>
              </a:rPr>
              <a:t>Egy férfinak csak annyi felesége lehet amennyit el tud tartani</a:t>
            </a:r>
          </a:p>
          <a:p>
            <a:r>
              <a:rPr lang="hu-HU">
                <a:latin typeface="Bahnschrift Light Condensed" panose="020B0502040204020203" pitchFamily="34" charset="0"/>
              </a:rPr>
              <a:t>Tilos Allah és Mohamed ábrázolása</a:t>
            </a:r>
          </a:p>
          <a:p>
            <a:r>
              <a:rPr lang="hu-HU">
                <a:latin typeface="Bahnschrift Light Condensed" panose="020B0502040204020203" pitchFamily="34" charset="0"/>
              </a:rPr>
              <a:t>A dzsihad</a:t>
            </a:r>
            <a:r>
              <a:rPr lang="hu-HU" b="1">
                <a:latin typeface="Bahnschrift Light Condensed" panose="020B0502040204020203" pitchFamily="34" charset="0"/>
              </a:rPr>
              <a:t> </a:t>
            </a:r>
            <a:r>
              <a:rPr lang="hu-HU">
                <a:latin typeface="Bahnschrift Light Condensed" panose="020B0502040204020203" pitchFamily="34" charset="0"/>
              </a:rPr>
              <a:t>(szent háború a hit terjesztéséért). Aki a hitért vívott harcokban halt meg, az azonnal a Paradicsomba jut.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06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F2CC3F-013D-4EFE-BC60-25F548B2D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34417"/>
            <a:ext cx="7772400" cy="1789165"/>
          </a:xfrm>
        </p:spPr>
        <p:txBody>
          <a:bodyPr>
            <a:normAutofit/>
          </a:bodyPr>
          <a:lstStyle/>
          <a:p>
            <a:r>
              <a:rPr lang="hu-HU" b="1">
                <a:latin typeface="Arial Rounded MT Bold" panose="020F0704030504030204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80227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114</Words>
  <Application>Microsoft Office PowerPoint</Application>
  <PresentationFormat>Diavetítés a képernyőre (4:3 oldalarány)</PresentationFormat>
  <Paragraphs>24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Bahnschrift Light Condensed</vt:lpstr>
      <vt:lpstr>Calibri</vt:lpstr>
      <vt:lpstr>Calibri Light</vt:lpstr>
      <vt:lpstr>Office Theme</vt:lpstr>
      <vt:lpstr>Az iszlám vallás</vt:lpstr>
      <vt:lpstr>A vallás kialakulása</vt:lpstr>
      <vt:lpstr>A hit alaptételei</vt:lpstr>
      <vt:lpstr>Az öt alappillér</vt:lpstr>
      <vt:lpstr>További kötelességek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iszlám vallás</dc:title>
  <dc:creator>Ádám Papp</dc:creator>
  <cp:lastModifiedBy>Ádám Papp</cp:lastModifiedBy>
  <cp:revision>7</cp:revision>
  <dcterms:created xsi:type="dcterms:W3CDTF">2018-10-04T12:36:16Z</dcterms:created>
  <dcterms:modified xsi:type="dcterms:W3CDTF">2018-10-04T13:51:30Z</dcterms:modified>
</cp:coreProperties>
</file>