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61" r:id="rId3"/>
    <p:sldId id="258" r:id="rId4"/>
    <p:sldId id="264" r:id="rId5"/>
    <p:sldId id="259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 autoAdjust="0"/>
    <p:restoredTop sz="94719"/>
  </p:normalViewPr>
  <p:slideViewPr>
    <p:cSldViewPr snapToGrid="0">
      <p:cViewPr varScale="1">
        <p:scale>
          <a:sx n="139" d="100"/>
          <a:sy n="139" d="100"/>
        </p:scale>
        <p:origin x="16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E259D-8C1B-4154-8C27-2F76C45AFBB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91C9B-FD9C-4707-906F-7E8D62B1D2E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Yanis 1 / Yannis 2: En charge de l’entrainement de l’IA.</a:t>
          </a:r>
          <a:endParaRPr lang="en-US"/>
        </a:p>
      </dgm:t>
    </dgm:pt>
    <dgm:pt modelId="{FB7A2C92-E4E3-476A-B65E-751BE9EEDB80}" type="parTrans" cxnId="{30BF81F8-C912-4BF8-888B-45417160F937}">
      <dgm:prSet/>
      <dgm:spPr/>
      <dgm:t>
        <a:bodyPr/>
        <a:lstStyle/>
        <a:p>
          <a:endParaRPr lang="en-US"/>
        </a:p>
      </dgm:t>
    </dgm:pt>
    <dgm:pt modelId="{76DE104F-5D3A-4B2D-84CE-0B095B9D7C2A}" type="sibTrans" cxnId="{30BF81F8-C912-4BF8-888B-45417160F9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92F4AC-471E-4105-B4D2-CA89D226A2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dirty="0"/>
            <a:t>Thomas: Backend-frontend, gestion de projet</a:t>
          </a:r>
          <a:endParaRPr lang="en-US" dirty="0"/>
        </a:p>
      </dgm:t>
    </dgm:pt>
    <dgm:pt modelId="{DE5F0722-BD30-434A-A589-5A75707011A0}" type="parTrans" cxnId="{A809E786-0C89-4EE1-A107-691B0162E402}">
      <dgm:prSet/>
      <dgm:spPr/>
      <dgm:t>
        <a:bodyPr/>
        <a:lstStyle/>
        <a:p>
          <a:endParaRPr lang="en-US"/>
        </a:p>
      </dgm:t>
    </dgm:pt>
    <dgm:pt modelId="{A7B116DA-F9CC-48BA-AAC4-6362359A8002}" type="sibTrans" cxnId="{A809E786-0C89-4EE1-A107-691B0162E4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9459FC-AFEC-4A87-927E-15D9B5EB44B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Alex: Commercial et frontend </a:t>
          </a:r>
          <a:endParaRPr lang="en-US"/>
        </a:p>
      </dgm:t>
    </dgm:pt>
    <dgm:pt modelId="{AD2861E2-042E-4B7E-8D8D-F813FDC7B6CD}" type="parTrans" cxnId="{C7389B5D-4973-4E63-9382-8E3B856799F7}">
      <dgm:prSet/>
      <dgm:spPr/>
      <dgm:t>
        <a:bodyPr/>
        <a:lstStyle/>
        <a:p>
          <a:endParaRPr lang="en-US"/>
        </a:p>
      </dgm:t>
    </dgm:pt>
    <dgm:pt modelId="{49DCA6E6-03CC-46FE-A1D7-8124E44C7D2E}" type="sibTrans" cxnId="{C7389B5D-4973-4E63-9382-8E3B856799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513BCC-687C-4C09-AB42-999EAB1B503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dirty="0"/>
            <a:t>Alexy: frontend-backend</a:t>
          </a:r>
          <a:endParaRPr lang="en-US" dirty="0"/>
        </a:p>
      </dgm:t>
    </dgm:pt>
    <dgm:pt modelId="{0200F51A-0262-4915-A33B-7084234F0D9A}" type="parTrans" cxnId="{CDDDF26B-5C20-45F3-A82C-2AE221FA717D}">
      <dgm:prSet/>
      <dgm:spPr/>
      <dgm:t>
        <a:bodyPr/>
        <a:lstStyle/>
        <a:p>
          <a:endParaRPr lang="en-US"/>
        </a:p>
      </dgm:t>
    </dgm:pt>
    <dgm:pt modelId="{AF2A893C-A38B-4CB1-A3E3-DD007A5C72E2}" type="sibTrans" cxnId="{CDDDF26B-5C20-45F3-A82C-2AE221FA717D}">
      <dgm:prSet/>
      <dgm:spPr/>
      <dgm:t>
        <a:bodyPr/>
        <a:lstStyle/>
        <a:p>
          <a:endParaRPr lang="en-US"/>
        </a:p>
      </dgm:t>
    </dgm:pt>
    <dgm:pt modelId="{B56A4B13-203F-4274-92A7-013A4B8229D1}" type="pres">
      <dgm:prSet presAssocID="{415E259D-8C1B-4154-8C27-2F76C45AFBB0}" presName="root" presStyleCnt="0">
        <dgm:presLayoutVars>
          <dgm:dir/>
          <dgm:resizeHandles val="exact"/>
        </dgm:presLayoutVars>
      </dgm:prSet>
      <dgm:spPr/>
    </dgm:pt>
    <dgm:pt modelId="{FB13663D-1407-4ECE-99DA-43D55B1E05CB}" type="pres">
      <dgm:prSet presAssocID="{415E259D-8C1B-4154-8C27-2F76C45AFBB0}" presName="container" presStyleCnt="0">
        <dgm:presLayoutVars>
          <dgm:dir/>
          <dgm:resizeHandles val="exact"/>
        </dgm:presLayoutVars>
      </dgm:prSet>
      <dgm:spPr/>
    </dgm:pt>
    <dgm:pt modelId="{6B93370D-1214-4460-8FF4-D2A1262DD90E}" type="pres">
      <dgm:prSet presAssocID="{5D391C9B-FD9C-4707-906F-7E8D62B1D2E9}" presName="compNode" presStyleCnt="0"/>
      <dgm:spPr/>
    </dgm:pt>
    <dgm:pt modelId="{A604DE25-41A7-4022-85AF-CDC09A88053E}" type="pres">
      <dgm:prSet presAssocID="{5D391C9B-FD9C-4707-906F-7E8D62B1D2E9}" presName="iconBgRect" presStyleLbl="bgShp" presStyleIdx="0" presStyleCnt="4"/>
      <dgm:spPr/>
    </dgm:pt>
    <dgm:pt modelId="{867DD725-DE9A-4B30-9CAC-3C4296F97B74}" type="pres">
      <dgm:prSet presAssocID="{5D391C9B-FD9C-4707-906F-7E8D62B1D2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A8E057B-07C6-4EF8-AA24-626CAD627550}" type="pres">
      <dgm:prSet presAssocID="{5D391C9B-FD9C-4707-906F-7E8D62B1D2E9}" presName="spaceRect" presStyleCnt="0"/>
      <dgm:spPr/>
    </dgm:pt>
    <dgm:pt modelId="{6CBF6018-6CB4-4210-9E18-4A206E0B1F57}" type="pres">
      <dgm:prSet presAssocID="{5D391C9B-FD9C-4707-906F-7E8D62B1D2E9}" presName="textRect" presStyleLbl="revTx" presStyleIdx="0" presStyleCnt="4">
        <dgm:presLayoutVars>
          <dgm:chMax val="1"/>
          <dgm:chPref val="1"/>
        </dgm:presLayoutVars>
      </dgm:prSet>
      <dgm:spPr/>
    </dgm:pt>
    <dgm:pt modelId="{11DD58B1-7012-4A38-BF0C-E68065490081}" type="pres">
      <dgm:prSet presAssocID="{76DE104F-5D3A-4B2D-84CE-0B095B9D7C2A}" presName="sibTrans" presStyleLbl="sibTrans2D1" presStyleIdx="0" presStyleCnt="0"/>
      <dgm:spPr/>
    </dgm:pt>
    <dgm:pt modelId="{C4FD6777-0701-4DAE-A624-0DA22173E907}" type="pres">
      <dgm:prSet presAssocID="{0392F4AC-471E-4105-B4D2-CA89D226A235}" presName="compNode" presStyleCnt="0"/>
      <dgm:spPr/>
    </dgm:pt>
    <dgm:pt modelId="{52C07A01-BCF8-4A4B-88FE-D7F9A4A06D08}" type="pres">
      <dgm:prSet presAssocID="{0392F4AC-471E-4105-B4D2-CA89D226A235}" presName="iconBgRect" presStyleLbl="bgShp" presStyleIdx="1" presStyleCnt="4"/>
      <dgm:spPr/>
    </dgm:pt>
    <dgm:pt modelId="{831C3690-225F-44B4-B947-9B86925AA9D4}" type="pres">
      <dgm:prSet presAssocID="{0392F4AC-471E-4105-B4D2-CA89D226A2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5A14E9CD-D7FB-4E53-AA03-1C7A37A16791}" type="pres">
      <dgm:prSet presAssocID="{0392F4AC-471E-4105-B4D2-CA89D226A235}" presName="spaceRect" presStyleCnt="0"/>
      <dgm:spPr/>
    </dgm:pt>
    <dgm:pt modelId="{5DD08762-8CAD-4082-A64A-5C199DCE0400}" type="pres">
      <dgm:prSet presAssocID="{0392F4AC-471E-4105-B4D2-CA89D226A235}" presName="textRect" presStyleLbl="revTx" presStyleIdx="1" presStyleCnt="4">
        <dgm:presLayoutVars>
          <dgm:chMax val="1"/>
          <dgm:chPref val="1"/>
        </dgm:presLayoutVars>
      </dgm:prSet>
      <dgm:spPr/>
    </dgm:pt>
    <dgm:pt modelId="{66147868-454B-43DA-88F6-208F55944384}" type="pres">
      <dgm:prSet presAssocID="{A7B116DA-F9CC-48BA-AAC4-6362359A8002}" presName="sibTrans" presStyleLbl="sibTrans2D1" presStyleIdx="0" presStyleCnt="0"/>
      <dgm:spPr/>
    </dgm:pt>
    <dgm:pt modelId="{5FEE666C-25D0-4497-B43B-CA79658A844A}" type="pres">
      <dgm:prSet presAssocID="{2D9459FC-AFEC-4A87-927E-15D9B5EB44B0}" presName="compNode" presStyleCnt="0"/>
      <dgm:spPr/>
    </dgm:pt>
    <dgm:pt modelId="{502011DD-A0BA-4DF9-8500-2EAFB6A5C6A7}" type="pres">
      <dgm:prSet presAssocID="{2D9459FC-AFEC-4A87-927E-15D9B5EB44B0}" presName="iconBgRect" presStyleLbl="bgShp" presStyleIdx="2" presStyleCnt="4"/>
      <dgm:spPr/>
    </dgm:pt>
    <dgm:pt modelId="{12E3D130-3353-4295-A62C-90742B11F14F}" type="pres">
      <dgm:prSet presAssocID="{2D9459FC-AFEC-4A87-927E-15D9B5EB44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que"/>
        </a:ext>
      </dgm:extLst>
    </dgm:pt>
    <dgm:pt modelId="{A4816584-CC64-406A-A778-42B227D10523}" type="pres">
      <dgm:prSet presAssocID="{2D9459FC-AFEC-4A87-927E-15D9B5EB44B0}" presName="spaceRect" presStyleCnt="0"/>
      <dgm:spPr/>
    </dgm:pt>
    <dgm:pt modelId="{550051A3-BF1E-4498-832C-A8988A61AC2B}" type="pres">
      <dgm:prSet presAssocID="{2D9459FC-AFEC-4A87-927E-15D9B5EB44B0}" presName="textRect" presStyleLbl="revTx" presStyleIdx="2" presStyleCnt="4">
        <dgm:presLayoutVars>
          <dgm:chMax val="1"/>
          <dgm:chPref val="1"/>
        </dgm:presLayoutVars>
      </dgm:prSet>
      <dgm:spPr/>
    </dgm:pt>
    <dgm:pt modelId="{9A2A12E5-27C9-4236-9281-DBF48259018B}" type="pres">
      <dgm:prSet presAssocID="{49DCA6E6-03CC-46FE-A1D7-8124E44C7D2E}" presName="sibTrans" presStyleLbl="sibTrans2D1" presStyleIdx="0" presStyleCnt="0"/>
      <dgm:spPr/>
    </dgm:pt>
    <dgm:pt modelId="{AE873066-931B-4E6A-8DED-20C8005A1032}" type="pres">
      <dgm:prSet presAssocID="{E7513BCC-687C-4C09-AB42-999EAB1B5039}" presName="compNode" presStyleCnt="0"/>
      <dgm:spPr/>
    </dgm:pt>
    <dgm:pt modelId="{20A50E40-B1E8-47ED-94DF-F5674B723B1C}" type="pres">
      <dgm:prSet presAssocID="{E7513BCC-687C-4C09-AB42-999EAB1B5039}" presName="iconBgRect" presStyleLbl="bgShp" presStyleIdx="3" presStyleCnt="4"/>
      <dgm:spPr/>
    </dgm:pt>
    <dgm:pt modelId="{9DA7F929-86BF-4C5D-89A9-7C22920A7A3B}" type="pres">
      <dgm:prSet presAssocID="{E7513BCC-687C-4C09-AB42-999EAB1B50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ines"/>
        </a:ext>
      </dgm:extLst>
    </dgm:pt>
    <dgm:pt modelId="{44296F8B-DF23-4D6B-8376-F5558178CC17}" type="pres">
      <dgm:prSet presAssocID="{E7513BCC-687C-4C09-AB42-999EAB1B5039}" presName="spaceRect" presStyleCnt="0"/>
      <dgm:spPr/>
    </dgm:pt>
    <dgm:pt modelId="{ECAE1066-B7FC-4398-8FDB-93A948E400EC}" type="pres">
      <dgm:prSet presAssocID="{E7513BCC-687C-4C09-AB42-999EAB1B50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389B5D-4973-4E63-9382-8E3B856799F7}" srcId="{415E259D-8C1B-4154-8C27-2F76C45AFBB0}" destId="{2D9459FC-AFEC-4A87-927E-15D9B5EB44B0}" srcOrd="2" destOrd="0" parTransId="{AD2861E2-042E-4B7E-8D8D-F813FDC7B6CD}" sibTransId="{49DCA6E6-03CC-46FE-A1D7-8124E44C7D2E}"/>
    <dgm:cxn modelId="{CDDDF26B-5C20-45F3-A82C-2AE221FA717D}" srcId="{415E259D-8C1B-4154-8C27-2F76C45AFBB0}" destId="{E7513BCC-687C-4C09-AB42-999EAB1B5039}" srcOrd="3" destOrd="0" parTransId="{0200F51A-0262-4915-A33B-7084234F0D9A}" sibTransId="{AF2A893C-A38B-4CB1-A3E3-DD007A5C72E2}"/>
    <dgm:cxn modelId="{1A510E6D-2034-4CC2-9924-C7339F0F44D9}" type="presOf" srcId="{A7B116DA-F9CC-48BA-AAC4-6362359A8002}" destId="{66147868-454B-43DA-88F6-208F55944384}" srcOrd="0" destOrd="0" presId="urn:microsoft.com/office/officeart/2018/2/layout/IconCircleList"/>
    <dgm:cxn modelId="{CA744F7A-5ECE-4491-8EE6-C60D058FA28F}" type="presOf" srcId="{0392F4AC-471E-4105-B4D2-CA89D226A235}" destId="{5DD08762-8CAD-4082-A64A-5C199DCE0400}" srcOrd="0" destOrd="0" presId="urn:microsoft.com/office/officeart/2018/2/layout/IconCircleList"/>
    <dgm:cxn modelId="{A809E786-0C89-4EE1-A107-691B0162E402}" srcId="{415E259D-8C1B-4154-8C27-2F76C45AFBB0}" destId="{0392F4AC-471E-4105-B4D2-CA89D226A235}" srcOrd="1" destOrd="0" parTransId="{DE5F0722-BD30-434A-A589-5A75707011A0}" sibTransId="{A7B116DA-F9CC-48BA-AAC4-6362359A8002}"/>
    <dgm:cxn modelId="{A6DBE6A1-E58E-41FF-A551-433445AE3979}" type="presOf" srcId="{2D9459FC-AFEC-4A87-927E-15D9B5EB44B0}" destId="{550051A3-BF1E-4498-832C-A8988A61AC2B}" srcOrd="0" destOrd="0" presId="urn:microsoft.com/office/officeart/2018/2/layout/IconCircleList"/>
    <dgm:cxn modelId="{A1719EB1-CB7C-4A79-9B67-7144347A42AA}" type="presOf" srcId="{415E259D-8C1B-4154-8C27-2F76C45AFBB0}" destId="{B56A4B13-203F-4274-92A7-013A4B8229D1}" srcOrd="0" destOrd="0" presId="urn:microsoft.com/office/officeart/2018/2/layout/IconCircleList"/>
    <dgm:cxn modelId="{4E97A7B3-2A74-4094-B11E-9BDFFB51DDAB}" type="presOf" srcId="{49DCA6E6-03CC-46FE-A1D7-8124E44C7D2E}" destId="{9A2A12E5-27C9-4236-9281-DBF48259018B}" srcOrd="0" destOrd="0" presId="urn:microsoft.com/office/officeart/2018/2/layout/IconCircleList"/>
    <dgm:cxn modelId="{FFD6F3BE-4AAD-4886-B70A-2D9471A292E8}" type="presOf" srcId="{5D391C9B-FD9C-4707-906F-7E8D62B1D2E9}" destId="{6CBF6018-6CB4-4210-9E18-4A206E0B1F57}" srcOrd="0" destOrd="0" presId="urn:microsoft.com/office/officeart/2018/2/layout/IconCircleList"/>
    <dgm:cxn modelId="{58DB53CE-0C07-4BA4-B279-E6B9AA8E3429}" type="presOf" srcId="{E7513BCC-687C-4C09-AB42-999EAB1B5039}" destId="{ECAE1066-B7FC-4398-8FDB-93A948E400EC}" srcOrd="0" destOrd="0" presId="urn:microsoft.com/office/officeart/2018/2/layout/IconCircleList"/>
    <dgm:cxn modelId="{18F95ED8-DE74-4273-B3CC-74CB3D9A53F4}" type="presOf" srcId="{76DE104F-5D3A-4B2D-84CE-0B095B9D7C2A}" destId="{11DD58B1-7012-4A38-BF0C-E68065490081}" srcOrd="0" destOrd="0" presId="urn:microsoft.com/office/officeart/2018/2/layout/IconCircleList"/>
    <dgm:cxn modelId="{30BF81F8-C912-4BF8-888B-45417160F937}" srcId="{415E259D-8C1B-4154-8C27-2F76C45AFBB0}" destId="{5D391C9B-FD9C-4707-906F-7E8D62B1D2E9}" srcOrd="0" destOrd="0" parTransId="{FB7A2C92-E4E3-476A-B65E-751BE9EEDB80}" sibTransId="{76DE104F-5D3A-4B2D-84CE-0B095B9D7C2A}"/>
    <dgm:cxn modelId="{FD040257-424D-455D-A8D3-0C3188768605}" type="presParOf" srcId="{B56A4B13-203F-4274-92A7-013A4B8229D1}" destId="{FB13663D-1407-4ECE-99DA-43D55B1E05CB}" srcOrd="0" destOrd="0" presId="urn:microsoft.com/office/officeart/2018/2/layout/IconCircleList"/>
    <dgm:cxn modelId="{B7DA26B4-B8C3-42CA-9DB1-EAC587029FE5}" type="presParOf" srcId="{FB13663D-1407-4ECE-99DA-43D55B1E05CB}" destId="{6B93370D-1214-4460-8FF4-D2A1262DD90E}" srcOrd="0" destOrd="0" presId="urn:microsoft.com/office/officeart/2018/2/layout/IconCircleList"/>
    <dgm:cxn modelId="{02AC918C-534A-4754-B7F6-D1C931F3B6FF}" type="presParOf" srcId="{6B93370D-1214-4460-8FF4-D2A1262DD90E}" destId="{A604DE25-41A7-4022-85AF-CDC09A88053E}" srcOrd="0" destOrd="0" presId="urn:microsoft.com/office/officeart/2018/2/layout/IconCircleList"/>
    <dgm:cxn modelId="{CE1BE28A-7C8E-4FE0-95C7-BB04DBC85D9B}" type="presParOf" srcId="{6B93370D-1214-4460-8FF4-D2A1262DD90E}" destId="{867DD725-DE9A-4B30-9CAC-3C4296F97B74}" srcOrd="1" destOrd="0" presId="urn:microsoft.com/office/officeart/2018/2/layout/IconCircleList"/>
    <dgm:cxn modelId="{E0836150-A68C-458E-9EDA-A405169AB1C2}" type="presParOf" srcId="{6B93370D-1214-4460-8FF4-D2A1262DD90E}" destId="{DA8E057B-07C6-4EF8-AA24-626CAD627550}" srcOrd="2" destOrd="0" presId="urn:microsoft.com/office/officeart/2018/2/layout/IconCircleList"/>
    <dgm:cxn modelId="{6AFF49BA-4437-438F-B41C-4B9B824CF175}" type="presParOf" srcId="{6B93370D-1214-4460-8FF4-D2A1262DD90E}" destId="{6CBF6018-6CB4-4210-9E18-4A206E0B1F57}" srcOrd="3" destOrd="0" presId="urn:microsoft.com/office/officeart/2018/2/layout/IconCircleList"/>
    <dgm:cxn modelId="{47AC3C9E-CE4B-4F72-8279-DF050F9FFF1B}" type="presParOf" srcId="{FB13663D-1407-4ECE-99DA-43D55B1E05CB}" destId="{11DD58B1-7012-4A38-BF0C-E68065490081}" srcOrd="1" destOrd="0" presId="urn:microsoft.com/office/officeart/2018/2/layout/IconCircleList"/>
    <dgm:cxn modelId="{E501CFDC-B9A0-45CF-9211-A352D98FA0DE}" type="presParOf" srcId="{FB13663D-1407-4ECE-99DA-43D55B1E05CB}" destId="{C4FD6777-0701-4DAE-A624-0DA22173E907}" srcOrd="2" destOrd="0" presId="urn:microsoft.com/office/officeart/2018/2/layout/IconCircleList"/>
    <dgm:cxn modelId="{84997D59-16DA-4282-9C73-869AC8AF45DD}" type="presParOf" srcId="{C4FD6777-0701-4DAE-A624-0DA22173E907}" destId="{52C07A01-BCF8-4A4B-88FE-D7F9A4A06D08}" srcOrd="0" destOrd="0" presId="urn:microsoft.com/office/officeart/2018/2/layout/IconCircleList"/>
    <dgm:cxn modelId="{76C09A6A-616E-4553-BDDD-63FF9E829585}" type="presParOf" srcId="{C4FD6777-0701-4DAE-A624-0DA22173E907}" destId="{831C3690-225F-44B4-B947-9B86925AA9D4}" srcOrd="1" destOrd="0" presId="urn:microsoft.com/office/officeart/2018/2/layout/IconCircleList"/>
    <dgm:cxn modelId="{A33ED754-A5EA-4F28-B3D4-58C266ECAA66}" type="presParOf" srcId="{C4FD6777-0701-4DAE-A624-0DA22173E907}" destId="{5A14E9CD-D7FB-4E53-AA03-1C7A37A16791}" srcOrd="2" destOrd="0" presId="urn:microsoft.com/office/officeart/2018/2/layout/IconCircleList"/>
    <dgm:cxn modelId="{4E10061A-7427-4994-8144-F630A8A35E41}" type="presParOf" srcId="{C4FD6777-0701-4DAE-A624-0DA22173E907}" destId="{5DD08762-8CAD-4082-A64A-5C199DCE0400}" srcOrd="3" destOrd="0" presId="urn:microsoft.com/office/officeart/2018/2/layout/IconCircleList"/>
    <dgm:cxn modelId="{8A2D86F2-E809-47C0-A764-FF1D0D9CAF05}" type="presParOf" srcId="{FB13663D-1407-4ECE-99DA-43D55B1E05CB}" destId="{66147868-454B-43DA-88F6-208F55944384}" srcOrd="3" destOrd="0" presId="urn:microsoft.com/office/officeart/2018/2/layout/IconCircleList"/>
    <dgm:cxn modelId="{0D2EE1FD-8EF7-4C0D-B656-FC81B696535D}" type="presParOf" srcId="{FB13663D-1407-4ECE-99DA-43D55B1E05CB}" destId="{5FEE666C-25D0-4497-B43B-CA79658A844A}" srcOrd="4" destOrd="0" presId="urn:microsoft.com/office/officeart/2018/2/layout/IconCircleList"/>
    <dgm:cxn modelId="{37B90070-9E65-4E6E-8F15-EDDF9129B7AF}" type="presParOf" srcId="{5FEE666C-25D0-4497-B43B-CA79658A844A}" destId="{502011DD-A0BA-4DF9-8500-2EAFB6A5C6A7}" srcOrd="0" destOrd="0" presId="urn:microsoft.com/office/officeart/2018/2/layout/IconCircleList"/>
    <dgm:cxn modelId="{0684D957-FBA8-45A7-AB25-486346561E90}" type="presParOf" srcId="{5FEE666C-25D0-4497-B43B-CA79658A844A}" destId="{12E3D130-3353-4295-A62C-90742B11F14F}" srcOrd="1" destOrd="0" presId="urn:microsoft.com/office/officeart/2018/2/layout/IconCircleList"/>
    <dgm:cxn modelId="{C5E34F2B-50A9-4155-9F47-E205B414264C}" type="presParOf" srcId="{5FEE666C-25D0-4497-B43B-CA79658A844A}" destId="{A4816584-CC64-406A-A778-42B227D10523}" srcOrd="2" destOrd="0" presId="urn:microsoft.com/office/officeart/2018/2/layout/IconCircleList"/>
    <dgm:cxn modelId="{7291A447-4800-43AA-BEC8-5F5D534E0407}" type="presParOf" srcId="{5FEE666C-25D0-4497-B43B-CA79658A844A}" destId="{550051A3-BF1E-4498-832C-A8988A61AC2B}" srcOrd="3" destOrd="0" presId="urn:microsoft.com/office/officeart/2018/2/layout/IconCircleList"/>
    <dgm:cxn modelId="{C844A678-2AE5-4EBF-8A23-2FBD6984ACC6}" type="presParOf" srcId="{FB13663D-1407-4ECE-99DA-43D55B1E05CB}" destId="{9A2A12E5-27C9-4236-9281-DBF48259018B}" srcOrd="5" destOrd="0" presId="urn:microsoft.com/office/officeart/2018/2/layout/IconCircleList"/>
    <dgm:cxn modelId="{284AC0B9-3159-443B-A6AB-DF69B841437F}" type="presParOf" srcId="{FB13663D-1407-4ECE-99DA-43D55B1E05CB}" destId="{AE873066-931B-4E6A-8DED-20C8005A1032}" srcOrd="6" destOrd="0" presId="urn:microsoft.com/office/officeart/2018/2/layout/IconCircleList"/>
    <dgm:cxn modelId="{B1D424A1-EA1B-407F-B5E5-BD320E8E6171}" type="presParOf" srcId="{AE873066-931B-4E6A-8DED-20C8005A1032}" destId="{20A50E40-B1E8-47ED-94DF-F5674B723B1C}" srcOrd="0" destOrd="0" presId="urn:microsoft.com/office/officeart/2018/2/layout/IconCircleList"/>
    <dgm:cxn modelId="{DEA80BAB-0C8A-45D0-9794-DBEF8D247BC4}" type="presParOf" srcId="{AE873066-931B-4E6A-8DED-20C8005A1032}" destId="{9DA7F929-86BF-4C5D-89A9-7C22920A7A3B}" srcOrd="1" destOrd="0" presId="urn:microsoft.com/office/officeart/2018/2/layout/IconCircleList"/>
    <dgm:cxn modelId="{7C124378-B4F1-416F-86A2-044426B32DAA}" type="presParOf" srcId="{AE873066-931B-4E6A-8DED-20C8005A1032}" destId="{44296F8B-DF23-4D6B-8376-F5558178CC17}" srcOrd="2" destOrd="0" presId="urn:microsoft.com/office/officeart/2018/2/layout/IconCircleList"/>
    <dgm:cxn modelId="{2DA1CCED-3190-464E-8893-1007A2D18F3D}" type="presParOf" srcId="{AE873066-931B-4E6A-8DED-20C8005A1032}" destId="{ECAE1066-B7FC-4398-8FDB-93A948E400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4DE25-41A7-4022-85AF-CDC09A88053E}">
      <dsp:nvSpPr>
        <dsp:cNvPr id="0" name=""/>
        <dsp:cNvSpPr/>
      </dsp:nvSpPr>
      <dsp:spPr>
        <a:xfrm>
          <a:off x="170604" y="601884"/>
          <a:ext cx="1139240" cy="11392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DD725-DE9A-4B30-9CAC-3C4296F97B74}">
      <dsp:nvSpPr>
        <dsp:cNvPr id="0" name=""/>
        <dsp:cNvSpPr/>
      </dsp:nvSpPr>
      <dsp:spPr>
        <a:xfrm>
          <a:off x="409845" y="841124"/>
          <a:ext cx="660759" cy="6607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F6018-6CB4-4210-9E18-4A206E0B1F57}">
      <dsp:nvSpPr>
        <dsp:cNvPr id="0" name=""/>
        <dsp:cNvSpPr/>
      </dsp:nvSpPr>
      <dsp:spPr>
        <a:xfrm>
          <a:off x="1553967" y="601884"/>
          <a:ext cx="2685351" cy="1139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Yanis 1 / Yannis 2: En charge de l’entrainement de l’IA.</a:t>
          </a:r>
          <a:endParaRPr lang="en-US" sz="1900" kern="1200"/>
        </a:p>
      </dsp:txBody>
      <dsp:txXfrm>
        <a:off x="1553967" y="601884"/>
        <a:ext cx="2685351" cy="1139240"/>
      </dsp:txXfrm>
    </dsp:sp>
    <dsp:sp modelId="{52C07A01-BCF8-4A4B-88FE-D7F9A4A06D08}">
      <dsp:nvSpPr>
        <dsp:cNvPr id="0" name=""/>
        <dsp:cNvSpPr/>
      </dsp:nvSpPr>
      <dsp:spPr>
        <a:xfrm>
          <a:off x="4707221" y="601884"/>
          <a:ext cx="1139240" cy="11392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C3690-225F-44B4-B947-9B86925AA9D4}">
      <dsp:nvSpPr>
        <dsp:cNvPr id="0" name=""/>
        <dsp:cNvSpPr/>
      </dsp:nvSpPr>
      <dsp:spPr>
        <a:xfrm>
          <a:off x="4946462" y="841124"/>
          <a:ext cx="660759" cy="6607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08762-8CAD-4082-A64A-5C199DCE0400}">
      <dsp:nvSpPr>
        <dsp:cNvPr id="0" name=""/>
        <dsp:cNvSpPr/>
      </dsp:nvSpPr>
      <dsp:spPr>
        <a:xfrm>
          <a:off x="6090584" y="601884"/>
          <a:ext cx="2685351" cy="1139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/>
            <a:t>Thomas: Backend-frontend, gestion de projet</a:t>
          </a:r>
          <a:endParaRPr lang="en-US" sz="1900" kern="1200" dirty="0"/>
        </a:p>
      </dsp:txBody>
      <dsp:txXfrm>
        <a:off x="6090584" y="601884"/>
        <a:ext cx="2685351" cy="1139240"/>
      </dsp:txXfrm>
    </dsp:sp>
    <dsp:sp modelId="{502011DD-A0BA-4DF9-8500-2EAFB6A5C6A7}">
      <dsp:nvSpPr>
        <dsp:cNvPr id="0" name=""/>
        <dsp:cNvSpPr/>
      </dsp:nvSpPr>
      <dsp:spPr>
        <a:xfrm>
          <a:off x="170604" y="2454356"/>
          <a:ext cx="1139240" cy="11392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3D130-3353-4295-A62C-90742B11F14F}">
      <dsp:nvSpPr>
        <dsp:cNvPr id="0" name=""/>
        <dsp:cNvSpPr/>
      </dsp:nvSpPr>
      <dsp:spPr>
        <a:xfrm>
          <a:off x="409845" y="2693596"/>
          <a:ext cx="660759" cy="6607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051A3-BF1E-4498-832C-A8988A61AC2B}">
      <dsp:nvSpPr>
        <dsp:cNvPr id="0" name=""/>
        <dsp:cNvSpPr/>
      </dsp:nvSpPr>
      <dsp:spPr>
        <a:xfrm>
          <a:off x="1553967" y="2454356"/>
          <a:ext cx="2685351" cy="1139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Alex: Commercial et frontend </a:t>
          </a:r>
          <a:endParaRPr lang="en-US" sz="1900" kern="1200"/>
        </a:p>
      </dsp:txBody>
      <dsp:txXfrm>
        <a:off x="1553967" y="2454356"/>
        <a:ext cx="2685351" cy="1139240"/>
      </dsp:txXfrm>
    </dsp:sp>
    <dsp:sp modelId="{20A50E40-B1E8-47ED-94DF-F5674B723B1C}">
      <dsp:nvSpPr>
        <dsp:cNvPr id="0" name=""/>
        <dsp:cNvSpPr/>
      </dsp:nvSpPr>
      <dsp:spPr>
        <a:xfrm>
          <a:off x="4707221" y="2454356"/>
          <a:ext cx="1139240" cy="11392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7F929-86BF-4C5D-89A9-7C22920A7A3B}">
      <dsp:nvSpPr>
        <dsp:cNvPr id="0" name=""/>
        <dsp:cNvSpPr/>
      </dsp:nvSpPr>
      <dsp:spPr>
        <a:xfrm>
          <a:off x="4946462" y="2693596"/>
          <a:ext cx="660759" cy="6607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E1066-B7FC-4398-8FDB-93A948E400EC}">
      <dsp:nvSpPr>
        <dsp:cNvPr id="0" name=""/>
        <dsp:cNvSpPr/>
      </dsp:nvSpPr>
      <dsp:spPr>
        <a:xfrm>
          <a:off x="6090584" y="2454356"/>
          <a:ext cx="2685351" cy="1139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/>
            <a:t>Alexy: frontend-backend</a:t>
          </a:r>
          <a:endParaRPr lang="en-US" sz="1900" kern="1200" dirty="0"/>
        </a:p>
      </dsp:txBody>
      <dsp:txXfrm>
        <a:off x="6090584" y="2454356"/>
        <a:ext cx="2685351" cy="1139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3F1F-2407-478D-864B-2E61B358DF8C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30A1E-57E9-490C-B9CF-B2694D0B8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0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30A1E-57E9-490C-B9CF-B2694D0B8C9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81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30A1E-57E9-490C-B9CF-B2694D0B8C9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60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27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27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762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476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98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264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52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34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1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1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59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59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87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04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78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058FDC-DC1A-4FD5-B090-AFDC5D37B111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5CFC3-9DAD-4B98-9355-CB741B51E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601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499D0-C9C3-7F5B-B38C-C3B997BB4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829" y="1447799"/>
            <a:ext cx="8825658" cy="3329581"/>
          </a:xfrm>
        </p:spPr>
        <p:txBody>
          <a:bodyPr/>
          <a:lstStyle/>
          <a:p>
            <a:r>
              <a:rPr lang="fr-FR" dirty="0"/>
              <a:t>PROJET ANNUEL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7AB371-A4FB-FB04-CB15-8B85A0912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Cureware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079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8EA1C-FC28-45EB-9C4E-BBC8FCB9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511" y="2866969"/>
            <a:ext cx="9404723" cy="1400530"/>
          </a:xfrm>
        </p:spPr>
        <p:txBody>
          <a:bodyPr/>
          <a:lstStyle/>
          <a:p>
            <a:r>
              <a:rPr lang="fr-FR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71736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585A3-21E1-9639-3502-1FC0B96B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rôles 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921129F-E5AB-DD3B-503F-AC096BEAB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710952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93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85C44-915F-2336-2F66-A4A6E21C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projet: </a:t>
            </a:r>
            <a:r>
              <a:rPr lang="fr-FR" dirty="0" err="1"/>
              <a:t>CureWare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22D6F-7AED-0E87-41DF-200950BC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CureWare</a:t>
            </a:r>
            <a:r>
              <a:rPr lang="fr-FR" dirty="0"/>
              <a:t> est un consultant virtuel utilisant le machine Learning afin de pouvoir assister le client après une cyber attaque et sa PRA (Plan de Reprise d’Activité).</a:t>
            </a:r>
          </a:p>
          <a:p>
            <a:endParaRPr lang="fr-FR" dirty="0"/>
          </a:p>
          <a:p>
            <a:r>
              <a:rPr lang="fr-FR" dirty="0"/>
              <a:t>La solution se présente sous la  forme d’une interface web (SaaS) avec un compte utilisateur.</a:t>
            </a:r>
          </a:p>
        </p:txBody>
      </p:sp>
    </p:spTree>
    <p:extLst>
      <p:ext uri="{BB962C8B-B14F-4D97-AF65-F5344CB8AC3E}">
        <p14:creationId xmlns:p14="http://schemas.microsoft.com/office/powerpoint/2010/main" val="139205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02561-97B7-5B1E-7C77-A14A905F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Personas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EF17F-6778-4791-DDE3-F2D3B019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Jean: Boulanger 20 ans, gérant d’une micro-entreprise</a:t>
            </a:r>
          </a:p>
          <a:p>
            <a:pPr marL="457200" lvl="1" indent="0">
              <a:buNone/>
            </a:pPr>
            <a:r>
              <a:rPr lang="fr-FR" dirty="0"/>
              <a:t>Niveau de connaissance en informatique: bureautique.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Michel: 40 ans, PDG d’entreprise</a:t>
            </a:r>
          </a:p>
          <a:p>
            <a:pPr marL="457200" lvl="1" indent="0">
              <a:buNone/>
            </a:pPr>
            <a:r>
              <a:rPr lang="fr-FR" dirty="0"/>
              <a:t>Niveau de connaissances: intermédiaire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Jacquie 67 ans, retraitée</a:t>
            </a:r>
          </a:p>
          <a:p>
            <a:pPr marL="457200" lvl="1" indent="0">
              <a:buNone/>
            </a:pPr>
            <a:r>
              <a:rPr lang="fr-FR" dirty="0"/>
              <a:t>Niveau de connaissances: Aucune   </a:t>
            </a:r>
          </a:p>
        </p:txBody>
      </p:sp>
    </p:spTree>
    <p:extLst>
      <p:ext uri="{BB962C8B-B14F-4D97-AF65-F5344CB8AC3E}">
        <p14:creationId xmlns:p14="http://schemas.microsoft.com/office/powerpoint/2010/main" val="296636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16C86-DA89-825F-386E-ECC489D8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fr-FR" sz="3900" dirty="0"/>
              <a:t>Plan économique</a:t>
            </a:r>
          </a:p>
        </p:txBody>
      </p:sp>
      <p:pic>
        <p:nvPicPr>
          <p:cNvPr id="5" name="Picture 4" descr="Graphiques et diagrammes en couleur">
            <a:extLst>
              <a:ext uri="{FF2B5EF4-FFF2-40B4-BE49-F238E27FC236}">
                <a16:creationId xmlns:a16="http://schemas.microsoft.com/office/drawing/2014/main" id="{9EC0CDCA-1B92-9A78-FCB5-A67338C7B3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9" r="11156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CDBEB8-3602-1725-597E-F1606F81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fr-FR" dirty="0" err="1"/>
              <a:t>CureWare</a:t>
            </a:r>
            <a:r>
              <a:rPr lang="fr-FR" dirty="0"/>
              <a:t> est une solution open source rémunérer grâce aux entreprises partenaires et aux divers pubs présentes sur le site en lien avec la cybersécurité.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6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3F9E1-B346-C3BE-3449-77F235DB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fine tuning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849E2-0B9D-F90B-25D3-02BF362B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Qu’est ce que le fine tuning ?</a:t>
            </a:r>
          </a:p>
          <a:p>
            <a:pPr lvl="1"/>
            <a:r>
              <a:rPr lang="fr-FR" dirty="0"/>
              <a:t>Le fine-tuning est une technique d’apprentissage machine qui permet de spécialiser un LLM (Large </a:t>
            </a:r>
            <a:r>
              <a:rPr lang="fr-FR" dirty="0" err="1"/>
              <a:t>Language</a:t>
            </a:r>
            <a:r>
              <a:rPr lang="fr-FR" dirty="0"/>
              <a:t> Model)  sur une tache spécifique, en ajustant finement certains de ses paramètres.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10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26946-C0C4-FB5D-F3AC-B4C28139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technologies utilisées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3C02A-E722-9360-71A6-29ED0734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10436755" cy="4195481"/>
          </a:xfrm>
        </p:spPr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Base de données SQL</a:t>
            </a:r>
          </a:p>
          <a:p>
            <a:r>
              <a:rPr lang="fr-FR" dirty="0"/>
              <a:t>HTML/CSS</a:t>
            </a:r>
          </a:p>
          <a:p>
            <a:r>
              <a:rPr lang="fr-FR" dirty="0"/>
              <a:t>Django</a:t>
            </a:r>
          </a:p>
          <a:p>
            <a:r>
              <a:rPr lang="fr-FR" dirty="0"/>
              <a:t>PHP</a:t>
            </a:r>
          </a:p>
          <a:p>
            <a:r>
              <a:rPr lang="fr-FR" dirty="0"/>
              <a:t>Python (IA)</a:t>
            </a:r>
          </a:p>
          <a:p>
            <a:r>
              <a:rPr lang="fr-FR" dirty="0"/>
              <a:t>Modèle </a:t>
            </a:r>
            <a:r>
              <a:rPr lang="fr-FR" dirty="0" err="1"/>
              <a:t>OpenAI</a:t>
            </a:r>
            <a:r>
              <a:rPr lang="fr-FR" dirty="0"/>
              <a:t> pour le fine tuning (entrainement du domaine spécifique)</a:t>
            </a:r>
          </a:p>
          <a:p>
            <a:r>
              <a:rPr lang="fr-FR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21865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F08F0-8846-81F0-E3B5-CC2B0FAD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03B2530B-0530-4116-AA7A-8189AFDF4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71" y="1200402"/>
            <a:ext cx="4127258" cy="5448078"/>
          </a:xfrm>
        </p:spPr>
      </p:pic>
      <p:pic>
        <p:nvPicPr>
          <p:cNvPr id="1028" name="Picture 4" descr="A Beginner's Guide to Using the ChatGPT API in 2024 | by Nitesh Dan Charan  | Medium">
            <a:extLst>
              <a:ext uri="{FF2B5EF4-FFF2-40B4-BE49-F238E27FC236}">
                <a16:creationId xmlns:a16="http://schemas.microsoft.com/office/drawing/2014/main" id="{D7B23DF2-AC46-E2BA-2664-82D36384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61" y="5460705"/>
            <a:ext cx="2264677" cy="11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70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8EA1C-FC28-45EB-9C4E-BBC8FCB9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prévisionnel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1F61F-60DB-4E46-AF24-BD93B625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63451"/>
            <a:ext cx="11156422" cy="5025216"/>
          </a:xfrm>
        </p:spPr>
        <p:txBody>
          <a:bodyPr>
            <a:noAutofit/>
          </a:bodyPr>
          <a:lstStyle/>
          <a:p>
            <a:pPr algn="l"/>
            <a:r>
              <a:rPr lang="fr-FR" sz="1200" b="0" i="0" dirty="0">
                <a:solidFill>
                  <a:srgbClr val="D9D6D1"/>
                </a:solidFill>
                <a:effectLst/>
                <a:latin typeface="var(--font-fk-grotesk)"/>
              </a:rPr>
              <a:t>Novembre 2023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D9D6D1"/>
                </a:solidFill>
                <a:effectLst/>
                <a:latin typeface="__fkGroteskNeue_a82850"/>
              </a:rPr>
              <a:t>Mise en place du dépôt GitHub pour la gestion du projet</a:t>
            </a:r>
          </a:p>
          <a:p>
            <a:pPr algn="l"/>
            <a:r>
              <a:rPr lang="fr-FR" sz="1200" b="0" i="0" dirty="0">
                <a:solidFill>
                  <a:srgbClr val="D9D6D1"/>
                </a:solidFill>
                <a:effectLst/>
                <a:latin typeface="var(--font-fk-grotesk)"/>
              </a:rPr>
              <a:t>Décembre 2023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D9D6D1"/>
                </a:solidFill>
                <a:effectLst/>
                <a:latin typeface="__fkGroteskNeue_a82850"/>
              </a:rPr>
              <a:t>Développement de l'interface de l'interface utilisateur en HTML/CSS</a:t>
            </a:r>
          </a:p>
          <a:p>
            <a:pPr algn="l"/>
            <a:r>
              <a:rPr lang="fr-FR" sz="1200" b="0" i="0" dirty="0">
                <a:solidFill>
                  <a:srgbClr val="D9D6D1"/>
                </a:solidFill>
                <a:effectLst/>
                <a:latin typeface="var(--font-fk-grotesk)"/>
              </a:rPr>
              <a:t>Janvier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D9D6D1"/>
                </a:solidFill>
                <a:effectLst/>
                <a:latin typeface="__fkGroteskNeue_a82850"/>
              </a:rPr>
              <a:t>Intégration du modèle Mistral 7B pour le fine-tuning</a:t>
            </a:r>
          </a:p>
          <a:p>
            <a:pPr algn="l"/>
            <a:r>
              <a:rPr lang="fr-FR" sz="1200" b="0" i="0" dirty="0">
                <a:solidFill>
                  <a:srgbClr val="D9D6D1"/>
                </a:solidFill>
                <a:effectLst/>
                <a:latin typeface="var(--font-fk-grotesk)"/>
              </a:rPr>
              <a:t>Février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D9D6D1"/>
                </a:solidFill>
                <a:effectLst/>
                <a:latin typeface="__fkGroteskNeue_a82850"/>
              </a:rPr>
              <a:t>Intégration de la partie question-réponse Développement de la logique de question-réponse</a:t>
            </a:r>
          </a:p>
          <a:p>
            <a:pPr algn="l"/>
            <a:r>
              <a:rPr lang="fr-FR" sz="1200" b="0" i="0" dirty="0">
                <a:solidFill>
                  <a:srgbClr val="D9D6D1"/>
                </a:solidFill>
                <a:effectLst/>
                <a:latin typeface="var(--font-fk-grotesk)"/>
              </a:rPr>
              <a:t>Mars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D9D6D1"/>
                </a:solidFill>
                <a:effectLst/>
                <a:latin typeface="__fkGroteskNeue_a82850"/>
              </a:rPr>
              <a:t>Correction des bugs et optimisation des performances</a:t>
            </a:r>
          </a:p>
          <a:p>
            <a:pPr algn="l"/>
            <a:r>
              <a:rPr lang="fr-FR" sz="1200" b="0" i="0" dirty="0">
                <a:solidFill>
                  <a:srgbClr val="D9D6D1"/>
                </a:solidFill>
                <a:effectLst/>
                <a:latin typeface="var(--font-fk-grotesk)"/>
              </a:rPr>
              <a:t>Avril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D9D6D1"/>
                </a:solidFill>
                <a:effectLst/>
                <a:latin typeface="__fkGroteskNeue_a82850"/>
              </a:rPr>
              <a:t>Déploiement et intégration de l’assistant virtuel sur un serveur web</a:t>
            </a:r>
          </a:p>
          <a:p>
            <a:pPr algn="l"/>
            <a:r>
              <a:rPr lang="fr-FR" sz="1200" b="0" i="0" dirty="0">
                <a:solidFill>
                  <a:srgbClr val="D9D6D1"/>
                </a:solidFill>
                <a:effectLst/>
                <a:latin typeface="var(--font-fk-grotesk)"/>
              </a:rPr>
              <a:t>Mai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D9D6D1"/>
                </a:solidFill>
                <a:effectLst/>
                <a:latin typeface="__fkGroteskNeue_a82850"/>
              </a:rPr>
              <a:t>Tests unitaires de l'ensemble du système</a:t>
            </a:r>
          </a:p>
          <a:p>
            <a:pPr algn="l"/>
            <a:r>
              <a:rPr lang="fr-FR" sz="1200" b="0" i="0" dirty="0">
                <a:solidFill>
                  <a:srgbClr val="D9D6D1"/>
                </a:solidFill>
                <a:effectLst/>
                <a:latin typeface="var(--font-fk-grotesk)"/>
              </a:rPr>
              <a:t>Juin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D9D6D1"/>
                </a:solidFill>
                <a:effectLst/>
                <a:latin typeface="__fkGroteskNeue_a82850"/>
              </a:rPr>
              <a:t>Remise du rapport final</a:t>
            </a:r>
          </a:p>
        </p:txBody>
      </p:sp>
    </p:spTree>
    <p:extLst>
      <p:ext uri="{BB962C8B-B14F-4D97-AF65-F5344CB8AC3E}">
        <p14:creationId xmlns:p14="http://schemas.microsoft.com/office/powerpoint/2010/main" val="1494937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 Tech Types and Tools by Slidesgo</Template>
  <TotalTime>311</TotalTime>
  <Words>313</Words>
  <Application>Microsoft Macintosh PowerPoint</Application>
  <PresentationFormat>Grand écran</PresentationFormat>
  <Paragraphs>56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__fkGroteskNeue_a82850</vt:lpstr>
      <vt:lpstr>Arial</vt:lpstr>
      <vt:lpstr>Calibri</vt:lpstr>
      <vt:lpstr>Century Gothic</vt:lpstr>
      <vt:lpstr>var(--font-fk-grotesk)</vt:lpstr>
      <vt:lpstr>Wingdings 3</vt:lpstr>
      <vt:lpstr>Ion</vt:lpstr>
      <vt:lpstr>PROJET ANNUEL </vt:lpstr>
      <vt:lpstr>Les différents rôles  </vt:lpstr>
      <vt:lpstr>Présentation du projet: CureWare</vt:lpstr>
      <vt:lpstr>Personas</vt:lpstr>
      <vt:lpstr>Plan économique</vt:lpstr>
      <vt:lpstr>Le fine tuning</vt:lpstr>
      <vt:lpstr>Les technologies utilisées </vt:lpstr>
      <vt:lpstr>Architecture technique</vt:lpstr>
      <vt:lpstr>Planning prévisionnel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ANNUEL LA</dc:title>
  <dc:creator>SAHKI Adil</dc:creator>
  <cp:lastModifiedBy>Thomas DI LANDRO</cp:lastModifiedBy>
  <cp:revision>25</cp:revision>
  <dcterms:created xsi:type="dcterms:W3CDTF">2024-04-03T14:30:24Z</dcterms:created>
  <dcterms:modified xsi:type="dcterms:W3CDTF">2024-06-21T14:12:27Z</dcterms:modified>
</cp:coreProperties>
</file>