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Decipher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Utilizing frequency analysis to make guesses at a substitution cipher.</a:t>
            </a:r>
          </a:p>
          <a:p>
            <a:r>
              <a:rPr lang="en-US" dirty="0" smtClean="0"/>
              <a:t>By Matt Perry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the program was to take in a file that was encrypted and use frequency analysis to make a few guesses at the encryption. </a:t>
            </a:r>
            <a:endParaRPr lang="en-US" dirty="0"/>
          </a:p>
          <a:p>
            <a:r>
              <a:rPr lang="en-US" dirty="0" smtClean="0"/>
              <a:t>The key and deciphered message are output in a file for the user to read. </a:t>
            </a:r>
          </a:p>
          <a:p>
            <a:r>
              <a:rPr lang="en-US" dirty="0" smtClean="0"/>
              <a:t>The idea was not to fully break the cipher but aid in getting to the point where words are starting to show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things along the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started with a </a:t>
            </a:r>
            <a:r>
              <a:rPr lang="en-US" dirty="0" err="1" smtClean="0"/>
              <a:t>Ceaser</a:t>
            </a:r>
            <a:r>
              <a:rPr lang="en-US" dirty="0" smtClean="0"/>
              <a:t> cipher pattern based, easy to break not that interesting.</a:t>
            </a:r>
          </a:p>
          <a:p>
            <a:r>
              <a:rPr lang="en-US" dirty="0" smtClean="0"/>
              <a:t>I then moved to a random substitution.</a:t>
            </a:r>
          </a:p>
          <a:p>
            <a:r>
              <a:rPr lang="en-US" dirty="0" smtClean="0"/>
              <a:t>Most frequency analysis were looking at large amounts of words around 30,000 to 40,000</a:t>
            </a:r>
          </a:p>
          <a:p>
            <a:r>
              <a:rPr lang="en-US" dirty="0" smtClean="0"/>
              <a:t>I found that one key did not always work that well, because of the length</a:t>
            </a:r>
          </a:p>
          <a:p>
            <a:r>
              <a:rPr lang="en-US" dirty="0" smtClean="0"/>
              <a:t>A Multi key system that user could add keys too if they wanted. Or even change them</a:t>
            </a:r>
          </a:p>
        </p:txBody>
      </p:sp>
    </p:spTree>
    <p:extLst>
      <p:ext uri="{BB962C8B-B14F-4D97-AF65-F5344CB8AC3E}">
        <p14:creationId xmlns:p14="http://schemas.microsoft.com/office/powerpoint/2010/main" val="24440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47933"/>
            <a:ext cx="10353761" cy="1326321"/>
          </a:xfrm>
        </p:spPr>
        <p:txBody>
          <a:bodyPr/>
          <a:lstStyle/>
          <a:p>
            <a:r>
              <a:rPr lang="en-US" dirty="0" smtClean="0"/>
              <a:t>How it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74254"/>
            <a:ext cx="10353762" cy="47265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Used range based loops ASCII numbers  and vectors </a:t>
            </a:r>
          </a:p>
          <a:p>
            <a:r>
              <a:rPr lang="en-US" sz="2300" dirty="0"/>
              <a:t> for (</a:t>
            </a:r>
            <a:r>
              <a:rPr lang="en-US" sz="2300" dirty="0" err="1"/>
              <a:t>int</a:t>
            </a:r>
            <a:r>
              <a:rPr lang="en-US" sz="2300" dirty="0"/>
              <a:t> j = 97; j &lt; 123; </a:t>
            </a:r>
            <a:r>
              <a:rPr lang="en-US" sz="2300" dirty="0" err="1"/>
              <a:t>j++</a:t>
            </a:r>
            <a:r>
              <a:rPr lang="en-US" sz="2300" dirty="0"/>
              <a:t>){ // </a:t>
            </a:r>
            <a:r>
              <a:rPr lang="en-US" sz="2300" dirty="0" err="1"/>
              <a:t>ascii</a:t>
            </a:r>
            <a:r>
              <a:rPr lang="en-US" sz="2300" dirty="0"/>
              <a:t> number count for loop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int</a:t>
            </a:r>
            <a:r>
              <a:rPr lang="en-US" sz="2300" dirty="0"/>
              <a:t> </a:t>
            </a:r>
            <a:r>
              <a:rPr lang="en-US" sz="2300" dirty="0" err="1"/>
              <a:t>lcount</a:t>
            </a:r>
            <a:r>
              <a:rPr lang="en-US" sz="2300" dirty="0"/>
              <a:t> = 0; // creating our counter</a:t>
            </a:r>
          </a:p>
          <a:p>
            <a:r>
              <a:rPr lang="en-US" sz="2300" dirty="0"/>
              <a:t>        for(</a:t>
            </a:r>
            <a:r>
              <a:rPr lang="en-US" sz="2300" dirty="0" err="1"/>
              <a:t>int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 = 0; </a:t>
            </a:r>
            <a:r>
              <a:rPr lang="en-US" sz="2300" dirty="0" err="1"/>
              <a:t>i</a:t>
            </a:r>
            <a:r>
              <a:rPr lang="en-US" sz="2300" dirty="0"/>
              <a:t> &lt; </a:t>
            </a:r>
            <a:r>
              <a:rPr lang="en-US" sz="2300" dirty="0" err="1"/>
              <a:t>eSize</a:t>
            </a:r>
            <a:r>
              <a:rPr lang="en-US" sz="2300" dirty="0"/>
              <a:t>; </a:t>
            </a:r>
            <a:r>
              <a:rPr lang="en-US" sz="2300" dirty="0" err="1"/>
              <a:t>i</a:t>
            </a:r>
            <a:r>
              <a:rPr lang="en-US" sz="2300" dirty="0"/>
              <a:t>++){ // takes the size of the vector with strings from file</a:t>
            </a:r>
          </a:p>
          <a:p>
            <a:r>
              <a:rPr lang="en-US" sz="2300" dirty="0"/>
              <a:t>            string text = encrypted[</a:t>
            </a:r>
            <a:r>
              <a:rPr lang="en-US" sz="2300" dirty="0" err="1"/>
              <a:t>i</a:t>
            </a:r>
            <a:r>
              <a:rPr lang="en-US" sz="2300" dirty="0"/>
              <a:t>]; // passes the string that is at </a:t>
            </a:r>
            <a:r>
              <a:rPr lang="en-US" sz="2300" dirty="0" err="1"/>
              <a:t>i</a:t>
            </a:r>
            <a:endParaRPr lang="en-US" sz="2300" dirty="0"/>
          </a:p>
          <a:p>
            <a:r>
              <a:rPr lang="en-US" sz="2300" dirty="0"/>
              <a:t>            </a:t>
            </a:r>
            <a:r>
              <a:rPr lang="en-US" sz="2300" dirty="0" err="1"/>
              <a:t>int</a:t>
            </a:r>
            <a:r>
              <a:rPr lang="en-US" sz="2300" dirty="0"/>
              <a:t> </a:t>
            </a:r>
            <a:r>
              <a:rPr lang="en-US" sz="2300" dirty="0" err="1"/>
              <a:t>tSize</a:t>
            </a:r>
            <a:r>
              <a:rPr lang="en-US" sz="2300" dirty="0"/>
              <a:t> = </a:t>
            </a:r>
            <a:r>
              <a:rPr lang="en-US" sz="2300" dirty="0" err="1"/>
              <a:t>text.size</a:t>
            </a:r>
            <a:r>
              <a:rPr lang="en-US" sz="2300" dirty="0"/>
              <a:t>(); // takes size to create for loop</a:t>
            </a:r>
          </a:p>
          <a:p>
            <a:r>
              <a:rPr lang="en-US" sz="2300" dirty="0"/>
              <a:t>            for(</a:t>
            </a:r>
            <a:r>
              <a:rPr lang="en-US" sz="2300" dirty="0" err="1"/>
              <a:t>int</a:t>
            </a:r>
            <a:r>
              <a:rPr lang="en-US" sz="2300" dirty="0"/>
              <a:t> ii = 0; ii &lt; </a:t>
            </a:r>
            <a:r>
              <a:rPr lang="en-US" sz="2300" dirty="0" err="1"/>
              <a:t>tSize</a:t>
            </a:r>
            <a:r>
              <a:rPr lang="en-US" sz="2300" dirty="0"/>
              <a:t>; ii++){ // for loop to look at each char in the string</a:t>
            </a:r>
          </a:p>
          <a:p>
            <a:r>
              <a:rPr lang="en-US" sz="2300" dirty="0"/>
              <a:t>                if(text[ii] == j || text[ii] == (j-32)){  </a:t>
            </a:r>
            <a:r>
              <a:rPr lang="en-US" sz="2300" dirty="0" smtClean="0"/>
              <a:t>//-32 to check if the char is capital </a:t>
            </a:r>
            <a:endParaRPr lang="en-US" sz="2300" dirty="0"/>
          </a:p>
          <a:p>
            <a:r>
              <a:rPr lang="en-US" sz="2300" dirty="0"/>
              <a:t>                    </a:t>
            </a:r>
            <a:r>
              <a:rPr lang="en-US" sz="2300" dirty="0" err="1"/>
              <a:t>lcount</a:t>
            </a:r>
            <a:r>
              <a:rPr lang="en-US" sz="2300" dirty="0"/>
              <a:t> </a:t>
            </a:r>
            <a:r>
              <a:rPr lang="en-US" sz="2300" dirty="0" smtClean="0"/>
              <a:t>++; // our letter count that we push to a vector.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70" y="248992"/>
            <a:ext cx="10353761" cy="588135"/>
          </a:xfrm>
        </p:spPr>
        <p:txBody>
          <a:bodyPr/>
          <a:lstStyle/>
          <a:p>
            <a:r>
              <a:rPr lang="en-US" dirty="0" smtClean="0"/>
              <a:t>How it worked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370" y="837127"/>
            <a:ext cx="10353762" cy="55250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Creating a </a:t>
            </a:r>
            <a:r>
              <a:rPr lang="en-US" dirty="0" err="1" smtClean="0"/>
              <a:t>struct</a:t>
            </a:r>
            <a:r>
              <a:rPr lang="en-US" dirty="0" smtClean="0"/>
              <a:t> to hold a double for frequency and a char to hold the letter.</a:t>
            </a:r>
          </a:p>
          <a:p>
            <a:r>
              <a:rPr lang="en-US" dirty="0" smtClean="0"/>
              <a:t>Then making a vector of the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</a:p>
          <a:p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sortSize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</a:t>
            </a:r>
            <a:r>
              <a:rPr lang="en-US" dirty="0" err="1"/>
              <a:t>EncLet</a:t>
            </a:r>
            <a:r>
              <a:rPr lang="en-US" dirty="0"/>
              <a:t> a;</a:t>
            </a:r>
          </a:p>
          <a:p>
            <a:r>
              <a:rPr lang="en-US" dirty="0"/>
              <a:t>        </a:t>
            </a:r>
            <a:r>
              <a:rPr lang="en-US" dirty="0" err="1"/>
              <a:t>a.f</a:t>
            </a:r>
            <a:r>
              <a:rPr lang="en-US" dirty="0"/>
              <a:t> = </a:t>
            </a:r>
            <a:r>
              <a:rPr lang="en-US" dirty="0" err="1"/>
              <a:t>freqOfChars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</a:t>
            </a:r>
            <a:r>
              <a:rPr lang="en-US" dirty="0" err="1"/>
              <a:t>a.letter</a:t>
            </a:r>
            <a:r>
              <a:rPr lang="en-US" dirty="0"/>
              <a:t> = </a:t>
            </a:r>
            <a:r>
              <a:rPr lang="en-US" dirty="0" err="1"/>
              <a:t>vchar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</a:t>
            </a:r>
            <a:r>
              <a:rPr lang="en-US" dirty="0" err="1"/>
              <a:t>sortVector.push_back</a:t>
            </a:r>
            <a:r>
              <a:rPr lang="en-US" dirty="0"/>
              <a:t>(a);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Then using a Lambda function to sort the vector&lt;</a:t>
            </a:r>
            <a:r>
              <a:rPr lang="en-US" dirty="0" err="1" smtClean="0"/>
              <a:t>struct</a:t>
            </a:r>
            <a:r>
              <a:rPr lang="en-US" dirty="0" smtClean="0"/>
              <a:t>&gt; by the highest frequency </a:t>
            </a:r>
          </a:p>
          <a:p>
            <a:r>
              <a:rPr lang="en-US" dirty="0"/>
              <a:t> sort (</a:t>
            </a:r>
            <a:r>
              <a:rPr lang="en-US" dirty="0" err="1"/>
              <a:t>sortVector.begin</a:t>
            </a:r>
            <a:r>
              <a:rPr lang="en-US" dirty="0"/>
              <a:t>(), </a:t>
            </a:r>
            <a:r>
              <a:rPr lang="en-US" dirty="0" err="1"/>
              <a:t>sortVector.end</a:t>
            </a:r>
            <a:r>
              <a:rPr lang="en-US" dirty="0"/>
              <a:t>(), [](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EncLet</a:t>
            </a:r>
            <a:r>
              <a:rPr lang="en-US" dirty="0"/>
              <a:t> &amp; </a:t>
            </a:r>
            <a:r>
              <a:rPr lang="en-US" dirty="0" err="1"/>
              <a:t>lh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EncLet</a:t>
            </a:r>
            <a:r>
              <a:rPr lang="en-US" dirty="0"/>
              <a:t> &amp; </a:t>
            </a:r>
            <a:r>
              <a:rPr lang="en-US" dirty="0" err="1"/>
              <a:t>rh</a:t>
            </a:r>
            <a:r>
              <a:rPr lang="en-US" dirty="0"/>
              <a:t>){</a:t>
            </a:r>
          </a:p>
          <a:p>
            <a:r>
              <a:rPr lang="en-US" dirty="0"/>
              <a:t>                return </a:t>
            </a:r>
            <a:r>
              <a:rPr lang="en-US" dirty="0" err="1"/>
              <a:t>lh.f</a:t>
            </a:r>
            <a:r>
              <a:rPr lang="en-US" dirty="0"/>
              <a:t> &gt; </a:t>
            </a:r>
            <a:r>
              <a:rPr lang="en-US" dirty="0" err="1"/>
              <a:t>rh.f</a:t>
            </a:r>
            <a:r>
              <a:rPr lang="en-US" dirty="0" smtClean="0"/>
              <a:t>; // sorting with the greatest value to the beginning .</a:t>
            </a:r>
            <a:endParaRPr lang="en-US" dirty="0"/>
          </a:p>
          <a:p>
            <a:r>
              <a:rPr lang="en-US" dirty="0"/>
              <a:t>          });</a:t>
            </a:r>
          </a:p>
        </p:txBody>
      </p:sp>
    </p:spTree>
    <p:extLst>
      <p:ext uri="{BB962C8B-B14F-4D97-AF65-F5344CB8AC3E}">
        <p14:creationId xmlns:p14="http://schemas.microsoft.com/office/powerpoint/2010/main" val="32893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" y="644369"/>
            <a:ext cx="4584879" cy="811369"/>
          </a:xfrm>
        </p:spPr>
        <p:txBody>
          <a:bodyPr/>
          <a:lstStyle/>
          <a:p>
            <a:r>
              <a:rPr lang="en-US" dirty="0" smtClean="0"/>
              <a:t>The Key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1712890"/>
            <a:ext cx="3336234" cy="3052293"/>
          </a:xfrm>
        </p:spPr>
        <p:txBody>
          <a:bodyPr>
            <a:normAutofit/>
          </a:bodyPr>
          <a:lstStyle/>
          <a:p>
            <a:r>
              <a:rPr lang="en-US" dirty="0" smtClean="0"/>
              <a:t>With frequency analysis we have this table</a:t>
            </a:r>
          </a:p>
          <a:p>
            <a:r>
              <a:rPr lang="en-US" dirty="0" smtClean="0"/>
              <a:t>I grouped letters that were close in frequencies, to populate a multi key system. </a:t>
            </a:r>
          </a:p>
          <a:p>
            <a:r>
              <a:rPr lang="en-US" dirty="0" smtClean="0"/>
              <a:t>ETAOINSH-&gt;ETOAINHS</a:t>
            </a:r>
          </a:p>
          <a:p>
            <a:r>
              <a:rPr lang="en-US" dirty="0" smtClean="0"/>
              <a:t>For example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9" b="4789"/>
          <a:stretch>
            <a:fillRect/>
          </a:stretch>
        </p:blipFill>
        <p:spPr>
          <a:xfrm>
            <a:off x="4778375" y="644525"/>
            <a:ext cx="7277100" cy="5391150"/>
          </a:xfrm>
        </p:spPr>
      </p:pic>
    </p:spTree>
    <p:extLst>
      <p:ext uri="{BB962C8B-B14F-4D97-AF65-F5344CB8AC3E}">
        <p14:creationId xmlns:p14="http://schemas.microsoft.com/office/powerpoint/2010/main" val="23741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750" y="0"/>
            <a:ext cx="10353761" cy="953037"/>
          </a:xfrm>
        </p:spPr>
        <p:txBody>
          <a:bodyPr/>
          <a:lstStyle/>
          <a:p>
            <a:r>
              <a:rPr lang="en-US" dirty="0" smtClean="0"/>
              <a:t>The key system inaction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772732"/>
            <a:ext cx="11784169" cy="59114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After the sorting was complete the final step was replacing letters based off the key.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l = 0; l &lt; </a:t>
            </a:r>
            <a:r>
              <a:rPr lang="en-US" dirty="0" err="1"/>
              <a:t>eSize</a:t>
            </a:r>
            <a:r>
              <a:rPr lang="en-US" dirty="0"/>
              <a:t>; l++){ // range based loop for the size of the encrypted vector</a:t>
            </a:r>
          </a:p>
          <a:p>
            <a:pPr marL="0" indent="0">
              <a:buNone/>
            </a:pPr>
            <a:r>
              <a:rPr lang="en-US" dirty="0"/>
              <a:t>                    string change = encrypted[l]; // passing each line to the string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int</a:t>
            </a:r>
            <a:r>
              <a:rPr lang="en-US" dirty="0"/>
              <a:t> thing; // this is to count if we replaced a letter or not, important for placing spaces and commas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cSize</a:t>
            </a:r>
            <a:r>
              <a:rPr lang="en-US" dirty="0"/>
              <a:t> = </a:t>
            </a:r>
            <a:r>
              <a:rPr lang="en-US" dirty="0" err="1"/>
              <a:t>change.size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for (</a:t>
            </a:r>
            <a:r>
              <a:rPr lang="en-US" dirty="0" err="1"/>
              <a:t>int</a:t>
            </a:r>
            <a:r>
              <a:rPr lang="en-US" dirty="0"/>
              <a:t> k = 0; k &lt; </a:t>
            </a:r>
            <a:r>
              <a:rPr lang="en-US" dirty="0" err="1"/>
              <a:t>cSize</a:t>
            </a:r>
            <a:r>
              <a:rPr lang="en-US" dirty="0"/>
              <a:t>; k++){ // size of the string</a:t>
            </a:r>
          </a:p>
          <a:p>
            <a:pPr marL="0" indent="0">
              <a:buNone/>
            </a:pPr>
            <a:r>
              <a:rPr lang="en-US" dirty="0"/>
              <a:t>                        thing = 0; // each time we try to replace a letter thing set to </a:t>
            </a:r>
            <a:r>
              <a:rPr lang="en-US" dirty="0" smtClean="0"/>
              <a:t>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sortSize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 // checks all chars in sort against the letter we are at in string.</a:t>
            </a:r>
          </a:p>
          <a:p>
            <a:pPr marL="0" indent="0">
              <a:buNone/>
            </a:pPr>
            <a:r>
              <a:rPr lang="en-US" dirty="0"/>
              <a:t>                            if(change[k] == </a:t>
            </a:r>
            <a:r>
              <a:rPr lang="en-US" dirty="0" err="1"/>
              <a:t>sortVector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].letter){</a:t>
            </a:r>
          </a:p>
          <a:p>
            <a:pPr marL="0" indent="0">
              <a:buNone/>
            </a:pPr>
            <a:r>
              <a:rPr lang="en-US" dirty="0"/>
              <a:t>                                decipher &lt;&lt; </a:t>
            </a:r>
            <a:r>
              <a:rPr lang="en-US" dirty="0" err="1"/>
              <a:t>decryptedBig</a:t>
            </a:r>
            <a:r>
              <a:rPr lang="en-US" dirty="0"/>
              <a:t>[d][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                      thing++; // increment if letter changed</a:t>
            </a:r>
          </a:p>
          <a:p>
            <a:pPr marL="0" indent="0">
              <a:buNone/>
            </a:pPr>
            <a:r>
              <a:rPr lang="en-US" dirty="0"/>
              <a:t>                            }</a:t>
            </a:r>
          </a:p>
          <a:p>
            <a:pPr marL="0" indent="0">
              <a:buNone/>
            </a:pPr>
            <a:r>
              <a:rPr lang="en-US" dirty="0"/>
              <a:t>                        }</a:t>
            </a:r>
          </a:p>
          <a:p>
            <a:pPr marL="0" indent="0">
              <a:buNone/>
            </a:pPr>
            <a:r>
              <a:rPr lang="en-US" dirty="0"/>
              <a:t>                        if(thing != 1){ // if not one then a char not found in the key was located and is to be printed out</a:t>
            </a:r>
          </a:p>
          <a:p>
            <a:pPr marL="0" indent="0">
              <a:buNone/>
            </a:pPr>
            <a:r>
              <a:rPr lang="en-US" dirty="0"/>
              <a:t>                        decipher &lt;&lt; change[k] ;</a:t>
            </a:r>
          </a:p>
        </p:txBody>
      </p:sp>
    </p:spTree>
    <p:extLst>
      <p:ext uri="{BB962C8B-B14F-4D97-AF65-F5344CB8AC3E}">
        <p14:creationId xmlns:p14="http://schemas.microsoft.com/office/powerpoint/2010/main" val="34107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222</TotalTime>
  <Words>659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Decipher program</vt:lpstr>
      <vt:lpstr>The idea</vt:lpstr>
      <vt:lpstr>Interesting things along the way</vt:lpstr>
      <vt:lpstr>How it worked</vt:lpstr>
      <vt:lpstr>How it worked continued</vt:lpstr>
      <vt:lpstr>The Key system</vt:lpstr>
      <vt:lpstr>The key system inaction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Decipher guesser program</dc:title>
  <dc:creator>Pearl Perry</dc:creator>
  <cp:lastModifiedBy>Pearl Perry</cp:lastModifiedBy>
  <cp:revision>15</cp:revision>
  <dcterms:created xsi:type="dcterms:W3CDTF">2017-12-04T21:52:27Z</dcterms:created>
  <dcterms:modified xsi:type="dcterms:W3CDTF">2017-12-06T18:59:48Z</dcterms:modified>
</cp:coreProperties>
</file>