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35" d="100"/>
          <a:sy n="35" d="100"/>
        </p:scale>
        <p:origin x="6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4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475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2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97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87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8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6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C5CF0B1-F594-45EF-847A-7367E6C90F8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6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163650"/>
            <a:ext cx="8509157" cy="1111877"/>
          </a:xfrm>
        </p:spPr>
        <p:txBody>
          <a:bodyPr>
            <a:normAutofit/>
          </a:bodyPr>
          <a:lstStyle/>
          <a:p>
            <a:r>
              <a:rPr lang="en-US" dirty="0" smtClean="0"/>
              <a:t>Cs 202 Project: Battleship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535" y="3554330"/>
            <a:ext cx="9144000" cy="1655762"/>
          </a:xfrm>
        </p:spPr>
        <p:txBody>
          <a:bodyPr/>
          <a:lstStyle/>
          <a:p>
            <a:r>
              <a:rPr lang="en-US" dirty="0" smtClean="0"/>
              <a:t>By JEREMY Thomas, </a:t>
            </a:r>
            <a:r>
              <a:rPr lang="en-US" dirty="0" err="1" smtClean="0"/>
              <a:t>jared</a:t>
            </a:r>
            <a:r>
              <a:rPr lang="en-US" dirty="0" smtClean="0"/>
              <a:t> </a:t>
            </a:r>
            <a:r>
              <a:rPr lang="en-US" dirty="0" err="1" smtClean="0"/>
              <a:t>ridlington</a:t>
            </a:r>
            <a:r>
              <a:rPr lang="en-US" dirty="0" smtClean="0"/>
              <a:t>, William </a:t>
            </a:r>
            <a:r>
              <a:rPr lang="en-US" dirty="0" err="1" smtClean="0"/>
              <a:t>brighton</a:t>
            </a:r>
            <a:r>
              <a:rPr lang="en-US" dirty="0" smtClean="0"/>
              <a:t>, matt </a:t>
            </a:r>
            <a:r>
              <a:rPr lang="en-US" dirty="0" err="1" smtClean="0"/>
              <a:t>perry</a:t>
            </a:r>
            <a:r>
              <a:rPr lang="en-US" dirty="0" smtClean="0"/>
              <a:t> and Jason </a:t>
            </a:r>
            <a:r>
              <a:rPr lang="en-US" dirty="0" err="1" smtClean="0"/>
              <a:t>herning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Turn-based strategy</a:t>
            </a:r>
          </a:p>
          <a:p>
            <a:r>
              <a:rPr lang="en-US" dirty="0" smtClean="0"/>
              <a:t>Old school platformer</a:t>
            </a:r>
          </a:p>
          <a:p>
            <a:r>
              <a:rPr lang="en-US" dirty="0" smtClean="0"/>
              <a:t>Instant message client with encryption</a:t>
            </a:r>
          </a:p>
        </p:txBody>
      </p:sp>
    </p:spTree>
    <p:extLst>
      <p:ext uri="{BB962C8B-B14F-4D97-AF65-F5344CB8AC3E}">
        <p14:creationId xmlns:p14="http://schemas.microsoft.com/office/powerpoint/2010/main" val="206809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C++ based battleship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3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Board</a:t>
            </a:r>
          </a:p>
          <a:p>
            <a:r>
              <a:rPr lang="en-US" dirty="0" smtClean="0"/>
              <a:t>Ships</a:t>
            </a:r>
          </a:p>
          <a:p>
            <a:r>
              <a:rPr lang="en-US" dirty="0" smtClean="0"/>
              <a:t>Player input</a:t>
            </a:r>
          </a:p>
          <a:p>
            <a:r>
              <a:rPr lang="en-US" dirty="0" smtClean="0"/>
              <a:t>Hit checks</a:t>
            </a:r>
          </a:p>
          <a:p>
            <a:r>
              <a:rPr lang="en-US" dirty="0" smtClean="0"/>
              <a:t>Shot markers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3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Started by creating a console only version</a:t>
            </a:r>
          </a:p>
          <a:p>
            <a:r>
              <a:rPr lang="en-US" dirty="0" smtClean="0"/>
              <a:t>Initial version used 2d vectors to create the boards and store states</a:t>
            </a:r>
          </a:p>
          <a:p>
            <a:r>
              <a:rPr lang="en-US" dirty="0" smtClean="0"/>
              <a:t>Allowed game to be played by entering coordinates</a:t>
            </a:r>
          </a:p>
          <a:p>
            <a:r>
              <a:rPr lang="en-US" dirty="0" smtClean="0"/>
              <a:t>Checked shots using attack coordinates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36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GUI created using SFML</a:t>
            </a:r>
          </a:p>
          <a:p>
            <a:r>
              <a:rPr lang="en-US" dirty="0" smtClean="0"/>
              <a:t>Mouse used to determine shot location</a:t>
            </a:r>
          </a:p>
          <a:p>
            <a:r>
              <a:rPr lang="en-US" dirty="0" smtClean="0"/>
              <a:t>Keyboard input used to proceed game</a:t>
            </a:r>
          </a:p>
          <a:p>
            <a:r>
              <a:rPr lang="en-US" dirty="0" smtClean="0"/>
              <a:t>Uses board state to determine if shot hit or not</a:t>
            </a:r>
          </a:p>
          <a:p>
            <a:r>
              <a:rPr lang="en-US" dirty="0" smtClean="0"/>
              <a:t>Sound effects for hits and misses</a:t>
            </a:r>
          </a:p>
          <a:p>
            <a:r>
              <a:rPr lang="en-US" dirty="0" err="1" smtClean="0"/>
              <a:t>Cmake</a:t>
            </a:r>
            <a:r>
              <a:rPr lang="en-US" dirty="0" smtClean="0"/>
              <a:t> used for cross platform compiling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9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 something other than SFML for </a:t>
            </a:r>
            <a:r>
              <a:rPr lang="en-US" dirty="0" err="1" smtClean="0"/>
              <a:t>Gui</a:t>
            </a:r>
            <a:endParaRPr lang="en-US" dirty="0" smtClean="0"/>
          </a:p>
          <a:p>
            <a:r>
              <a:rPr lang="en-US" dirty="0" smtClean="0"/>
              <a:t>Numbering </a:t>
            </a:r>
            <a:r>
              <a:rPr lang="en-US" dirty="0" smtClean="0"/>
              <a:t>coordinates</a:t>
            </a:r>
          </a:p>
          <a:p>
            <a:r>
              <a:rPr lang="en-US" dirty="0" smtClean="0"/>
              <a:t>Ai player for single player </a:t>
            </a:r>
            <a:r>
              <a:rPr lang="en-US" smtClean="0"/>
              <a:t>capabilities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323364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70</TotalTime>
  <Words>136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Cs 202 Project: Battleship</vt:lpstr>
      <vt:lpstr>Options</vt:lpstr>
      <vt:lpstr>Decision</vt:lpstr>
      <vt:lpstr>What was needed</vt:lpstr>
      <vt:lpstr>Beginning</vt:lpstr>
      <vt:lpstr>Final</vt:lpstr>
      <vt:lpstr>Possible 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202 Battleship</dc:title>
  <dc:creator>Will</dc:creator>
  <cp:lastModifiedBy>Pearl Perry</cp:lastModifiedBy>
  <cp:revision>8</cp:revision>
  <dcterms:created xsi:type="dcterms:W3CDTF">2018-04-26T00:12:10Z</dcterms:created>
  <dcterms:modified xsi:type="dcterms:W3CDTF">2018-04-26T09:17:36Z</dcterms:modified>
</cp:coreProperties>
</file>