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4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1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475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42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6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97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87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3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8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6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4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F0B1-F594-45EF-847A-7367E6C90F8E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C5CF0B1-F594-45EF-847A-7367E6C90F8E}" type="datetimeFigureOut">
              <a:rPr lang="en-US" smtClean="0"/>
              <a:t>04/25/2018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E6532B-7BC3-4D90-8DA1-002AEA8D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6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2163650"/>
            <a:ext cx="8509157" cy="11118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 202 Project: Battleship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535" y="3554330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Turn-based strategy</a:t>
            </a:r>
          </a:p>
          <a:p>
            <a:r>
              <a:rPr lang="en-US" dirty="0" smtClean="0"/>
              <a:t>Old school platformer</a:t>
            </a:r>
          </a:p>
          <a:p>
            <a:r>
              <a:rPr lang="en-US" dirty="0" smtClean="0"/>
              <a:t>Instant message client with encryption</a:t>
            </a:r>
          </a:p>
        </p:txBody>
      </p:sp>
    </p:spTree>
    <p:extLst>
      <p:ext uri="{BB962C8B-B14F-4D97-AF65-F5344CB8AC3E}">
        <p14:creationId xmlns:p14="http://schemas.microsoft.com/office/powerpoint/2010/main" val="206809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C++ based battleship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3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Board</a:t>
            </a:r>
          </a:p>
          <a:p>
            <a:r>
              <a:rPr lang="en-US" dirty="0" smtClean="0"/>
              <a:t>Ships</a:t>
            </a:r>
          </a:p>
          <a:p>
            <a:r>
              <a:rPr lang="en-US" dirty="0" smtClean="0"/>
              <a:t>Player input</a:t>
            </a:r>
          </a:p>
          <a:p>
            <a:r>
              <a:rPr lang="en-US" dirty="0" smtClean="0"/>
              <a:t>Hit checks</a:t>
            </a:r>
          </a:p>
          <a:p>
            <a:r>
              <a:rPr lang="en-US" dirty="0" smtClean="0"/>
              <a:t>Shot markers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3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Started by creating a console only version</a:t>
            </a:r>
          </a:p>
          <a:p>
            <a:r>
              <a:rPr lang="en-US" dirty="0" smtClean="0"/>
              <a:t>Initial version used 2d vectors to create the boards and store states</a:t>
            </a:r>
          </a:p>
          <a:p>
            <a:r>
              <a:rPr lang="en-US" dirty="0" smtClean="0"/>
              <a:t>Allowed game to be played by entering coordinates</a:t>
            </a:r>
          </a:p>
          <a:p>
            <a:r>
              <a:rPr lang="en-US" dirty="0" smtClean="0"/>
              <a:t>Checked shots using attack coordinates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36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GUI created using SFML</a:t>
            </a:r>
          </a:p>
          <a:p>
            <a:r>
              <a:rPr lang="en-US" dirty="0" smtClean="0"/>
              <a:t>Mouse used to determine shot location</a:t>
            </a:r>
          </a:p>
          <a:p>
            <a:r>
              <a:rPr lang="en-US" dirty="0" smtClean="0"/>
              <a:t>Keyboard input used to proceed game</a:t>
            </a:r>
          </a:p>
          <a:p>
            <a:r>
              <a:rPr lang="en-US" dirty="0" smtClean="0"/>
              <a:t>Uses board state to determine if shot hit or not</a:t>
            </a:r>
          </a:p>
          <a:p>
            <a:r>
              <a:rPr lang="en-US" dirty="0" smtClean="0"/>
              <a:t>Sound effects for hits and misses</a:t>
            </a:r>
          </a:p>
          <a:p>
            <a:r>
              <a:rPr lang="en-US" dirty="0" err="1" smtClean="0"/>
              <a:t>Cmake</a:t>
            </a:r>
            <a:r>
              <a:rPr lang="en-US" dirty="0" smtClean="0"/>
              <a:t> used for cross platform compiling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9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 something other than SFML for </a:t>
            </a:r>
            <a:r>
              <a:rPr lang="en-US" dirty="0" err="1" smtClean="0"/>
              <a:t>Gui</a:t>
            </a:r>
            <a:endParaRPr lang="en-US" dirty="0" smtClean="0"/>
          </a:p>
          <a:p>
            <a:r>
              <a:rPr lang="en-US" dirty="0" smtClean="0"/>
              <a:t>Numbering coordinates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323364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66</TotalTime>
  <Words>115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Cs 202 Project: Battleship</vt:lpstr>
      <vt:lpstr>Options</vt:lpstr>
      <vt:lpstr>Decision</vt:lpstr>
      <vt:lpstr>What was needed</vt:lpstr>
      <vt:lpstr>Beginning</vt:lpstr>
      <vt:lpstr>Final</vt:lpstr>
      <vt:lpstr>Possible improvements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202 Battleship</dc:title>
  <dc:creator>Will</dc:creator>
  <cp:lastModifiedBy>Will</cp:lastModifiedBy>
  <cp:revision>7</cp:revision>
  <dcterms:created xsi:type="dcterms:W3CDTF">2018-04-26T00:12:10Z</dcterms:created>
  <dcterms:modified xsi:type="dcterms:W3CDTF">2018-04-26T01:22:53Z</dcterms:modified>
</cp:coreProperties>
</file>