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114D-F963-445D-A1E0-F34BEFEC89AF}" type="datetimeFigureOut">
              <a:rPr kumimoji="1" lang="ja-JP" altLang="en-US" smtClean="0"/>
              <a:pPr/>
              <a:t>2014/12/10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45DF-BEF2-4402-B9DE-EA52F2EA725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49" y="1679494"/>
            <a:ext cx="7948191" cy="37657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07504" y="116632"/>
            <a:ext cx="66335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サービスタグ管理　→　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サービスタグを追加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　→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                    「</a:t>
            </a:r>
            <a:r>
              <a:rPr lang="ja-JP" altLang="en-US" sz="2400" b="1" dirty="0" err="1" smtClean="0"/>
              <a:t>どこどこ</a:t>
            </a:r>
            <a:r>
              <a:rPr lang="en-US" altLang="ja-JP" sz="2400" b="1" dirty="0" smtClean="0"/>
              <a:t>JP</a:t>
            </a:r>
            <a:r>
              <a:rPr lang="ja-JP" altLang="en-US" sz="2400" b="1" dirty="0" smtClean="0"/>
              <a:t>　</a:t>
            </a:r>
            <a:r>
              <a:rPr lang="en-US" altLang="ja-JP" sz="2400" b="1" dirty="0" smtClean="0"/>
              <a:t>IP</a:t>
            </a:r>
            <a:r>
              <a:rPr lang="ja-JP" altLang="en-US" sz="2400" b="1" dirty="0" smtClean="0"/>
              <a:t>属性情報提供タグ</a:t>
            </a:r>
            <a:r>
              <a:rPr lang="ja-JP" altLang="en-US" dirty="0" smtClean="0"/>
              <a:t>」 を選択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48745" y="3407686"/>
            <a:ext cx="2376263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err="1" smtClean="0"/>
              <a:t>どこどこ</a:t>
            </a:r>
            <a:r>
              <a:rPr lang="en-US" altLang="ja-JP" dirty="0" smtClean="0"/>
              <a:t>JP”API</a:t>
            </a:r>
            <a:r>
              <a:rPr lang="ja-JP" altLang="en-US" dirty="0" smtClean="0"/>
              <a:t>キー</a:t>
            </a:r>
            <a:r>
              <a:rPr lang="en-US" altLang="ja-JP" dirty="0" smtClean="0"/>
              <a:t>1”</a:t>
            </a:r>
            <a:r>
              <a:rPr lang="ja-JP" altLang="en-US" dirty="0" smtClean="0"/>
              <a:t>を入力してください。</a:t>
            </a:r>
            <a:endParaRPr lang="en-US" altLang="ja-JP" dirty="0" smtClean="0"/>
          </a:p>
        </p:txBody>
      </p:sp>
      <p:sp>
        <p:nvSpPr>
          <p:cNvPr id="9" name="右矢印 8"/>
          <p:cNvSpPr/>
          <p:nvPr/>
        </p:nvSpPr>
        <p:spPr>
          <a:xfrm rot="8232994">
            <a:off x="4479638" y="3992680"/>
            <a:ext cx="639581" cy="483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504" y="630932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【</a:t>
            </a:r>
            <a:r>
              <a:rPr lang="ja-JP" altLang="en-US" dirty="0"/>
              <a:t>タグ</a:t>
            </a:r>
            <a:r>
              <a:rPr lang="ja-JP" altLang="en-US" dirty="0" smtClean="0"/>
              <a:t>を作成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ボタンを押す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07504" y="116632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サイト</a:t>
            </a:r>
            <a:r>
              <a:rPr lang="ja-JP" altLang="en-US" dirty="0" smtClean="0"/>
              <a:t>管理　→　スクリプト管理　→　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スクリプトを追加</a:t>
            </a:r>
            <a:r>
              <a:rPr lang="en-US" altLang="ja-JP" dirty="0" smtClean="0"/>
              <a:t>】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95" y="1124744"/>
            <a:ext cx="8356053" cy="43924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288955" y="2790220"/>
            <a:ext cx="3240360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ライブラリーの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」に、</a:t>
            </a:r>
            <a:r>
              <a:rPr lang="en-US" altLang="ja-JP" dirty="0" smtClean="0"/>
              <a:t>docodoco_ua_plugin.js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を指定する。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docodoco_ua_plugin.js</a:t>
            </a:r>
            <a:r>
              <a:rPr lang="ja-JP" altLang="en-US" dirty="0" smtClean="0"/>
              <a:t>は解析対象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サイトにアップロードしておくことが必要です</a:t>
            </a:r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630932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スクリプトを追加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ボタンを押す</a:t>
            </a:r>
            <a:endParaRPr lang="en-US" altLang="ja-JP" dirty="0" smtClean="0"/>
          </a:p>
        </p:txBody>
      </p:sp>
      <p:sp>
        <p:nvSpPr>
          <p:cNvPr id="10" name="右矢印 9"/>
          <p:cNvSpPr/>
          <p:nvPr/>
        </p:nvSpPr>
        <p:spPr>
          <a:xfrm rot="8232994">
            <a:off x="4719847" y="4095295"/>
            <a:ext cx="639581" cy="483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5112568" cy="236449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268760"/>
            <a:ext cx="5451326" cy="508872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07503" y="116632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サイト</a:t>
            </a:r>
            <a:r>
              <a:rPr lang="ja-JP" altLang="en-US" dirty="0" smtClean="0"/>
              <a:t>管理　→　スクリプト管理　→　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スクリプトを追加</a:t>
            </a:r>
            <a:r>
              <a:rPr lang="en-US" altLang="ja-JP" dirty="0" smtClean="0"/>
              <a:t>】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3573016"/>
            <a:ext cx="2664295" cy="25853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err="1" smtClean="0"/>
              <a:t>どこどこ</a:t>
            </a:r>
            <a:r>
              <a:rPr lang="en-US" altLang="ja-JP" dirty="0" smtClean="0"/>
              <a:t>JP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コードがロード・実行され、</a:t>
            </a:r>
            <a:r>
              <a:rPr lang="en-US" altLang="ja-JP" dirty="0" smtClean="0"/>
              <a:t>SURFPOINT</a:t>
            </a:r>
            <a:r>
              <a:rPr lang="ja-JP" altLang="en-US" dirty="0" smtClean="0"/>
              <a:t>オブジェクトが定義されるまで待機するコード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Google</a:t>
            </a:r>
            <a:r>
              <a:rPr lang="ja-JP" altLang="en-US" dirty="0" smtClean="0"/>
              <a:t>アナリティクスのトラッキングコード</a:t>
            </a:r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638132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スクリプトを追加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ボタンを押す</a:t>
            </a:r>
            <a:endParaRPr lang="en-US" altLang="ja-JP" dirty="0" smtClean="0"/>
          </a:p>
        </p:txBody>
      </p:sp>
      <p:sp>
        <p:nvSpPr>
          <p:cNvPr id="10" name="右矢印 9"/>
          <p:cNvSpPr/>
          <p:nvPr/>
        </p:nvSpPr>
        <p:spPr>
          <a:xfrm>
            <a:off x="3059832" y="4653136"/>
            <a:ext cx="639581" cy="483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7504" y="116632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２つのスクリプトを追加完了した状態</a:t>
            </a:r>
            <a:endParaRPr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388424" cy="33761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084168" y="4077072"/>
            <a:ext cx="2376263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スクリプトの実行順序に注意</a:t>
            </a:r>
            <a:endParaRPr lang="en-US" altLang="ja-JP" dirty="0" smtClean="0"/>
          </a:p>
        </p:txBody>
      </p:sp>
      <p:sp>
        <p:nvSpPr>
          <p:cNvPr id="8" name="右矢印 7"/>
          <p:cNvSpPr/>
          <p:nvPr/>
        </p:nvSpPr>
        <p:spPr>
          <a:xfrm rot="12957200">
            <a:off x="5444972" y="3786769"/>
            <a:ext cx="639581" cy="483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764704"/>
            <a:ext cx="5832648" cy="298375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79512" y="332656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ページ</a:t>
            </a:r>
            <a:r>
              <a:rPr lang="ja-JP" altLang="en-US" dirty="0" smtClean="0"/>
              <a:t>管理　→　（解析対象ページ）</a:t>
            </a:r>
            <a:endParaRPr lang="en-US" altLang="ja-JP" dirty="0" smtClean="0"/>
          </a:p>
        </p:txBody>
      </p:sp>
      <p:sp>
        <p:nvSpPr>
          <p:cNvPr id="8" name="右矢印 7"/>
          <p:cNvSpPr/>
          <p:nvPr/>
        </p:nvSpPr>
        <p:spPr>
          <a:xfrm rot="8583326">
            <a:off x="5085008" y="1772513"/>
            <a:ext cx="639581" cy="483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8583326">
            <a:off x="5949102" y="1916529"/>
            <a:ext cx="639581" cy="483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933056"/>
            <a:ext cx="4675729" cy="268530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10" name="右矢印 9"/>
          <p:cNvSpPr/>
          <p:nvPr/>
        </p:nvSpPr>
        <p:spPr>
          <a:xfrm rot="8583326">
            <a:off x="2259842" y="4047975"/>
            <a:ext cx="639581" cy="483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8583326">
            <a:off x="2271109" y="4384272"/>
            <a:ext cx="633901" cy="4873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2080" y="4221088"/>
            <a:ext cx="3384376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「サービスタグ」と「スクリプト」で、</a:t>
            </a:r>
            <a:r>
              <a:rPr lang="ja-JP" altLang="en-US" dirty="0" smtClean="0"/>
              <a:t>それぞれ有効化する</a:t>
            </a:r>
            <a:endParaRPr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80112" y="5013176"/>
            <a:ext cx="2915816" cy="9361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「プレビュー」で問題無いことが確認できれば、ステータスを「有効」に変更して完了</a:t>
            </a: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138</Words>
  <Application>Microsoft Office PowerPoint</Application>
  <PresentationFormat>画面に合わせる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スライド 1</vt:lpstr>
      <vt:lpstr>スライド 2</vt:lpstr>
      <vt:lpstr>スライド 3</vt:lpstr>
      <vt:lpstr>スライド 4</vt:lpstr>
      <vt:lpstr>スライド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Ken</dc:creator>
  <cp:lastModifiedBy>Ken</cp:lastModifiedBy>
  <cp:revision>31</cp:revision>
  <dcterms:created xsi:type="dcterms:W3CDTF">2014-08-01T05:52:29Z</dcterms:created>
  <dcterms:modified xsi:type="dcterms:W3CDTF">2014-12-10T01:59:07Z</dcterms:modified>
</cp:coreProperties>
</file>