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30" r:id="rId1"/>
  </p:sldMasterIdLst>
  <p:notesMasterIdLst>
    <p:notesMasterId r:id="rId14"/>
  </p:notesMasterIdLst>
  <p:sldIdLst>
    <p:sldId id="269" r:id="rId2"/>
    <p:sldId id="258" r:id="rId3"/>
    <p:sldId id="259" r:id="rId4"/>
    <p:sldId id="260" r:id="rId5"/>
    <p:sldId id="263" r:id="rId6"/>
    <p:sldId id="261" r:id="rId7"/>
    <p:sldId id="262"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2DC69B-7510-9426-4F03-3AA713BEA409}" v="121" dt="2022-01-30T08:38:47.286"/>
    <p1510:client id="{50CC18BF-64E8-826D-AAD3-7CD34351E912}" v="96" dt="2022-01-30T08:53:44.2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rawing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310529-F0B0-4FEC-BB07-E7484C509873}"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B9CB7141-19BC-405F-86EC-30C63B1D47FF}">
      <dgm:prSet/>
      <dgm:spPr/>
      <dgm:t>
        <a:bodyPr/>
        <a:lstStyle/>
        <a:p>
          <a:r>
            <a:rPr lang="en-US" dirty="0"/>
            <a:t>Group Members:</a:t>
          </a:r>
        </a:p>
      </dgm:t>
    </dgm:pt>
    <dgm:pt modelId="{0ED16548-77C0-4F0B-A301-CE0A79597763}" type="parTrans" cxnId="{CBB9FC81-4F4A-47B2-A70A-EB3B7E2B653D}">
      <dgm:prSet/>
      <dgm:spPr/>
      <dgm:t>
        <a:bodyPr/>
        <a:lstStyle/>
        <a:p>
          <a:endParaRPr lang="en-US"/>
        </a:p>
      </dgm:t>
    </dgm:pt>
    <dgm:pt modelId="{F88D53D1-5604-4E74-8D90-6662414387AD}" type="sibTrans" cxnId="{CBB9FC81-4F4A-47B2-A70A-EB3B7E2B653D}">
      <dgm:prSet/>
      <dgm:spPr/>
      <dgm:t>
        <a:bodyPr/>
        <a:lstStyle/>
        <a:p>
          <a:endParaRPr lang="en-US"/>
        </a:p>
      </dgm:t>
    </dgm:pt>
    <dgm:pt modelId="{F85C0434-8A54-40CD-BE3A-44E8C240922A}">
      <dgm:prSet/>
      <dgm:spPr/>
      <dgm:t>
        <a:bodyPr/>
        <a:lstStyle/>
        <a:p>
          <a:pPr rtl="0"/>
          <a:r>
            <a:rPr lang="en-US" dirty="0"/>
            <a:t>Tushar </a:t>
          </a:r>
          <a:r>
            <a:rPr lang="en-US" dirty="0">
              <a:latin typeface="Garamond" panose="02020404030301010803"/>
            </a:rPr>
            <a:t>Patil (59)</a:t>
          </a:r>
        </a:p>
      </dgm:t>
    </dgm:pt>
    <dgm:pt modelId="{77BC14DE-9FC7-4CEF-937B-44D9D5FA7114}" type="parTrans" cxnId="{262FB579-EABA-41DC-9813-9FB020D44F80}">
      <dgm:prSet/>
      <dgm:spPr/>
      <dgm:t>
        <a:bodyPr/>
        <a:lstStyle/>
        <a:p>
          <a:endParaRPr lang="en-US"/>
        </a:p>
      </dgm:t>
    </dgm:pt>
    <dgm:pt modelId="{732BF3A2-5D49-4AFE-B1BC-739D74B2320F}" type="sibTrans" cxnId="{262FB579-EABA-41DC-9813-9FB020D44F80}">
      <dgm:prSet/>
      <dgm:spPr/>
      <dgm:t>
        <a:bodyPr/>
        <a:lstStyle/>
        <a:p>
          <a:endParaRPr lang="en-US"/>
        </a:p>
      </dgm:t>
    </dgm:pt>
    <dgm:pt modelId="{DDA4E4D5-25D8-4E33-B808-9A4BFF524FB3}">
      <dgm:prSet/>
      <dgm:spPr/>
      <dgm:t>
        <a:bodyPr/>
        <a:lstStyle/>
        <a:p>
          <a:pPr rtl="0"/>
          <a:r>
            <a:rPr lang="en-US" dirty="0"/>
            <a:t>Atharva </a:t>
          </a:r>
          <a:r>
            <a:rPr lang="en-US" dirty="0">
              <a:latin typeface="Garamond" panose="02020404030301010803"/>
            </a:rPr>
            <a:t>Dhuri (</a:t>
          </a:r>
          <a:r>
            <a:rPr lang="en-IN" dirty="0">
              <a:latin typeface="Garamond" panose="02020404030301010803"/>
            </a:rPr>
            <a:t>68)</a:t>
          </a:r>
          <a:endParaRPr lang="en-US" dirty="0"/>
        </a:p>
      </dgm:t>
    </dgm:pt>
    <dgm:pt modelId="{F52701EA-49AA-4E3D-B266-CE55AC7C5C7A}" type="parTrans" cxnId="{55CCB9DD-6B7E-4AC6-9CFB-617FD7674BF1}">
      <dgm:prSet/>
      <dgm:spPr/>
      <dgm:t>
        <a:bodyPr/>
        <a:lstStyle/>
        <a:p>
          <a:endParaRPr lang="en-US"/>
        </a:p>
      </dgm:t>
    </dgm:pt>
    <dgm:pt modelId="{18C660DF-2C40-48E6-BBFA-1F94D95F423C}" type="sibTrans" cxnId="{55CCB9DD-6B7E-4AC6-9CFB-617FD7674BF1}">
      <dgm:prSet/>
      <dgm:spPr/>
      <dgm:t>
        <a:bodyPr/>
        <a:lstStyle/>
        <a:p>
          <a:endParaRPr lang="en-US"/>
        </a:p>
      </dgm:t>
    </dgm:pt>
    <dgm:pt modelId="{7D9C4243-3F7C-4877-9F90-EB9CB2ADF7E9}">
      <dgm:prSet/>
      <dgm:spPr/>
      <dgm:t>
        <a:bodyPr/>
        <a:lstStyle/>
        <a:p>
          <a:pPr rtl="0"/>
          <a:r>
            <a:rPr lang="en-US" dirty="0"/>
            <a:t>Pranay </a:t>
          </a:r>
          <a:r>
            <a:rPr lang="en-US" dirty="0">
              <a:latin typeface="Garamond" panose="02020404030301010803"/>
            </a:rPr>
            <a:t>Patil (57)</a:t>
          </a:r>
          <a:endParaRPr lang="en-US" dirty="0"/>
        </a:p>
      </dgm:t>
    </dgm:pt>
    <dgm:pt modelId="{E11BA656-5A74-4A69-97EC-7384C6DEBB54}" type="parTrans" cxnId="{E1ABDEDF-1A21-401F-AEC2-398B56418B1C}">
      <dgm:prSet/>
      <dgm:spPr/>
      <dgm:t>
        <a:bodyPr/>
        <a:lstStyle/>
        <a:p>
          <a:endParaRPr lang="en-US"/>
        </a:p>
      </dgm:t>
    </dgm:pt>
    <dgm:pt modelId="{15652D1D-15CC-4DA1-B857-1D3795E6FA2A}" type="sibTrans" cxnId="{E1ABDEDF-1A21-401F-AEC2-398B56418B1C}">
      <dgm:prSet/>
      <dgm:spPr/>
      <dgm:t>
        <a:bodyPr/>
        <a:lstStyle/>
        <a:p>
          <a:endParaRPr lang="en-US"/>
        </a:p>
      </dgm:t>
    </dgm:pt>
    <dgm:pt modelId="{E6BC9033-44F7-4600-B9B0-E4B2CD5B84BF}" type="pres">
      <dgm:prSet presAssocID="{DB310529-F0B0-4FEC-BB07-E7484C509873}" presName="hierChild1" presStyleCnt="0">
        <dgm:presLayoutVars>
          <dgm:chPref val="1"/>
          <dgm:dir/>
          <dgm:animOne val="branch"/>
          <dgm:animLvl val="lvl"/>
          <dgm:resizeHandles/>
        </dgm:presLayoutVars>
      </dgm:prSet>
      <dgm:spPr/>
    </dgm:pt>
    <dgm:pt modelId="{CE47C582-8330-4333-9DA2-B9FF49A8577E}" type="pres">
      <dgm:prSet presAssocID="{B9CB7141-19BC-405F-86EC-30C63B1D47FF}" presName="hierRoot1" presStyleCnt="0"/>
      <dgm:spPr/>
    </dgm:pt>
    <dgm:pt modelId="{077D0F55-DDDA-4737-979F-EB58837D499C}" type="pres">
      <dgm:prSet presAssocID="{B9CB7141-19BC-405F-86EC-30C63B1D47FF}" presName="composite" presStyleCnt="0"/>
      <dgm:spPr/>
    </dgm:pt>
    <dgm:pt modelId="{4632BD17-079D-4141-9D1F-26FC1B58192C}" type="pres">
      <dgm:prSet presAssocID="{B9CB7141-19BC-405F-86EC-30C63B1D47FF}" presName="background" presStyleLbl="node0" presStyleIdx="0" presStyleCnt="1"/>
      <dgm:spPr/>
    </dgm:pt>
    <dgm:pt modelId="{C70BE845-3E80-4964-8BAF-5821FF3C7229}" type="pres">
      <dgm:prSet presAssocID="{B9CB7141-19BC-405F-86EC-30C63B1D47FF}" presName="text" presStyleLbl="fgAcc0" presStyleIdx="0" presStyleCnt="1">
        <dgm:presLayoutVars>
          <dgm:chPref val="3"/>
        </dgm:presLayoutVars>
      </dgm:prSet>
      <dgm:spPr/>
    </dgm:pt>
    <dgm:pt modelId="{3E8FA6FE-3F9E-42DB-9529-20329C2A7EC1}" type="pres">
      <dgm:prSet presAssocID="{B9CB7141-19BC-405F-86EC-30C63B1D47FF}" presName="hierChild2" presStyleCnt="0"/>
      <dgm:spPr/>
    </dgm:pt>
    <dgm:pt modelId="{73285C46-12C2-4620-B94D-59FB8B21D0D3}" type="pres">
      <dgm:prSet presAssocID="{77BC14DE-9FC7-4CEF-937B-44D9D5FA7114}" presName="Name10" presStyleLbl="parChTrans1D2" presStyleIdx="0" presStyleCnt="3"/>
      <dgm:spPr/>
    </dgm:pt>
    <dgm:pt modelId="{8B2F1A37-7BCF-4A30-B7EF-2B2BE95D7A88}" type="pres">
      <dgm:prSet presAssocID="{F85C0434-8A54-40CD-BE3A-44E8C240922A}" presName="hierRoot2" presStyleCnt="0"/>
      <dgm:spPr/>
    </dgm:pt>
    <dgm:pt modelId="{1C2CF3E0-97A5-428E-88C7-E3440CA69359}" type="pres">
      <dgm:prSet presAssocID="{F85C0434-8A54-40CD-BE3A-44E8C240922A}" presName="composite2" presStyleCnt="0"/>
      <dgm:spPr/>
    </dgm:pt>
    <dgm:pt modelId="{CD958BF1-4B7E-4FEA-90B6-6509B979EF3F}" type="pres">
      <dgm:prSet presAssocID="{F85C0434-8A54-40CD-BE3A-44E8C240922A}" presName="background2" presStyleLbl="node2" presStyleIdx="0" presStyleCnt="3"/>
      <dgm:spPr/>
    </dgm:pt>
    <dgm:pt modelId="{05155F74-2E23-4A9D-9063-E477B24F30C1}" type="pres">
      <dgm:prSet presAssocID="{F85C0434-8A54-40CD-BE3A-44E8C240922A}" presName="text2" presStyleLbl="fgAcc2" presStyleIdx="0" presStyleCnt="3">
        <dgm:presLayoutVars>
          <dgm:chPref val="3"/>
        </dgm:presLayoutVars>
      </dgm:prSet>
      <dgm:spPr/>
    </dgm:pt>
    <dgm:pt modelId="{4CBE9205-7202-4B12-9D88-5A5C66B5D8D5}" type="pres">
      <dgm:prSet presAssocID="{F85C0434-8A54-40CD-BE3A-44E8C240922A}" presName="hierChild3" presStyleCnt="0"/>
      <dgm:spPr/>
    </dgm:pt>
    <dgm:pt modelId="{AE7ACE0D-1C96-4C84-8677-B3E4DF5D97DA}" type="pres">
      <dgm:prSet presAssocID="{F52701EA-49AA-4E3D-B266-CE55AC7C5C7A}" presName="Name10" presStyleLbl="parChTrans1D2" presStyleIdx="1" presStyleCnt="3"/>
      <dgm:spPr/>
    </dgm:pt>
    <dgm:pt modelId="{B81A2F8F-1AE6-437D-B5B7-6C4BEDC903BB}" type="pres">
      <dgm:prSet presAssocID="{DDA4E4D5-25D8-4E33-B808-9A4BFF524FB3}" presName="hierRoot2" presStyleCnt="0"/>
      <dgm:spPr/>
    </dgm:pt>
    <dgm:pt modelId="{1797F139-4F69-489E-BC2D-315D6ED98867}" type="pres">
      <dgm:prSet presAssocID="{DDA4E4D5-25D8-4E33-B808-9A4BFF524FB3}" presName="composite2" presStyleCnt="0"/>
      <dgm:spPr/>
    </dgm:pt>
    <dgm:pt modelId="{87F256FA-A65C-433F-AF1A-AC037C1717D1}" type="pres">
      <dgm:prSet presAssocID="{DDA4E4D5-25D8-4E33-B808-9A4BFF524FB3}" presName="background2" presStyleLbl="node2" presStyleIdx="1" presStyleCnt="3"/>
      <dgm:spPr/>
    </dgm:pt>
    <dgm:pt modelId="{0EE18F6C-9351-442F-829D-CCC0FEC1FA22}" type="pres">
      <dgm:prSet presAssocID="{DDA4E4D5-25D8-4E33-B808-9A4BFF524FB3}" presName="text2" presStyleLbl="fgAcc2" presStyleIdx="1" presStyleCnt="3">
        <dgm:presLayoutVars>
          <dgm:chPref val="3"/>
        </dgm:presLayoutVars>
      </dgm:prSet>
      <dgm:spPr/>
    </dgm:pt>
    <dgm:pt modelId="{D0E9485D-3B34-4D97-A5E4-A7DED69DF421}" type="pres">
      <dgm:prSet presAssocID="{DDA4E4D5-25D8-4E33-B808-9A4BFF524FB3}" presName="hierChild3" presStyleCnt="0"/>
      <dgm:spPr/>
    </dgm:pt>
    <dgm:pt modelId="{20A90DD2-83FD-4863-9125-A6AE559614D7}" type="pres">
      <dgm:prSet presAssocID="{E11BA656-5A74-4A69-97EC-7384C6DEBB54}" presName="Name10" presStyleLbl="parChTrans1D2" presStyleIdx="2" presStyleCnt="3"/>
      <dgm:spPr/>
    </dgm:pt>
    <dgm:pt modelId="{509062FD-9C94-47C9-B8EC-C9BE8A66D447}" type="pres">
      <dgm:prSet presAssocID="{7D9C4243-3F7C-4877-9F90-EB9CB2ADF7E9}" presName="hierRoot2" presStyleCnt="0"/>
      <dgm:spPr/>
    </dgm:pt>
    <dgm:pt modelId="{C226E07E-F087-4DE0-A317-E30FA4AD843C}" type="pres">
      <dgm:prSet presAssocID="{7D9C4243-3F7C-4877-9F90-EB9CB2ADF7E9}" presName="composite2" presStyleCnt="0"/>
      <dgm:spPr/>
    </dgm:pt>
    <dgm:pt modelId="{61BF0031-A583-4F05-9D47-8A4585C84777}" type="pres">
      <dgm:prSet presAssocID="{7D9C4243-3F7C-4877-9F90-EB9CB2ADF7E9}" presName="background2" presStyleLbl="node2" presStyleIdx="2" presStyleCnt="3"/>
      <dgm:spPr/>
    </dgm:pt>
    <dgm:pt modelId="{FACE87D4-CEC1-41D8-BE3E-1BCD16E2F30E}" type="pres">
      <dgm:prSet presAssocID="{7D9C4243-3F7C-4877-9F90-EB9CB2ADF7E9}" presName="text2" presStyleLbl="fgAcc2" presStyleIdx="2" presStyleCnt="3">
        <dgm:presLayoutVars>
          <dgm:chPref val="3"/>
        </dgm:presLayoutVars>
      </dgm:prSet>
      <dgm:spPr/>
    </dgm:pt>
    <dgm:pt modelId="{5BE0C021-4405-44A3-A4C9-9494580A981C}" type="pres">
      <dgm:prSet presAssocID="{7D9C4243-3F7C-4877-9F90-EB9CB2ADF7E9}" presName="hierChild3" presStyleCnt="0"/>
      <dgm:spPr/>
    </dgm:pt>
  </dgm:ptLst>
  <dgm:cxnLst>
    <dgm:cxn modelId="{D72C3D0A-F408-4A07-B60B-505FB7101842}" type="presOf" srcId="{F52701EA-49AA-4E3D-B266-CE55AC7C5C7A}" destId="{AE7ACE0D-1C96-4C84-8677-B3E4DF5D97DA}" srcOrd="0" destOrd="0" presId="urn:microsoft.com/office/officeart/2005/8/layout/hierarchy1"/>
    <dgm:cxn modelId="{58ED5638-28B9-464E-A972-21A63754A8B5}" type="presOf" srcId="{F85C0434-8A54-40CD-BE3A-44E8C240922A}" destId="{05155F74-2E23-4A9D-9063-E477B24F30C1}" srcOrd="0" destOrd="0" presId="urn:microsoft.com/office/officeart/2005/8/layout/hierarchy1"/>
    <dgm:cxn modelId="{B6F86139-1E80-44ED-A8CE-8C5DFD8A2D9E}" type="presOf" srcId="{DDA4E4D5-25D8-4E33-B808-9A4BFF524FB3}" destId="{0EE18F6C-9351-442F-829D-CCC0FEC1FA22}" srcOrd="0" destOrd="0" presId="urn:microsoft.com/office/officeart/2005/8/layout/hierarchy1"/>
    <dgm:cxn modelId="{5525F73B-0BF2-4DC0-8C08-C1CB308943D5}" type="presOf" srcId="{DB310529-F0B0-4FEC-BB07-E7484C509873}" destId="{E6BC9033-44F7-4600-B9B0-E4B2CD5B84BF}" srcOrd="0" destOrd="0" presId="urn:microsoft.com/office/officeart/2005/8/layout/hierarchy1"/>
    <dgm:cxn modelId="{F9600060-61AC-470C-989C-6E771AD34B6D}" type="presOf" srcId="{77BC14DE-9FC7-4CEF-937B-44D9D5FA7114}" destId="{73285C46-12C2-4620-B94D-59FB8B21D0D3}" srcOrd="0" destOrd="0" presId="urn:microsoft.com/office/officeart/2005/8/layout/hierarchy1"/>
    <dgm:cxn modelId="{2BBA236C-C858-4A9D-9A92-0FE059F24ACB}" type="presOf" srcId="{7D9C4243-3F7C-4877-9F90-EB9CB2ADF7E9}" destId="{FACE87D4-CEC1-41D8-BE3E-1BCD16E2F30E}" srcOrd="0" destOrd="0" presId="urn:microsoft.com/office/officeart/2005/8/layout/hierarchy1"/>
    <dgm:cxn modelId="{262FB579-EABA-41DC-9813-9FB020D44F80}" srcId="{B9CB7141-19BC-405F-86EC-30C63B1D47FF}" destId="{F85C0434-8A54-40CD-BE3A-44E8C240922A}" srcOrd="0" destOrd="0" parTransId="{77BC14DE-9FC7-4CEF-937B-44D9D5FA7114}" sibTransId="{732BF3A2-5D49-4AFE-B1BC-739D74B2320F}"/>
    <dgm:cxn modelId="{CBB9FC81-4F4A-47B2-A70A-EB3B7E2B653D}" srcId="{DB310529-F0B0-4FEC-BB07-E7484C509873}" destId="{B9CB7141-19BC-405F-86EC-30C63B1D47FF}" srcOrd="0" destOrd="0" parTransId="{0ED16548-77C0-4F0B-A301-CE0A79597763}" sibTransId="{F88D53D1-5604-4E74-8D90-6662414387AD}"/>
    <dgm:cxn modelId="{25DE989C-2A19-4B1B-A547-D4D60831F532}" type="presOf" srcId="{B9CB7141-19BC-405F-86EC-30C63B1D47FF}" destId="{C70BE845-3E80-4964-8BAF-5821FF3C7229}" srcOrd="0" destOrd="0" presId="urn:microsoft.com/office/officeart/2005/8/layout/hierarchy1"/>
    <dgm:cxn modelId="{D6686BA3-9B9A-4916-BD31-951B69310569}" type="presOf" srcId="{E11BA656-5A74-4A69-97EC-7384C6DEBB54}" destId="{20A90DD2-83FD-4863-9125-A6AE559614D7}" srcOrd="0" destOrd="0" presId="urn:microsoft.com/office/officeart/2005/8/layout/hierarchy1"/>
    <dgm:cxn modelId="{55CCB9DD-6B7E-4AC6-9CFB-617FD7674BF1}" srcId="{B9CB7141-19BC-405F-86EC-30C63B1D47FF}" destId="{DDA4E4D5-25D8-4E33-B808-9A4BFF524FB3}" srcOrd="1" destOrd="0" parTransId="{F52701EA-49AA-4E3D-B266-CE55AC7C5C7A}" sibTransId="{18C660DF-2C40-48E6-BBFA-1F94D95F423C}"/>
    <dgm:cxn modelId="{E1ABDEDF-1A21-401F-AEC2-398B56418B1C}" srcId="{B9CB7141-19BC-405F-86EC-30C63B1D47FF}" destId="{7D9C4243-3F7C-4877-9F90-EB9CB2ADF7E9}" srcOrd="2" destOrd="0" parTransId="{E11BA656-5A74-4A69-97EC-7384C6DEBB54}" sibTransId="{15652D1D-15CC-4DA1-B857-1D3795E6FA2A}"/>
    <dgm:cxn modelId="{FD3A3D76-F814-4BDD-86A9-0952166C1894}" type="presParOf" srcId="{E6BC9033-44F7-4600-B9B0-E4B2CD5B84BF}" destId="{CE47C582-8330-4333-9DA2-B9FF49A8577E}" srcOrd="0" destOrd="0" presId="urn:microsoft.com/office/officeart/2005/8/layout/hierarchy1"/>
    <dgm:cxn modelId="{9BBE7617-819C-4616-9554-53544B452E43}" type="presParOf" srcId="{CE47C582-8330-4333-9DA2-B9FF49A8577E}" destId="{077D0F55-DDDA-4737-979F-EB58837D499C}" srcOrd="0" destOrd="0" presId="urn:microsoft.com/office/officeart/2005/8/layout/hierarchy1"/>
    <dgm:cxn modelId="{3CB91760-AF98-4266-9969-54BA48E5D10B}" type="presParOf" srcId="{077D0F55-DDDA-4737-979F-EB58837D499C}" destId="{4632BD17-079D-4141-9D1F-26FC1B58192C}" srcOrd="0" destOrd="0" presId="urn:microsoft.com/office/officeart/2005/8/layout/hierarchy1"/>
    <dgm:cxn modelId="{8471EA91-01A1-4220-AC14-5B7282E3E3D4}" type="presParOf" srcId="{077D0F55-DDDA-4737-979F-EB58837D499C}" destId="{C70BE845-3E80-4964-8BAF-5821FF3C7229}" srcOrd="1" destOrd="0" presId="urn:microsoft.com/office/officeart/2005/8/layout/hierarchy1"/>
    <dgm:cxn modelId="{FA6C48B4-1974-402B-83C3-74A687481295}" type="presParOf" srcId="{CE47C582-8330-4333-9DA2-B9FF49A8577E}" destId="{3E8FA6FE-3F9E-42DB-9529-20329C2A7EC1}" srcOrd="1" destOrd="0" presId="urn:microsoft.com/office/officeart/2005/8/layout/hierarchy1"/>
    <dgm:cxn modelId="{4904DDE0-B8EB-4FB8-A54E-832DAFE4043D}" type="presParOf" srcId="{3E8FA6FE-3F9E-42DB-9529-20329C2A7EC1}" destId="{73285C46-12C2-4620-B94D-59FB8B21D0D3}" srcOrd="0" destOrd="0" presId="urn:microsoft.com/office/officeart/2005/8/layout/hierarchy1"/>
    <dgm:cxn modelId="{A8E32FE5-67FB-4B28-B2A7-444B4DF36304}" type="presParOf" srcId="{3E8FA6FE-3F9E-42DB-9529-20329C2A7EC1}" destId="{8B2F1A37-7BCF-4A30-B7EF-2B2BE95D7A88}" srcOrd="1" destOrd="0" presId="urn:microsoft.com/office/officeart/2005/8/layout/hierarchy1"/>
    <dgm:cxn modelId="{F5259A9D-6307-4A3E-A424-073DBE01DEEC}" type="presParOf" srcId="{8B2F1A37-7BCF-4A30-B7EF-2B2BE95D7A88}" destId="{1C2CF3E0-97A5-428E-88C7-E3440CA69359}" srcOrd="0" destOrd="0" presId="urn:microsoft.com/office/officeart/2005/8/layout/hierarchy1"/>
    <dgm:cxn modelId="{44D6BFDA-1E1A-4CB1-BD51-B17F27C09B4F}" type="presParOf" srcId="{1C2CF3E0-97A5-428E-88C7-E3440CA69359}" destId="{CD958BF1-4B7E-4FEA-90B6-6509B979EF3F}" srcOrd="0" destOrd="0" presId="urn:microsoft.com/office/officeart/2005/8/layout/hierarchy1"/>
    <dgm:cxn modelId="{AE5741AF-FA0F-4A13-A368-24BAC6A9B65B}" type="presParOf" srcId="{1C2CF3E0-97A5-428E-88C7-E3440CA69359}" destId="{05155F74-2E23-4A9D-9063-E477B24F30C1}" srcOrd="1" destOrd="0" presId="urn:microsoft.com/office/officeart/2005/8/layout/hierarchy1"/>
    <dgm:cxn modelId="{19DB783A-3756-4AB0-82C5-6B185E4683E3}" type="presParOf" srcId="{8B2F1A37-7BCF-4A30-B7EF-2B2BE95D7A88}" destId="{4CBE9205-7202-4B12-9D88-5A5C66B5D8D5}" srcOrd="1" destOrd="0" presId="urn:microsoft.com/office/officeart/2005/8/layout/hierarchy1"/>
    <dgm:cxn modelId="{18A6B57A-A3F1-47C8-A6ED-F6764D9D8924}" type="presParOf" srcId="{3E8FA6FE-3F9E-42DB-9529-20329C2A7EC1}" destId="{AE7ACE0D-1C96-4C84-8677-B3E4DF5D97DA}" srcOrd="2" destOrd="0" presId="urn:microsoft.com/office/officeart/2005/8/layout/hierarchy1"/>
    <dgm:cxn modelId="{BDD427F5-076D-41FC-8363-47409ED6A735}" type="presParOf" srcId="{3E8FA6FE-3F9E-42DB-9529-20329C2A7EC1}" destId="{B81A2F8F-1AE6-437D-B5B7-6C4BEDC903BB}" srcOrd="3" destOrd="0" presId="urn:microsoft.com/office/officeart/2005/8/layout/hierarchy1"/>
    <dgm:cxn modelId="{CBA5320A-56C3-48A3-9BF5-FBA47B5B5CFA}" type="presParOf" srcId="{B81A2F8F-1AE6-437D-B5B7-6C4BEDC903BB}" destId="{1797F139-4F69-489E-BC2D-315D6ED98867}" srcOrd="0" destOrd="0" presId="urn:microsoft.com/office/officeart/2005/8/layout/hierarchy1"/>
    <dgm:cxn modelId="{DA7CE7C4-1D96-4C03-926C-47508C7923D4}" type="presParOf" srcId="{1797F139-4F69-489E-BC2D-315D6ED98867}" destId="{87F256FA-A65C-433F-AF1A-AC037C1717D1}" srcOrd="0" destOrd="0" presId="urn:microsoft.com/office/officeart/2005/8/layout/hierarchy1"/>
    <dgm:cxn modelId="{531C948C-F901-4307-BF7B-B981FFC96BEF}" type="presParOf" srcId="{1797F139-4F69-489E-BC2D-315D6ED98867}" destId="{0EE18F6C-9351-442F-829D-CCC0FEC1FA22}" srcOrd="1" destOrd="0" presId="urn:microsoft.com/office/officeart/2005/8/layout/hierarchy1"/>
    <dgm:cxn modelId="{73A59480-8AAA-4F82-ACB7-F978FA40D76C}" type="presParOf" srcId="{B81A2F8F-1AE6-437D-B5B7-6C4BEDC903BB}" destId="{D0E9485D-3B34-4D97-A5E4-A7DED69DF421}" srcOrd="1" destOrd="0" presId="urn:microsoft.com/office/officeart/2005/8/layout/hierarchy1"/>
    <dgm:cxn modelId="{A1A2C5B1-18DB-42FE-A9F7-74AAAF5A5C35}" type="presParOf" srcId="{3E8FA6FE-3F9E-42DB-9529-20329C2A7EC1}" destId="{20A90DD2-83FD-4863-9125-A6AE559614D7}" srcOrd="4" destOrd="0" presId="urn:microsoft.com/office/officeart/2005/8/layout/hierarchy1"/>
    <dgm:cxn modelId="{770A9126-5FF2-441A-948F-518F733E1DAF}" type="presParOf" srcId="{3E8FA6FE-3F9E-42DB-9529-20329C2A7EC1}" destId="{509062FD-9C94-47C9-B8EC-C9BE8A66D447}" srcOrd="5" destOrd="0" presId="urn:microsoft.com/office/officeart/2005/8/layout/hierarchy1"/>
    <dgm:cxn modelId="{0350B00C-0D85-43F0-B824-800676374813}" type="presParOf" srcId="{509062FD-9C94-47C9-B8EC-C9BE8A66D447}" destId="{C226E07E-F087-4DE0-A317-E30FA4AD843C}" srcOrd="0" destOrd="0" presId="urn:microsoft.com/office/officeart/2005/8/layout/hierarchy1"/>
    <dgm:cxn modelId="{56784AE0-0FEB-426E-BDE7-EDC30F555959}" type="presParOf" srcId="{C226E07E-F087-4DE0-A317-E30FA4AD843C}" destId="{61BF0031-A583-4F05-9D47-8A4585C84777}" srcOrd="0" destOrd="0" presId="urn:microsoft.com/office/officeart/2005/8/layout/hierarchy1"/>
    <dgm:cxn modelId="{C9997D07-0A3F-4F4C-A625-EA3DD3C7D889}" type="presParOf" srcId="{C226E07E-F087-4DE0-A317-E30FA4AD843C}" destId="{FACE87D4-CEC1-41D8-BE3E-1BCD16E2F30E}" srcOrd="1" destOrd="0" presId="urn:microsoft.com/office/officeart/2005/8/layout/hierarchy1"/>
    <dgm:cxn modelId="{A05BA972-6448-4E49-8703-50882202A651}" type="presParOf" srcId="{509062FD-9C94-47C9-B8EC-C9BE8A66D447}" destId="{5BE0C021-4405-44A3-A4C9-9494580A981C}"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5AFC04D-7DEC-4521-A820-BD5B74134183}"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0D8A9EDD-EA89-4EC2-9D67-3D03FFB3FDA0}">
      <dgm:prSet/>
      <dgm:spPr/>
      <dgm:t>
        <a:bodyPr/>
        <a:lstStyle/>
        <a:p>
          <a:r>
            <a:rPr lang="fr-FR" dirty="0"/>
            <a:t>1.Abstract</a:t>
          </a:r>
          <a:endParaRPr lang="en-US" dirty="0"/>
        </a:p>
      </dgm:t>
    </dgm:pt>
    <dgm:pt modelId="{419FE1FE-FDFD-47B9-9341-AE45917B4697}" type="parTrans" cxnId="{C502BF24-539C-4116-AFFE-42D266469BF7}">
      <dgm:prSet/>
      <dgm:spPr/>
      <dgm:t>
        <a:bodyPr/>
        <a:lstStyle/>
        <a:p>
          <a:endParaRPr lang="en-US"/>
        </a:p>
      </dgm:t>
    </dgm:pt>
    <dgm:pt modelId="{D828894C-CF7E-45FB-8A24-D21926977204}" type="sibTrans" cxnId="{C502BF24-539C-4116-AFFE-42D266469BF7}">
      <dgm:prSet/>
      <dgm:spPr/>
      <dgm:t>
        <a:bodyPr/>
        <a:lstStyle/>
        <a:p>
          <a:endParaRPr lang="en-US"/>
        </a:p>
      </dgm:t>
    </dgm:pt>
    <dgm:pt modelId="{16205F96-561E-4C86-8704-6AD84BFA8E2F}">
      <dgm:prSet/>
      <dgm:spPr/>
      <dgm:t>
        <a:bodyPr/>
        <a:lstStyle/>
        <a:p>
          <a:r>
            <a:rPr lang="fr-FR" dirty="0"/>
            <a:t>2. DES</a:t>
          </a:r>
          <a:endParaRPr lang="en-US" dirty="0"/>
        </a:p>
      </dgm:t>
    </dgm:pt>
    <dgm:pt modelId="{A50FFF25-8C9E-448A-82A1-FD91295A3AD7}" type="parTrans" cxnId="{6FA0E405-F1C9-41D1-B6F4-074CEAE631FC}">
      <dgm:prSet/>
      <dgm:spPr/>
      <dgm:t>
        <a:bodyPr/>
        <a:lstStyle/>
        <a:p>
          <a:endParaRPr lang="en-US"/>
        </a:p>
      </dgm:t>
    </dgm:pt>
    <dgm:pt modelId="{AC02304D-CDB0-4EA8-8945-33100593BE46}" type="sibTrans" cxnId="{6FA0E405-F1C9-41D1-B6F4-074CEAE631FC}">
      <dgm:prSet/>
      <dgm:spPr/>
      <dgm:t>
        <a:bodyPr/>
        <a:lstStyle/>
        <a:p>
          <a:endParaRPr lang="en-US"/>
        </a:p>
      </dgm:t>
    </dgm:pt>
    <dgm:pt modelId="{BAE41F15-6E4F-4DFC-832B-DFDA3CB91521}">
      <dgm:prSet/>
      <dgm:spPr/>
      <dgm:t>
        <a:bodyPr/>
        <a:lstStyle/>
        <a:p>
          <a:r>
            <a:rPr lang="fr-FR" dirty="0"/>
            <a:t>3. Triple DES</a:t>
          </a:r>
          <a:endParaRPr lang="en-US" dirty="0"/>
        </a:p>
      </dgm:t>
    </dgm:pt>
    <dgm:pt modelId="{65481617-0735-42E2-AA26-AEE2BA963115}" type="parTrans" cxnId="{E0D6A7CC-9A12-4A70-A664-1B1B6D9875AD}">
      <dgm:prSet/>
      <dgm:spPr/>
      <dgm:t>
        <a:bodyPr/>
        <a:lstStyle/>
        <a:p>
          <a:endParaRPr lang="en-US"/>
        </a:p>
      </dgm:t>
    </dgm:pt>
    <dgm:pt modelId="{37BD7486-546A-4F49-88E4-534A53BFE4EC}" type="sibTrans" cxnId="{E0D6A7CC-9A12-4A70-A664-1B1B6D9875AD}">
      <dgm:prSet/>
      <dgm:spPr/>
      <dgm:t>
        <a:bodyPr/>
        <a:lstStyle/>
        <a:p>
          <a:endParaRPr lang="en-US"/>
        </a:p>
      </dgm:t>
    </dgm:pt>
    <dgm:pt modelId="{76AD76C2-0FBA-49E3-B344-766A28FDC3A2}">
      <dgm:prSet/>
      <dgm:spPr/>
      <dgm:t>
        <a:bodyPr/>
        <a:lstStyle/>
        <a:p>
          <a:r>
            <a:rPr lang="fr-FR" dirty="0"/>
            <a:t>4. </a:t>
          </a:r>
          <a:r>
            <a:rPr lang="fr-FR" dirty="0" err="1"/>
            <a:t>Encryption</a:t>
          </a:r>
          <a:r>
            <a:rPr lang="fr-FR" dirty="0"/>
            <a:t> </a:t>
          </a:r>
          <a:r>
            <a:rPr lang="fr-FR" dirty="0" err="1"/>
            <a:t>Decryption</a:t>
          </a:r>
          <a:endParaRPr lang="en-US" dirty="0" err="1"/>
        </a:p>
      </dgm:t>
    </dgm:pt>
    <dgm:pt modelId="{74FDEB06-24B1-440C-B5E2-360631E71CC3}" type="parTrans" cxnId="{3CC6834D-DDC9-4A46-85CE-6BA754969E0F}">
      <dgm:prSet/>
      <dgm:spPr/>
      <dgm:t>
        <a:bodyPr/>
        <a:lstStyle/>
        <a:p>
          <a:endParaRPr lang="en-US"/>
        </a:p>
      </dgm:t>
    </dgm:pt>
    <dgm:pt modelId="{7154E5DE-0ECC-46D7-BD2B-190CF9CEEBC7}" type="sibTrans" cxnId="{3CC6834D-DDC9-4A46-85CE-6BA754969E0F}">
      <dgm:prSet/>
      <dgm:spPr/>
      <dgm:t>
        <a:bodyPr/>
        <a:lstStyle/>
        <a:p>
          <a:endParaRPr lang="en-US"/>
        </a:p>
      </dgm:t>
    </dgm:pt>
    <dgm:pt modelId="{7641CBAC-A7F4-406D-A59D-8036A71F47CA}">
      <dgm:prSet/>
      <dgm:spPr/>
      <dgm:t>
        <a:bodyPr/>
        <a:lstStyle/>
        <a:p>
          <a:r>
            <a:rPr lang="fr-FR" dirty="0"/>
            <a:t>5. Triple DES </a:t>
          </a:r>
          <a:r>
            <a:rPr lang="fr-FR" dirty="0" err="1"/>
            <a:t>Algorithm</a:t>
          </a:r>
          <a:endParaRPr lang="en-US" dirty="0" err="1"/>
        </a:p>
      </dgm:t>
    </dgm:pt>
    <dgm:pt modelId="{B31F00DC-6646-4363-9A67-0BA6A8B419CC}" type="parTrans" cxnId="{816A26FA-003C-4770-B41B-53A35AC23B32}">
      <dgm:prSet/>
      <dgm:spPr/>
      <dgm:t>
        <a:bodyPr/>
        <a:lstStyle/>
        <a:p>
          <a:endParaRPr lang="en-US"/>
        </a:p>
      </dgm:t>
    </dgm:pt>
    <dgm:pt modelId="{D2EDAB87-B593-40BA-8C81-654955F7A8CE}" type="sibTrans" cxnId="{816A26FA-003C-4770-B41B-53A35AC23B32}">
      <dgm:prSet/>
      <dgm:spPr/>
      <dgm:t>
        <a:bodyPr/>
        <a:lstStyle/>
        <a:p>
          <a:endParaRPr lang="en-US"/>
        </a:p>
      </dgm:t>
    </dgm:pt>
    <dgm:pt modelId="{D97B661D-3ACA-4286-9A38-EC4F46CC73DA}">
      <dgm:prSet/>
      <dgm:spPr/>
      <dgm:t>
        <a:bodyPr/>
        <a:lstStyle/>
        <a:p>
          <a:r>
            <a:rPr lang="fr-FR" dirty="0"/>
            <a:t>6. Process</a:t>
          </a:r>
          <a:endParaRPr lang="en-US" dirty="0"/>
        </a:p>
      </dgm:t>
    </dgm:pt>
    <dgm:pt modelId="{57649038-8A7E-4010-972C-ADF564EA64E9}" type="parTrans" cxnId="{73F0843B-6A59-4D69-982D-C754611DEDCC}">
      <dgm:prSet/>
      <dgm:spPr/>
      <dgm:t>
        <a:bodyPr/>
        <a:lstStyle/>
        <a:p>
          <a:endParaRPr lang="en-US"/>
        </a:p>
      </dgm:t>
    </dgm:pt>
    <dgm:pt modelId="{3D21DF87-2998-42A6-99D5-E26D73F1CE40}" type="sibTrans" cxnId="{73F0843B-6A59-4D69-982D-C754611DEDCC}">
      <dgm:prSet/>
      <dgm:spPr/>
      <dgm:t>
        <a:bodyPr/>
        <a:lstStyle/>
        <a:p>
          <a:endParaRPr lang="en-US"/>
        </a:p>
      </dgm:t>
    </dgm:pt>
    <dgm:pt modelId="{D90A2CB9-486A-4D80-8703-BBC9532966E8}">
      <dgm:prSet/>
      <dgm:spPr/>
      <dgm:t>
        <a:bodyPr/>
        <a:lstStyle/>
        <a:p>
          <a:r>
            <a:rPr lang="fr-FR" dirty="0"/>
            <a:t>7. </a:t>
          </a:r>
          <a:r>
            <a:rPr lang="fr-FR" dirty="0" err="1"/>
            <a:t>Implementation</a:t>
          </a:r>
          <a:endParaRPr lang="en-US" dirty="0" err="1"/>
        </a:p>
      </dgm:t>
    </dgm:pt>
    <dgm:pt modelId="{C4FADD21-622E-4632-ACED-3750EC5A08F6}" type="parTrans" cxnId="{8D368D88-4D64-4693-8056-650A086CA714}">
      <dgm:prSet/>
      <dgm:spPr/>
      <dgm:t>
        <a:bodyPr/>
        <a:lstStyle/>
        <a:p>
          <a:endParaRPr lang="en-US"/>
        </a:p>
      </dgm:t>
    </dgm:pt>
    <dgm:pt modelId="{9F119961-A740-4962-A7F8-D5FAB235904F}" type="sibTrans" cxnId="{8D368D88-4D64-4693-8056-650A086CA714}">
      <dgm:prSet/>
      <dgm:spPr/>
      <dgm:t>
        <a:bodyPr/>
        <a:lstStyle/>
        <a:p>
          <a:endParaRPr lang="en-US"/>
        </a:p>
      </dgm:t>
    </dgm:pt>
    <dgm:pt modelId="{4E0EAB86-C661-4845-AC6B-F398A04633E4}">
      <dgm:prSet/>
      <dgm:spPr/>
      <dgm:t>
        <a:bodyPr/>
        <a:lstStyle/>
        <a:p>
          <a:r>
            <a:rPr lang="fr-FR" dirty="0"/>
            <a:t>8. </a:t>
          </a:r>
          <a:r>
            <a:rPr lang="fr-FR" dirty="0" err="1"/>
            <a:t>References</a:t>
          </a:r>
          <a:endParaRPr lang="en-US" dirty="0" err="1"/>
        </a:p>
      </dgm:t>
    </dgm:pt>
    <dgm:pt modelId="{ABB14EC5-782A-4ED1-A89C-76F7800D2928}" type="parTrans" cxnId="{F4DE4270-049B-4479-9A2B-4441E170F954}">
      <dgm:prSet/>
      <dgm:spPr/>
      <dgm:t>
        <a:bodyPr/>
        <a:lstStyle/>
        <a:p>
          <a:endParaRPr lang="en-US"/>
        </a:p>
      </dgm:t>
    </dgm:pt>
    <dgm:pt modelId="{23F53037-9694-454D-8000-5093F3D96D71}" type="sibTrans" cxnId="{F4DE4270-049B-4479-9A2B-4441E170F954}">
      <dgm:prSet/>
      <dgm:spPr/>
      <dgm:t>
        <a:bodyPr/>
        <a:lstStyle/>
        <a:p>
          <a:endParaRPr lang="en-US"/>
        </a:p>
      </dgm:t>
    </dgm:pt>
    <dgm:pt modelId="{752686BD-59C2-432F-BE1D-B9A1EBB51663}" type="pres">
      <dgm:prSet presAssocID="{C5AFC04D-7DEC-4521-A820-BD5B74134183}" presName="diagram" presStyleCnt="0">
        <dgm:presLayoutVars>
          <dgm:dir/>
          <dgm:resizeHandles val="exact"/>
        </dgm:presLayoutVars>
      </dgm:prSet>
      <dgm:spPr/>
    </dgm:pt>
    <dgm:pt modelId="{96C46309-0659-4AD9-802D-ED9A20F41EFB}" type="pres">
      <dgm:prSet presAssocID="{0D8A9EDD-EA89-4EC2-9D67-3D03FFB3FDA0}" presName="node" presStyleLbl="node1" presStyleIdx="0" presStyleCnt="8">
        <dgm:presLayoutVars>
          <dgm:bulletEnabled val="1"/>
        </dgm:presLayoutVars>
      </dgm:prSet>
      <dgm:spPr/>
    </dgm:pt>
    <dgm:pt modelId="{DCBE91CA-9E03-47FC-80B8-D86AE78A82A3}" type="pres">
      <dgm:prSet presAssocID="{D828894C-CF7E-45FB-8A24-D21926977204}" presName="sibTrans" presStyleCnt="0"/>
      <dgm:spPr/>
    </dgm:pt>
    <dgm:pt modelId="{C2DBE568-7FFF-49D1-95D3-9A000EFEF62F}" type="pres">
      <dgm:prSet presAssocID="{16205F96-561E-4C86-8704-6AD84BFA8E2F}" presName="node" presStyleLbl="node1" presStyleIdx="1" presStyleCnt="8">
        <dgm:presLayoutVars>
          <dgm:bulletEnabled val="1"/>
        </dgm:presLayoutVars>
      </dgm:prSet>
      <dgm:spPr/>
    </dgm:pt>
    <dgm:pt modelId="{CACEDE45-A95B-4036-BE62-80EB4CD4CB06}" type="pres">
      <dgm:prSet presAssocID="{AC02304D-CDB0-4EA8-8945-33100593BE46}" presName="sibTrans" presStyleCnt="0"/>
      <dgm:spPr/>
    </dgm:pt>
    <dgm:pt modelId="{9410C784-0237-4A3E-84F0-AC967A000C3A}" type="pres">
      <dgm:prSet presAssocID="{BAE41F15-6E4F-4DFC-832B-DFDA3CB91521}" presName="node" presStyleLbl="node1" presStyleIdx="2" presStyleCnt="8">
        <dgm:presLayoutVars>
          <dgm:bulletEnabled val="1"/>
        </dgm:presLayoutVars>
      </dgm:prSet>
      <dgm:spPr/>
    </dgm:pt>
    <dgm:pt modelId="{CBC20A7E-4938-44F6-B6DA-C001D909ABFE}" type="pres">
      <dgm:prSet presAssocID="{37BD7486-546A-4F49-88E4-534A53BFE4EC}" presName="sibTrans" presStyleCnt="0"/>
      <dgm:spPr/>
    </dgm:pt>
    <dgm:pt modelId="{D35463FA-4279-484D-ADC9-A8B434B12DBC}" type="pres">
      <dgm:prSet presAssocID="{76AD76C2-0FBA-49E3-B344-766A28FDC3A2}" presName="node" presStyleLbl="node1" presStyleIdx="3" presStyleCnt="8">
        <dgm:presLayoutVars>
          <dgm:bulletEnabled val="1"/>
        </dgm:presLayoutVars>
      </dgm:prSet>
      <dgm:spPr/>
    </dgm:pt>
    <dgm:pt modelId="{19C03098-B22E-4DD9-B668-D7042E8715E5}" type="pres">
      <dgm:prSet presAssocID="{7154E5DE-0ECC-46D7-BD2B-190CF9CEEBC7}" presName="sibTrans" presStyleCnt="0"/>
      <dgm:spPr/>
    </dgm:pt>
    <dgm:pt modelId="{71162691-5849-4200-A7A2-2863039A7FBF}" type="pres">
      <dgm:prSet presAssocID="{7641CBAC-A7F4-406D-A59D-8036A71F47CA}" presName="node" presStyleLbl="node1" presStyleIdx="4" presStyleCnt="8">
        <dgm:presLayoutVars>
          <dgm:bulletEnabled val="1"/>
        </dgm:presLayoutVars>
      </dgm:prSet>
      <dgm:spPr/>
    </dgm:pt>
    <dgm:pt modelId="{34C036A2-349A-43A0-B335-6371F19AC4DA}" type="pres">
      <dgm:prSet presAssocID="{D2EDAB87-B593-40BA-8C81-654955F7A8CE}" presName="sibTrans" presStyleCnt="0"/>
      <dgm:spPr/>
    </dgm:pt>
    <dgm:pt modelId="{4A778E96-2775-4DF7-9948-A3A06A8D9F5D}" type="pres">
      <dgm:prSet presAssocID="{D97B661D-3ACA-4286-9A38-EC4F46CC73DA}" presName="node" presStyleLbl="node1" presStyleIdx="5" presStyleCnt="8">
        <dgm:presLayoutVars>
          <dgm:bulletEnabled val="1"/>
        </dgm:presLayoutVars>
      </dgm:prSet>
      <dgm:spPr/>
    </dgm:pt>
    <dgm:pt modelId="{3F36C570-E17E-4E87-BD6A-275FC54798C9}" type="pres">
      <dgm:prSet presAssocID="{3D21DF87-2998-42A6-99D5-E26D73F1CE40}" presName="sibTrans" presStyleCnt="0"/>
      <dgm:spPr/>
    </dgm:pt>
    <dgm:pt modelId="{04C00FB7-2107-4734-9CE4-5A73121E316E}" type="pres">
      <dgm:prSet presAssocID="{D90A2CB9-486A-4D80-8703-BBC9532966E8}" presName="node" presStyleLbl="node1" presStyleIdx="6" presStyleCnt="8">
        <dgm:presLayoutVars>
          <dgm:bulletEnabled val="1"/>
        </dgm:presLayoutVars>
      </dgm:prSet>
      <dgm:spPr/>
    </dgm:pt>
    <dgm:pt modelId="{140E2726-E5CC-447A-A147-0E87F68708CF}" type="pres">
      <dgm:prSet presAssocID="{9F119961-A740-4962-A7F8-D5FAB235904F}" presName="sibTrans" presStyleCnt="0"/>
      <dgm:spPr/>
    </dgm:pt>
    <dgm:pt modelId="{A6115677-8129-43EE-B3AC-720EE3C1F480}" type="pres">
      <dgm:prSet presAssocID="{4E0EAB86-C661-4845-AC6B-F398A04633E4}" presName="node" presStyleLbl="node1" presStyleIdx="7" presStyleCnt="8">
        <dgm:presLayoutVars>
          <dgm:bulletEnabled val="1"/>
        </dgm:presLayoutVars>
      </dgm:prSet>
      <dgm:spPr/>
    </dgm:pt>
  </dgm:ptLst>
  <dgm:cxnLst>
    <dgm:cxn modelId="{6FA0E405-F1C9-41D1-B6F4-074CEAE631FC}" srcId="{C5AFC04D-7DEC-4521-A820-BD5B74134183}" destId="{16205F96-561E-4C86-8704-6AD84BFA8E2F}" srcOrd="1" destOrd="0" parTransId="{A50FFF25-8C9E-448A-82A1-FD91295A3AD7}" sibTransId="{AC02304D-CDB0-4EA8-8945-33100593BE46}"/>
    <dgm:cxn modelId="{DFB0920E-DCC8-4013-8142-89EF61E8B99E}" type="presOf" srcId="{C5AFC04D-7DEC-4521-A820-BD5B74134183}" destId="{752686BD-59C2-432F-BE1D-B9A1EBB51663}" srcOrd="0" destOrd="0" presId="urn:microsoft.com/office/officeart/2005/8/layout/default"/>
    <dgm:cxn modelId="{C502BF24-539C-4116-AFFE-42D266469BF7}" srcId="{C5AFC04D-7DEC-4521-A820-BD5B74134183}" destId="{0D8A9EDD-EA89-4EC2-9D67-3D03FFB3FDA0}" srcOrd="0" destOrd="0" parTransId="{419FE1FE-FDFD-47B9-9341-AE45917B4697}" sibTransId="{D828894C-CF7E-45FB-8A24-D21926977204}"/>
    <dgm:cxn modelId="{73F0843B-6A59-4D69-982D-C754611DEDCC}" srcId="{C5AFC04D-7DEC-4521-A820-BD5B74134183}" destId="{D97B661D-3ACA-4286-9A38-EC4F46CC73DA}" srcOrd="5" destOrd="0" parTransId="{57649038-8A7E-4010-972C-ADF564EA64E9}" sibTransId="{3D21DF87-2998-42A6-99D5-E26D73F1CE40}"/>
    <dgm:cxn modelId="{62075A41-BFBD-40B8-AF2D-242D1EDA96AE}" type="presOf" srcId="{D97B661D-3ACA-4286-9A38-EC4F46CC73DA}" destId="{4A778E96-2775-4DF7-9948-A3A06A8D9F5D}" srcOrd="0" destOrd="0" presId="urn:microsoft.com/office/officeart/2005/8/layout/default"/>
    <dgm:cxn modelId="{3CC6834D-DDC9-4A46-85CE-6BA754969E0F}" srcId="{C5AFC04D-7DEC-4521-A820-BD5B74134183}" destId="{76AD76C2-0FBA-49E3-B344-766A28FDC3A2}" srcOrd="3" destOrd="0" parTransId="{74FDEB06-24B1-440C-B5E2-360631E71CC3}" sibTransId="{7154E5DE-0ECC-46D7-BD2B-190CF9CEEBC7}"/>
    <dgm:cxn modelId="{F4DE4270-049B-4479-9A2B-4441E170F954}" srcId="{C5AFC04D-7DEC-4521-A820-BD5B74134183}" destId="{4E0EAB86-C661-4845-AC6B-F398A04633E4}" srcOrd="7" destOrd="0" parTransId="{ABB14EC5-782A-4ED1-A89C-76F7800D2928}" sibTransId="{23F53037-9694-454D-8000-5093F3D96D71}"/>
    <dgm:cxn modelId="{C7B81581-5175-492F-912E-9A251975ACCE}" type="presOf" srcId="{4E0EAB86-C661-4845-AC6B-F398A04633E4}" destId="{A6115677-8129-43EE-B3AC-720EE3C1F480}" srcOrd="0" destOrd="0" presId="urn:microsoft.com/office/officeart/2005/8/layout/default"/>
    <dgm:cxn modelId="{8D368D88-4D64-4693-8056-650A086CA714}" srcId="{C5AFC04D-7DEC-4521-A820-BD5B74134183}" destId="{D90A2CB9-486A-4D80-8703-BBC9532966E8}" srcOrd="6" destOrd="0" parTransId="{C4FADD21-622E-4632-ACED-3750EC5A08F6}" sibTransId="{9F119961-A740-4962-A7F8-D5FAB235904F}"/>
    <dgm:cxn modelId="{8E82799F-7803-4498-81D5-C8977D1E250A}" type="presOf" srcId="{D90A2CB9-486A-4D80-8703-BBC9532966E8}" destId="{04C00FB7-2107-4734-9CE4-5A73121E316E}" srcOrd="0" destOrd="0" presId="urn:microsoft.com/office/officeart/2005/8/layout/default"/>
    <dgm:cxn modelId="{9F9078B8-5D8A-4422-9EE6-50477A748D49}" type="presOf" srcId="{76AD76C2-0FBA-49E3-B344-766A28FDC3A2}" destId="{D35463FA-4279-484D-ADC9-A8B434B12DBC}" srcOrd="0" destOrd="0" presId="urn:microsoft.com/office/officeart/2005/8/layout/default"/>
    <dgm:cxn modelId="{4FEA0FC2-6CD6-4018-8B34-87822D22C62D}" type="presOf" srcId="{0D8A9EDD-EA89-4EC2-9D67-3D03FFB3FDA0}" destId="{96C46309-0659-4AD9-802D-ED9A20F41EFB}" srcOrd="0" destOrd="0" presId="urn:microsoft.com/office/officeart/2005/8/layout/default"/>
    <dgm:cxn modelId="{1C376EC8-4048-4B0B-82AA-298888CC38ED}" type="presOf" srcId="{7641CBAC-A7F4-406D-A59D-8036A71F47CA}" destId="{71162691-5849-4200-A7A2-2863039A7FBF}" srcOrd="0" destOrd="0" presId="urn:microsoft.com/office/officeart/2005/8/layout/default"/>
    <dgm:cxn modelId="{E0D6A7CC-9A12-4A70-A664-1B1B6D9875AD}" srcId="{C5AFC04D-7DEC-4521-A820-BD5B74134183}" destId="{BAE41F15-6E4F-4DFC-832B-DFDA3CB91521}" srcOrd="2" destOrd="0" parTransId="{65481617-0735-42E2-AA26-AEE2BA963115}" sibTransId="{37BD7486-546A-4F49-88E4-534A53BFE4EC}"/>
    <dgm:cxn modelId="{538B3DD1-8CD5-4320-809B-8D601144D2D9}" type="presOf" srcId="{BAE41F15-6E4F-4DFC-832B-DFDA3CB91521}" destId="{9410C784-0237-4A3E-84F0-AC967A000C3A}" srcOrd="0" destOrd="0" presId="urn:microsoft.com/office/officeart/2005/8/layout/default"/>
    <dgm:cxn modelId="{A31009EA-6283-448A-A455-194F96BAC3BD}" type="presOf" srcId="{16205F96-561E-4C86-8704-6AD84BFA8E2F}" destId="{C2DBE568-7FFF-49D1-95D3-9A000EFEF62F}" srcOrd="0" destOrd="0" presId="urn:microsoft.com/office/officeart/2005/8/layout/default"/>
    <dgm:cxn modelId="{816A26FA-003C-4770-B41B-53A35AC23B32}" srcId="{C5AFC04D-7DEC-4521-A820-BD5B74134183}" destId="{7641CBAC-A7F4-406D-A59D-8036A71F47CA}" srcOrd="4" destOrd="0" parTransId="{B31F00DC-6646-4363-9A67-0BA6A8B419CC}" sibTransId="{D2EDAB87-B593-40BA-8C81-654955F7A8CE}"/>
    <dgm:cxn modelId="{5309D494-F137-4C92-B80B-02EE7A0CB08C}" type="presParOf" srcId="{752686BD-59C2-432F-BE1D-B9A1EBB51663}" destId="{96C46309-0659-4AD9-802D-ED9A20F41EFB}" srcOrd="0" destOrd="0" presId="urn:microsoft.com/office/officeart/2005/8/layout/default"/>
    <dgm:cxn modelId="{52C7D5B6-CF48-4197-803F-C1CF9314A6BC}" type="presParOf" srcId="{752686BD-59C2-432F-BE1D-B9A1EBB51663}" destId="{DCBE91CA-9E03-47FC-80B8-D86AE78A82A3}" srcOrd="1" destOrd="0" presId="urn:microsoft.com/office/officeart/2005/8/layout/default"/>
    <dgm:cxn modelId="{235C614A-960D-48FC-979B-F094A9FB7E18}" type="presParOf" srcId="{752686BD-59C2-432F-BE1D-B9A1EBB51663}" destId="{C2DBE568-7FFF-49D1-95D3-9A000EFEF62F}" srcOrd="2" destOrd="0" presId="urn:microsoft.com/office/officeart/2005/8/layout/default"/>
    <dgm:cxn modelId="{77E8D10E-ED6B-4570-B8FE-EF74F7D728B2}" type="presParOf" srcId="{752686BD-59C2-432F-BE1D-B9A1EBB51663}" destId="{CACEDE45-A95B-4036-BE62-80EB4CD4CB06}" srcOrd="3" destOrd="0" presId="urn:microsoft.com/office/officeart/2005/8/layout/default"/>
    <dgm:cxn modelId="{83FF5B0E-B9F6-4B4F-B966-7CA19830937A}" type="presParOf" srcId="{752686BD-59C2-432F-BE1D-B9A1EBB51663}" destId="{9410C784-0237-4A3E-84F0-AC967A000C3A}" srcOrd="4" destOrd="0" presId="urn:microsoft.com/office/officeart/2005/8/layout/default"/>
    <dgm:cxn modelId="{678AEB5B-125C-4B6A-B755-1B1B78969E44}" type="presParOf" srcId="{752686BD-59C2-432F-BE1D-B9A1EBB51663}" destId="{CBC20A7E-4938-44F6-B6DA-C001D909ABFE}" srcOrd="5" destOrd="0" presId="urn:microsoft.com/office/officeart/2005/8/layout/default"/>
    <dgm:cxn modelId="{F52A1FCE-9145-49A9-88FC-0C2DBD4D4642}" type="presParOf" srcId="{752686BD-59C2-432F-BE1D-B9A1EBB51663}" destId="{D35463FA-4279-484D-ADC9-A8B434B12DBC}" srcOrd="6" destOrd="0" presId="urn:microsoft.com/office/officeart/2005/8/layout/default"/>
    <dgm:cxn modelId="{38333F6B-8130-4A2B-B4DC-CF60237CCCA1}" type="presParOf" srcId="{752686BD-59C2-432F-BE1D-B9A1EBB51663}" destId="{19C03098-B22E-4DD9-B668-D7042E8715E5}" srcOrd="7" destOrd="0" presId="urn:microsoft.com/office/officeart/2005/8/layout/default"/>
    <dgm:cxn modelId="{E69DF731-69C2-4ADB-A321-86D6C8065B0C}" type="presParOf" srcId="{752686BD-59C2-432F-BE1D-B9A1EBB51663}" destId="{71162691-5849-4200-A7A2-2863039A7FBF}" srcOrd="8" destOrd="0" presId="urn:microsoft.com/office/officeart/2005/8/layout/default"/>
    <dgm:cxn modelId="{20923B75-5456-40DE-BD7B-A1636942F0B6}" type="presParOf" srcId="{752686BD-59C2-432F-BE1D-B9A1EBB51663}" destId="{34C036A2-349A-43A0-B335-6371F19AC4DA}" srcOrd="9" destOrd="0" presId="urn:microsoft.com/office/officeart/2005/8/layout/default"/>
    <dgm:cxn modelId="{BEF35B07-732C-473E-B297-A99485E04691}" type="presParOf" srcId="{752686BD-59C2-432F-BE1D-B9A1EBB51663}" destId="{4A778E96-2775-4DF7-9948-A3A06A8D9F5D}" srcOrd="10" destOrd="0" presId="urn:microsoft.com/office/officeart/2005/8/layout/default"/>
    <dgm:cxn modelId="{4FFA8EAE-443C-460C-B76B-A10BFCE7DFC2}" type="presParOf" srcId="{752686BD-59C2-432F-BE1D-B9A1EBB51663}" destId="{3F36C570-E17E-4E87-BD6A-275FC54798C9}" srcOrd="11" destOrd="0" presId="urn:microsoft.com/office/officeart/2005/8/layout/default"/>
    <dgm:cxn modelId="{5819B473-8807-4289-9AF8-D207F535F1CF}" type="presParOf" srcId="{752686BD-59C2-432F-BE1D-B9A1EBB51663}" destId="{04C00FB7-2107-4734-9CE4-5A73121E316E}" srcOrd="12" destOrd="0" presId="urn:microsoft.com/office/officeart/2005/8/layout/default"/>
    <dgm:cxn modelId="{37CECE9C-D2EF-424F-A57C-CB9F00A5A19A}" type="presParOf" srcId="{752686BD-59C2-432F-BE1D-B9A1EBB51663}" destId="{140E2726-E5CC-447A-A147-0E87F68708CF}" srcOrd="13" destOrd="0" presId="urn:microsoft.com/office/officeart/2005/8/layout/default"/>
    <dgm:cxn modelId="{8CC5C3BA-ACDF-48EB-88FE-50E256F93774}" type="presParOf" srcId="{752686BD-59C2-432F-BE1D-B9A1EBB51663}" destId="{A6115677-8129-43EE-B3AC-720EE3C1F480}" srcOrd="14" destOrd="0" presId="urn:microsoft.com/office/officeart/2005/8/layout/defaul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4429C9F-1E2C-4C64-A3AD-74D0E0063139}"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B554851-25C2-4600-A953-238B7A969E4A}">
      <dgm:prSet/>
      <dgm:spPr/>
      <dgm:t>
        <a:bodyPr/>
        <a:lstStyle/>
        <a:p>
          <a:pPr>
            <a:defRPr cap="all"/>
          </a:pPr>
          <a:r>
            <a:rPr lang="en-US"/>
            <a:t>1. Running of the Libraries</a:t>
          </a:r>
        </a:p>
      </dgm:t>
    </dgm:pt>
    <dgm:pt modelId="{F55289D1-1CE9-4DD6-B6AF-F2EB0428371E}" type="parTrans" cxnId="{8DA5813D-C9D1-4B81-9FD3-AB75F5D22661}">
      <dgm:prSet/>
      <dgm:spPr/>
      <dgm:t>
        <a:bodyPr/>
        <a:lstStyle/>
        <a:p>
          <a:endParaRPr lang="en-US"/>
        </a:p>
      </dgm:t>
    </dgm:pt>
    <dgm:pt modelId="{EE564874-698C-412D-881F-69BF891D2A50}" type="sibTrans" cxnId="{8DA5813D-C9D1-4B81-9FD3-AB75F5D22661}">
      <dgm:prSet/>
      <dgm:spPr/>
      <dgm:t>
        <a:bodyPr/>
        <a:lstStyle/>
        <a:p>
          <a:endParaRPr lang="en-US"/>
        </a:p>
      </dgm:t>
    </dgm:pt>
    <dgm:pt modelId="{8925B5BA-DC06-4C22-8397-3045F39989D0}">
      <dgm:prSet/>
      <dgm:spPr/>
      <dgm:t>
        <a:bodyPr/>
        <a:lstStyle/>
        <a:p>
          <a:pPr>
            <a:defRPr cap="all"/>
          </a:pPr>
          <a:r>
            <a:rPr lang="en-US"/>
            <a:t>2. Selecting(Uploading) the Image</a:t>
          </a:r>
        </a:p>
      </dgm:t>
    </dgm:pt>
    <dgm:pt modelId="{CCC2C207-8AF2-4DD5-9953-0FCB2DA5EA59}" type="parTrans" cxnId="{EFEA2982-BF2F-4510-A4EA-5F2BF1318EBB}">
      <dgm:prSet/>
      <dgm:spPr/>
      <dgm:t>
        <a:bodyPr/>
        <a:lstStyle/>
        <a:p>
          <a:endParaRPr lang="en-US"/>
        </a:p>
      </dgm:t>
    </dgm:pt>
    <dgm:pt modelId="{8EF5C4D7-9745-4502-986D-C384E98F3273}" type="sibTrans" cxnId="{EFEA2982-BF2F-4510-A4EA-5F2BF1318EBB}">
      <dgm:prSet/>
      <dgm:spPr/>
      <dgm:t>
        <a:bodyPr/>
        <a:lstStyle/>
        <a:p>
          <a:endParaRPr lang="en-US"/>
        </a:p>
      </dgm:t>
    </dgm:pt>
    <dgm:pt modelId="{5AF341B6-C981-4DE4-B66C-90982640B167}">
      <dgm:prSet/>
      <dgm:spPr/>
      <dgm:t>
        <a:bodyPr/>
        <a:lstStyle/>
        <a:p>
          <a:pPr>
            <a:defRPr cap="all"/>
          </a:pPr>
          <a:r>
            <a:rPr lang="en-US"/>
            <a:t>3. Triple DES Process</a:t>
          </a:r>
        </a:p>
      </dgm:t>
    </dgm:pt>
    <dgm:pt modelId="{AE31CF46-8E48-4DF3-9A7D-7AFB17CB5D1B}" type="parTrans" cxnId="{05DA682F-97F4-4513-897E-269169CBEA90}">
      <dgm:prSet/>
      <dgm:spPr/>
      <dgm:t>
        <a:bodyPr/>
        <a:lstStyle/>
        <a:p>
          <a:endParaRPr lang="en-US"/>
        </a:p>
      </dgm:t>
    </dgm:pt>
    <dgm:pt modelId="{5B0D5C15-7A64-4D12-9433-0A8E156C81A4}" type="sibTrans" cxnId="{05DA682F-97F4-4513-897E-269169CBEA90}">
      <dgm:prSet/>
      <dgm:spPr/>
      <dgm:t>
        <a:bodyPr/>
        <a:lstStyle/>
        <a:p>
          <a:endParaRPr lang="en-US"/>
        </a:p>
      </dgm:t>
    </dgm:pt>
    <dgm:pt modelId="{756912F3-36CC-461B-8549-294324201499}">
      <dgm:prSet/>
      <dgm:spPr/>
      <dgm:t>
        <a:bodyPr/>
        <a:lstStyle/>
        <a:p>
          <a:pPr>
            <a:defRPr cap="all"/>
          </a:pPr>
          <a:r>
            <a:rPr lang="en-US"/>
            <a:t>4. Encryption Process</a:t>
          </a:r>
        </a:p>
      </dgm:t>
    </dgm:pt>
    <dgm:pt modelId="{F340A0D4-CB97-48B6-AA0C-F6B905901C4B}" type="parTrans" cxnId="{0E0CBA5D-75A1-45CD-8C20-113CF5E0EDD6}">
      <dgm:prSet/>
      <dgm:spPr/>
      <dgm:t>
        <a:bodyPr/>
        <a:lstStyle/>
        <a:p>
          <a:endParaRPr lang="en-US"/>
        </a:p>
      </dgm:t>
    </dgm:pt>
    <dgm:pt modelId="{F6FB3DCF-8B96-4653-A781-FD8832458AF0}" type="sibTrans" cxnId="{0E0CBA5D-75A1-45CD-8C20-113CF5E0EDD6}">
      <dgm:prSet/>
      <dgm:spPr/>
      <dgm:t>
        <a:bodyPr/>
        <a:lstStyle/>
        <a:p>
          <a:endParaRPr lang="en-US"/>
        </a:p>
      </dgm:t>
    </dgm:pt>
    <dgm:pt modelId="{FDA53F39-8879-432E-B848-353ABEB3FEE3}">
      <dgm:prSet/>
      <dgm:spPr/>
      <dgm:t>
        <a:bodyPr/>
        <a:lstStyle/>
        <a:p>
          <a:pPr>
            <a:defRPr cap="all"/>
          </a:pPr>
          <a:r>
            <a:rPr lang="en-US"/>
            <a:t>5. Decryption Process</a:t>
          </a:r>
        </a:p>
      </dgm:t>
    </dgm:pt>
    <dgm:pt modelId="{A1295A9F-4B93-4B25-A41D-C2E68821C6C9}" type="parTrans" cxnId="{F9C41C90-084F-4021-84E6-431D4A7CB07D}">
      <dgm:prSet/>
      <dgm:spPr/>
      <dgm:t>
        <a:bodyPr/>
        <a:lstStyle/>
        <a:p>
          <a:endParaRPr lang="en-US"/>
        </a:p>
      </dgm:t>
    </dgm:pt>
    <dgm:pt modelId="{C97CF0BA-A4E9-4FB5-9BE9-2C05E78F45A9}" type="sibTrans" cxnId="{F9C41C90-084F-4021-84E6-431D4A7CB07D}">
      <dgm:prSet/>
      <dgm:spPr/>
      <dgm:t>
        <a:bodyPr/>
        <a:lstStyle/>
        <a:p>
          <a:endParaRPr lang="en-US"/>
        </a:p>
      </dgm:t>
    </dgm:pt>
    <dgm:pt modelId="{79AC4A9A-03D7-4BA2-BBA7-AA35583A255E}" type="pres">
      <dgm:prSet presAssocID="{D4429C9F-1E2C-4C64-A3AD-74D0E0063139}" presName="root" presStyleCnt="0">
        <dgm:presLayoutVars>
          <dgm:dir/>
          <dgm:resizeHandles val="exact"/>
        </dgm:presLayoutVars>
      </dgm:prSet>
      <dgm:spPr/>
    </dgm:pt>
    <dgm:pt modelId="{5F406533-E643-4C39-B033-482F57839804}" type="pres">
      <dgm:prSet presAssocID="{6B554851-25C2-4600-A953-238B7A969E4A}" presName="compNode" presStyleCnt="0"/>
      <dgm:spPr/>
    </dgm:pt>
    <dgm:pt modelId="{F97E268E-5924-4933-8FF9-0ADD18C020D2}" type="pres">
      <dgm:prSet presAssocID="{6B554851-25C2-4600-A953-238B7A969E4A}" presName="iconBgRect" presStyleLbl="bgShp" presStyleIdx="0" presStyleCnt="5"/>
      <dgm:spPr>
        <a:prstGeom prst="round2DiagRect">
          <a:avLst>
            <a:gd name="adj1" fmla="val 29727"/>
            <a:gd name="adj2" fmla="val 0"/>
          </a:avLst>
        </a:prstGeom>
      </dgm:spPr>
    </dgm:pt>
    <dgm:pt modelId="{6766C5E5-9F63-4528-A506-01E8F6A6E0A0}" type="pres">
      <dgm:prSet presAssocID="{6B554851-25C2-4600-A953-238B7A969E4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on Shelf"/>
        </a:ext>
      </dgm:extLst>
    </dgm:pt>
    <dgm:pt modelId="{ABC4C5A5-7BA2-4E65-BDA2-556192BECA05}" type="pres">
      <dgm:prSet presAssocID="{6B554851-25C2-4600-A953-238B7A969E4A}" presName="spaceRect" presStyleCnt="0"/>
      <dgm:spPr/>
    </dgm:pt>
    <dgm:pt modelId="{29E83FC8-1D8C-4AD0-9297-252903752123}" type="pres">
      <dgm:prSet presAssocID="{6B554851-25C2-4600-A953-238B7A969E4A}" presName="textRect" presStyleLbl="revTx" presStyleIdx="0" presStyleCnt="5">
        <dgm:presLayoutVars>
          <dgm:chMax val="1"/>
          <dgm:chPref val="1"/>
        </dgm:presLayoutVars>
      </dgm:prSet>
      <dgm:spPr/>
    </dgm:pt>
    <dgm:pt modelId="{CC04AC0D-B30F-42E4-BEC0-790255B8D6A9}" type="pres">
      <dgm:prSet presAssocID="{EE564874-698C-412D-881F-69BF891D2A50}" presName="sibTrans" presStyleCnt="0"/>
      <dgm:spPr/>
    </dgm:pt>
    <dgm:pt modelId="{0ED45D1B-ABBB-4117-8B44-2DC10EA5E313}" type="pres">
      <dgm:prSet presAssocID="{8925B5BA-DC06-4C22-8397-3045F39989D0}" presName="compNode" presStyleCnt="0"/>
      <dgm:spPr/>
    </dgm:pt>
    <dgm:pt modelId="{E8F82D2E-0EE9-4B4C-85DB-AC736245ADD4}" type="pres">
      <dgm:prSet presAssocID="{8925B5BA-DC06-4C22-8397-3045F39989D0}" presName="iconBgRect" presStyleLbl="bgShp" presStyleIdx="1" presStyleCnt="5"/>
      <dgm:spPr>
        <a:prstGeom prst="round2DiagRect">
          <a:avLst>
            <a:gd name="adj1" fmla="val 29727"/>
            <a:gd name="adj2" fmla="val 0"/>
          </a:avLst>
        </a:prstGeom>
      </dgm:spPr>
    </dgm:pt>
    <dgm:pt modelId="{B328B431-46B5-43C2-8803-90CC552711CA}" type="pres">
      <dgm:prSet presAssocID="{8925B5BA-DC06-4C22-8397-3045F39989D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A772D42C-4485-4BA2-9A2B-C46D30C9A9EB}" type="pres">
      <dgm:prSet presAssocID="{8925B5BA-DC06-4C22-8397-3045F39989D0}" presName="spaceRect" presStyleCnt="0"/>
      <dgm:spPr/>
    </dgm:pt>
    <dgm:pt modelId="{EB5DE582-BBF0-49BD-A019-062A2712B0C7}" type="pres">
      <dgm:prSet presAssocID="{8925B5BA-DC06-4C22-8397-3045F39989D0}" presName="textRect" presStyleLbl="revTx" presStyleIdx="1" presStyleCnt="5">
        <dgm:presLayoutVars>
          <dgm:chMax val="1"/>
          <dgm:chPref val="1"/>
        </dgm:presLayoutVars>
      </dgm:prSet>
      <dgm:spPr/>
    </dgm:pt>
    <dgm:pt modelId="{40829D2F-9849-4F87-8864-1BA246420C14}" type="pres">
      <dgm:prSet presAssocID="{8EF5C4D7-9745-4502-986D-C384E98F3273}" presName="sibTrans" presStyleCnt="0"/>
      <dgm:spPr/>
    </dgm:pt>
    <dgm:pt modelId="{ECBC878E-2690-4BF2-9F4E-77B3D1D09A5F}" type="pres">
      <dgm:prSet presAssocID="{5AF341B6-C981-4DE4-B66C-90982640B167}" presName="compNode" presStyleCnt="0"/>
      <dgm:spPr/>
    </dgm:pt>
    <dgm:pt modelId="{E4087F4F-10E8-46BE-954B-ADC0CC89D15B}" type="pres">
      <dgm:prSet presAssocID="{5AF341B6-C981-4DE4-B66C-90982640B167}" presName="iconBgRect" presStyleLbl="bgShp" presStyleIdx="2" presStyleCnt="5"/>
      <dgm:spPr>
        <a:prstGeom prst="round2DiagRect">
          <a:avLst>
            <a:gd name="adj1" fmla="val 29727"/>
            <a:gd name="adj2" fmla="val 0"/>
          </a:avLst>
        </a:prstGeom>
      </dgm:spPr>
    </dgm:pt>
    <dgm:pt modelId="{2A1A7D30-F5E1-475B-A082-BCEC275E07BC}" type="pres">
      <dgm:prSet presAssocID="{5AF341B6-C981-4DE4-B66C-90982640B167}"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
        </a:ext>
      </dgm:extLst>
    </dgm:pt>
    <dgm:pt modelId="{07E9F2C2-996F-4A17-951F-935B0FDC4D0A}" type="pres">
      <dgm:prSet presAssocID="{5AF341B6-C981-4DE4-B66C-90982640B167}" presName="spaceRect" presStyleCnt="0"/>
      <dgm:spPr/>
    </dgm:pt>
    <dgm:pt modelId="{5D5CC3E8-EAC5-4242-B3D0-E4A864A66646}" type="pres">
      <dgm:prSet presAssocID="{5AF341B6-C981-4DE4-B66C-90982640B167}" presName="textRect" presStyleLbl="revTx" presStyleIdx="2" presStyleCnt="5">
        <dgm:presLayoutVars>
          <dgm:chMax val="1"/>
          <dgm:chPref val="1"/>
        </dgm:presLayoutVars>
      </dgm:prSet>
      <dgm:spPr/>
    </dgm:pt>
    <dgm:pt modelId="{DDDDAB68-C140-4FD2-8000-A341C98F1978}" type="pres">
      <dgm:prSet presAssocID="{5B0D5C15-7A64-4D12-9433-0A8E156C81A4}" presName="sibTrans" presStyleCnt="0"/>
      <dgm:spPr/>
    </dgm:pt>
    <dgm:pt modelId="{F8575300-BE0D-43C6-80E5-F3895A7B06CF}" type="pres">
      <dgm:prSet presAssocID="{756912F3-36CC-461B-8549-294324201499}" presName="compNode" presStyleCnt="0"/>
      <dgm:spPr/>
    </dgm:pt>
    <dgm:pt modelId="{282A9434-8713-461C-B3F0-3F42EA0B315D}" type="pres">
      <dgm:prSet presAssocID="{756912F3-36CC-461B-8549-294324201499}" presName="iconBgRect" presStyleLbl="bgShp" presStyleIdx="3" presStyleCnt="5"/>
      <dgm:spPr>
        <a:prstGeom prst="round2DiagRect">
          <a:avLst>
            <a:gd name="adj1" fmla="val 29727"/>
            <a:gd name="adj2" fmla="val 0"/>
          </a:avLst>
        </a:prstGeom>
      </dgm:spPr>
    </dgm:pt>
    <dgm:pt modelId="{74343303-D062-47C5-8103-4C124CA7821F}" type="pres">
      <dgm:prSet presAssocID="{756912F3-36CC-461B-8549-29432420149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ock"/>
        </a:ext>
      </dgm:extLst>
    </dgm:pt>
    <dgm:pt modelId="{13F14CC3-AD23-4B6C-B7AD-019D0964F803}" type="pres">
      <dgm:prSet presAssocID="{756912F3-36CC-461B-8549-294324201499}" presName="spaceRect" presStyleCnt="0"/>
      <dgm:spPr/>
    </dgm:pt>
    <dgm:pt modelId="{B24BBF25-60C7-46B7-8B71-F89BC056394B}" type="pres">
      <dgm:prSet presAssocID="{756912F3-36CC-461B-8549-294324201499}" presName="textRect" presStyleLbl="revTx" presStyleIdx="3" presStyleCnt="5">
        <dgm:presLayoutVars>
          <dgm:chMax val="1"/>
          <dgm:chPref val="1"/>
        </dgm:presLayoutVars>
      </dgm:prSet>
      <dgm:spPr/>
    </dgm:pt>
    <dgm:pt modelId="{98A8B692-FC0D-46DE-B00E-EE97F0313128}" type="pres">
      <dgm:prSet presAssocID="{F6FB3DCF-8B96-4653-A781-FD8832458AF0}" presName="sibTrans" presStyleCnt="0"/>
      <dgm:spPr/>
    </dgm:pt>
    <dgm:pt modelId="{7496D87F-B583-4BAA-BE58-7DEEB0547587}" type="pres">
      <dgm:prSet presAssocID="{FDA53F39-8879-432E-B848-353ABEB3FEE3}" presName="compNode" presStyleCnt="0"/>
      <dgm:spPr/>
    </dgm:pt>
    <dgm:pt modelId="{CFA58F8B-D8A6-44A9-BAE8-1B23FC1B1D60}" type="pres">
      <dgm:prSet presAssocID="{FDA53F39-8879-432E-B848-353ABEB3FEE3}" presName="iconBgRect" presStyleLbl="bgShp" presStyleIdx="4" presStyleCnt="5"/>
      <dgm:spPr>
        <a:prstGeom prst="round2DiagRect">
          <a:avLst>
            <a:gd name="adj1" fmla="val 29727"/>
            <a:gd name="adj2" fmla="val 0"/>
          </a:avLst>
        </a:prstGeom>
      </dgm:spPr>
    </dgm:pt>
    <dgm:pt modelId="{C552EC8D-8067-4515-AF0A-C8DF581A1EEE}" type="pres">
      <dgm:prSet presAssocID="{FDA53F39-8879-432E-B848-353ABEB3FEE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nlock"/>
        </a:ext>
      </dgm:extLst>
    </dgm:pt>
    <dgm:pt modelId="{8E51BA4D-E258-46BC-9A8C-1AF1C921CA36}" type="pres">
      <dgm:prSet presAssocID="{FDA53F39-8879-432E-B848-353ABEB3FEE3}" presName="spaceRect" presStyleCnt="0"/>
      <dgm:spPr/>
    </dgm:pt>
    <dgm:pt modelId="{8B0F6DE5-8E95-41F6-AB58-3A43B0BF445F}" type="pres">
      <dgm:prSet presAssocID="{FDA53F39-8879-432E-B848-353ABEB3FEE3}" presName="textRect" presStyleLbl="revTx" presStyleIdx="4" presStyleCnt="5">
        <dgm:presLayoutVars>
          <dgm:chMax val="1"/>
          <dgm:chPref val="1"/>
        </dgm:presLayoutVars>
      </dgm:prSet>
      <dgm:spPr/>
    </dgm:pt>
  </dgm:ptLst>
  <dgm:cxnLst>
    <dgm:cxn modelId="{05DA682F-97F4-4513-897E-269169CBEA90}" srcId="{D4429C9F-1E2C-4C64-A3AD-74D0E0063139}" destId="{5AF341B6-C981-4DE4-B66C-90982640B167}" srcOrd="2" destOrd="0" parTransId="{AE31CF46-8E48-4DF3-9A7D-7AFB17CB5D1B}" sibTransId="{5B0D5C15-7A64-4D12-9433-0A8E156C81A4}"/>
    <dgm:cxn modelId="{8DA5813D-C9D1-4B81-9FD3-AB75F5D22661}" srcId="{D4429C9F-1E2C-4C64-A3AD-74D0E0063139}" destId="{6B554851-25C2-4600-A953-238B7A969E4A}" srcOrd="0" destOrd="0" parTransId="{F55289D1-1CE9-4DD6-B6AF-F2EB0428371E}" sibTransId="{EE564874-698C-412D-881F-69BF891D2A50}"/>
    <dgm:cxn modelId="{0E0CBA5D-75A1-45CD-8C20-113CF5E0EDD6}" srcId="{D4429C9F-1E2C-4C64-A3AD-74D0E0063139}" destId="{756912F3-36CC-461B-8549-294324201499}" srcOrd="3" destOrd="0" parTransId="{F340A0D4-CB97-48B6-AA0C-F6B905901C4B}" sibTransId="{F6FB3DCF-8B96-4653-A781-FD8832458AF0}"/>
    <dgm:cxn modelId="{35E62568-C432-4E7B-A0A6-2D4622D513E6}" type="presOf" srcId="{5AF341B6-C981-4DE4-B66C-90982640B167}" destId="{5D5CC3E8-EAC5-4242-B3D0-E4A864A66646}" srcOrd="0" destOrd="0" presId="urn:microsoft.com/office/officeart/2018/5/layout/IconLeafLabelList"/>
    <dgm:cxn modelId="{F9654A4C-794C-4ADB-A633-EB6D8C3DCB68}" type="presOf" srcId="{D4429C9F-1E2C-4C64-A3AD-74D0E0063139}" destId="{79AC4A9A-03D7-4BA2-BBA7-AA35583A255E}" srcOrd="0" destOrd="0" presId="urn:microsoft.com/office/officeart/2018/5/layout/IconLeafLabelList"/>
    <dgm:cxn modelId="{3C232F81-C71C-48F4-BF94-30F5ACCE5A35}" type="presOf" srcId="{6B554851-25C2-4600-A953-238B7A969E4A}" destId="{29E83FC8-1D8C-4AD0-9297-252903752123}" srcOrd="0" destOrd="0" presId="urn:microsoft.com/office/officeart/2018/5/layout/IconLeafLabelList"/>
    <dgm:cxn modelId="{EFEA2982-BF2F-4510-A4EA-5F2BF1318EBB}" srcId="{D4429C9F-1E2C-4C64-A3AD-74D0E0063139}" destId="{8925B5BA-DC06-4C22-8397-3045F39989D0}" srcOrd="1" destOrd="0" parTransId="{CCC2C207-8AF2-4DD5-9953-0FCB2DA5EA59}" sibTransId="{8EF5C4D7-9745-4502-986D-C384E98F3273}"/>
    <dgm:cxn modelId="{F9C41C90-084F-4021-84E6-431D4A7CB07D}" srcId="{D4429C9F-1E2C-4C64-A3AD-74D0E0063139}" destId="{FDA53F39-8879-432E-B848-353ABEB3FEE3}" srcOrd="4" destOrd="0" parTransId="{A1295A9F-4B93-4B25-A41D-C2E68821C6C9}" sibTransId="{C97CF0BA-A4E9-4FB5-9BE9-2C05E78F45A9}"/>
    <dgm:cxn modelId="{C8BEFBC1-0157-4C54-891A-11EE100245B8}" type="presOf" srcId="{FDA53F39-8879-432E-B848-353ABEB3FEE3}" destId="{8B0F6DE5-8E95-41F6-AB58-3A43B0BF445F}" srcOrd="0" destOrd="0" presId="urn:microsoft.com/office/officeart/2018/5/layout/IconLeafLabelList"/>
    <dgm:cxn modelId="{E577E0DA-6EE0-4D59-9FE4-A987F244D5D1}" type="presOf" srcId="{8925B5BA-DC06-4C22-8397-3045F39989D0}" destId="{EB5DE582-BBF0-49BD-A019-062A2712B0C7}" srcOrd="0" destOrd="0" presId="urn:microsoft.com/office/officeart/2018/5/layout/IconLeafLabelList"/>
    <dgm:cxn modelId="{D2D4A0E4-D2BD-4152-8475-D29588154464}" type="presOf" srcId="{756912F3-36CC-461B-8549-294324201499}" destId="{B24BBF25-60C7-46B7-8B71-F89BC056394B}" srcOrd="0" destOrd="0" presId="urn:microsoft.com/office/officeart/2018/5/layout/IconLeafLabelList"/>
    <dgm:cxn modelId="{15A3EB22-FD06-49DC-ABB6-F32FF8EEEF32}" type="presParOf" srcId="{79AC4A9A-03D7-4BA2-BBA7-AA35583A255E}" destId="{5F406533-E643-4C39-B033-482F57839804}" srcOrd="0" destOrd="0" presId="urn:microsoft.com/office/officeart/2018/5/layout/IconLeafLabelList"/>
    <dgm:cxn modelId="{DA4D59F1-E43E-4D72-A75B-3A8A2668240F}" type="presParOf" srcId="{5F406533-E643-4C39-B033-482F57839804}" destId="{F97E268E-5924-4933-8FF9-0ADD18C020D2}" srcOrd="0" destOrd="0" presId="urn:microsoft.com/office/officeart/2018/5/layout/IconLeafLabelList"/>
    <dgm:cxn modelId="{A18EF134-0B42-4546-819B-F9995848EE8F}" type="presParOf" srcId="{5F406533-E643-4C39-B033-482F57839804}" destId="{6766C5E5-9F63-4528-A506-01E8F6A6E0A0}" srcOrd="1" destOrd="0" presId="urn:microsoft.com/office/officeart/2018/5/layout/IconLeafLabelList"/>
    <dgm:cxn modelId="{E8B6CE13-34BB-4288-8C9C-1678108425AA}" type="presParOf" srcId="{5F406533-E643-4C39-B033-482F57839804}" destId="{ABC4C5A5-7BA2-4E65-BDA2-556192BECA05}" srcOrd="2" destOrd="0" presId="urn:microsoft.com/office/officeart/2018/5/layout/IconLeafLabelList"/>
    <dgm:cxn modelId="{2EDBE1B2-5E2E-4580-86CC-8B496AB85B34}" type="presParOf" srcId="{5F406533-E643-4C39-B033-482F57839804}" destId="{29E83FC8-1D8C-4AD0-9297-252903752123}" srcOrd="3" destOrd="0" presId="urn:microsoft.com/office/officeart/2018/5/layout/IconLeafLabelList"/>
    <dgm:cxn modelId="{413D26BA-0F67-4E0C-885F-8031745256A0}" type="presParOf" srcId="{79AC4A9A-03D7-4BA2-BBA7-AA35583A255E}" destId="{CC04AC0D-B30F-42E4-BEC0-790255B8D6A9}" srcOrd="1" destOrd="0" presId="urn:microsoft.com/office/officeart/2018/5/layout/IconLeafLabelList"/>
    <dgm:cxn modelId="{AD31C95B-B99E-4AC9-9D35-6F1D9AD00472}" type="presParOf" srcId="{79AC4A9A-03D7-4BA2-BBA7-AA35583A255E}" destId="{0ED45D1B-ABBB-4117-8B44-2DC10EA5E313}" srcOrd="2" destOrd="0" presId="urn:microsoft.com/office/officeart/2018/5/layout/IconLeafLabelList"/>
    <dgm:cxn modelId="{D34E51C0-2AE8-489D-8D06-442C69D0AC6C}" type="presParOf" srcId="{0ED45D1B-ABBB-4117-8B44-2DC10EA5E313}" destId="{E8F82D2E-0EE9-4B4C-85DB-AC736245ADD4}" srcOrd="0" destOrd="0" presId="urn:microsoft.com/office/officeart/2018/5/layout/IconLeafLabelList"/>
    <dgm:cxn modelId="{A669076D-6F32-4C87-A1CE-59087516F236}" type="presParOf" srcId="{0ED45D1B-ABBB-4117-8B44-2DC10EA5E313}" destId="{B328B431-46B5-43C2-8803-90CC552711CA}" srcOrd="1" destOrd="0" presId="urn:microsoft.com/office/officeart/2018/5/layout/IconLeafLabelList"/>
    <dgm:cxn modelId="{F9BEACC3-97AD-4B24-A932-B23834C71AA6}" type="presParOf" srcId="{0ED45D1B-ABBB-4117-8B44-2DC10EA5E313}" destId="{A772D42C-4485-4BA2-9A2B-C46D30C9A9EB}" srcOrd="2" destOrd="0" presId="urn:microsoft.com/office/officeart/2018/5/layout/IconLeafLabelList"/>
    <dgm:cxn modelId="{C47F9681-4C72-4C86-BFD3-E46AEBF244A4}" type="presParOf" srcId="{0ED45D1B-ABBB-4117-8B44-2DC10EA5E313}" destId="{EB5DE582-BBF0-49BD-A019-062A2712B0C7}" srcOrd="3" destOrd="0" presId="urn:microsoft.com/office/officeart/2018/5/layout/IconLeafLabelList"/>
    <dgm:cxn modelId="{5A40F852-453E-480F-A06B-688BB35B2F0D}" type="presParOf" srcId="{79AC4A9A-03D7-4BA2-BBA7-AA35583A255E}" destId="{40829D2F-9849-4F87-8864-1BA246420C14}" srcOrd="3" destOrd="0" presId="urn:microsoft.com/office/officeart/2018/5/layout/IconLeafLabelList"/>
    <dgm:cxn modelId="{87077D63-1F14-47AF-AE93-9DA61871B006}" type="presParOf" srcId="{79AC4A9A-03D7-4BA2-BBA7-AA35583A255E}" destId="{ECBC878E-2690-4BF2-9F4E-77B3D1D09A5F}" srcOrd="4" destOrd="0" presId="urn:microsoft.com/office/officeart/2018/5/layout/IconLeafLabelList"/>
    <dgm:cxn modelId="{639CA595-82C9-4C0B-9009-5C58CCEA20CD}" type="presParOf" srcId="{ECBC878E-2690-4BF2-9F4E-77B3D1D09A5F}" destId="{E4087F4F-10E8-46BE-954B-ADC0CC89D15B}" srcOrd="0" destOrd="0" presId="urn:microsoft.com/office/officeart/2018/5/layout/IconLeafLabelList"/>
    <dgm:cxn modelId="{6385AC53-9779-4304-8F35-DC3A7FA2B027}" type="presParOf" srcId="{ECBC878E-2690-4BF2-9F4E-77B3D1D09A5F}" destId="{2A1A7D30-F5E1-475B-A082-BCEC275E07BC}" srcOrd="1" destOrd="0" presId="urn:microsoft.com/office/officeart/2018/5/layout/IconLeafLabelList"/>
    <dgm:cxn modelId="{83C9403F-0895-402A-8B6C-CDBB08889F85}" type="presParOf" srcId="{ECBC878E-2690-4BF2-9F4E-77B3D1D09A5F}" destId="{07E9F2C2-996F-4A17-951F-935B0FDC4D0A}" srcOrd="2" destOrd="0" presId="urn:microsoft.com/office/officeart/2018/5/layout/IconLeafLabelList"/>
    <dgm:cxn modelId="{FA9E15D8-0FD4-435E-A656-3F0606B4ECAE}" type="presParOf" srcId="{ECBC878E-2690-4BF2-9F4E-77B3D1D09A5F}" destId="{5D5CC3E8-EAC5-4242-B3D0-E4A864A66646}" srcOrd="3" destOrd="0" presId="urn:microsoft.com/office/officeart/2018/5/layout/IconLeafLabelList"/>
    <dgm:cxn modelId="{6E39E449-FF50-4DBA-A461-7862388CA4C1}" type="presParOf" srcId="{79AC4A9A-03D7-4BA2-BBA7-AA35583A255E}" destId="{DDDDAB68-C140-4FD2-8000-A341C98F1978}" srcOrd="5" destOrd="0" presId="urn:microsoft.com/office/officeart/2018/5/layout/IconLeafLabelList"/>
    <dgm:cxn modelId="{E1538DB4-DE9F-4488-9056-F8B8DA08EDBD}" type="presParOf" srcId="{79AC4A9A-03D7-4BA2-BBA7-AA35583A255E}" destId="{F8575300-BE0D-43C6-80E5-F3895A7B06CF}" srcOrd="6" destOrd="0" presId="urn:microsoft.com/office/officeart/2018/5/layout/IconLeafLabelList"/>
    <dgm:cxn modelId="{A5BFEA8F-9E32-4BEC-9A9F-4A788FEDC38D}" type="presParOf" srcId="{F8575300-BE0D-43C6-80E5-F3895A7B06CF}" destId="{282A9434-8713-461C-B3F0-3F42EA0B315D}" srcOrd="0" destOrd="0" presId="urn:microsoft.com/office/officeart/2018/5/layout/IconLeafLabelList"/>
    <dgm:cxn modelId="{C50038AB-C104-47C7-8773-5B500302AA44}" type="presParOf" srcId="{F8575300-BE0D-43C6-80E5-F3895A7B06CF}" destId="{74343303-D062-47C5-8103-4C124CA7821F}" srcOrd="1" destOrd="0" presId="urn:microsoft.com/office/officeart/2018/5/layout/IconLeafLabelList"/>
    <dgm:cxn modelId="{E285A4D6-9C51-4B43-B9C8-71C05AB4EC49}" type="presParOf" srcId="{F8575300-BE0D-43C6-80E5-F3895A7B06CF}" destId="{13F14CC3-AD23-4B6C-B7AD-019D0964F803}" srcOrd="2" destOrd="0" presId="urn:microsoft.com/office/officeart/2018/5/layout/IconLeafLabelList"/>
    <dgm:cxn modelId="{99D8987F-0D44-442B-A07F-490045192EA0}" type="presParOf" srcId="{F8575300-BE0D-43C6-80E5-F3895A7B06CF}" destId="{B24BBF25-60C7-46B7-8B71-F89BC056394B}" srcOrd="3" destOrd="0" presId="urn:microsoft.com/office/officeart/2018/5/layout/IconLeafLabelList"/>
    <dgm:cxn modelId="{C6B886A5-7882-4BEA-8ADD-65755E2BFE6F}" type="presParOf" srcId="{79AC4A9A-03D7-4BA2-BBA7-AA35583A255E}" destId="{98A8B692-FC0D-46DE-B00E-EE97F0313128}" srcOrd="7" destOrd="0" presId="urn:microsoft.com/office/officeart/2018/5/layout/IconLeafLabelList"/>
    <dgm:cxn modelId="{E6B3109A-01C6-4218-BA97-5489F394C640}" type="presParOf" srcId="{79AC4A9A-03D7-4BA2-BBA7-AA35583A255E}" destId="{7496D87F-B583-4BAA-BE58-7DEEB0547587}" srcOrd="8" destOrd="0" presId="urn:microsoft.com/office/officeart/2018/5/layout/IconLeafLabelList"/>
    <dgm:cxn modelId="{E25E7874-37BB-41E1-BA0F-9C1AE330033C}" type="presParOf" srcId="{7496D87F-B583-4BAA-BE58-7DEEB0547587}" destId="{CFA58F8B-D8A6-44A9-BAE8-1B23FC1B1D60}" srcOrd="0" destOrd="0" presId="urn:microsoft.com/office/officeart/2018/5/layout/IconLeafLabelList"/>
    <dgm:cxn modelId="{6E9E0F95-CABA-489F-923C-DE449795D758}" type="presParOf" srcId="{7496D87F-B583-4BAA-BE58-7DEEB0547587}" destId="{C552EC8D-8067-4515-AF0A-C8DF581A1EEE}" srcOrd="1" destOrd="0" presId="urn:microsoft.com/office/officeart/2018/5/layout/IconLeafLabelList"/>
    <dgm:cxn modelId="{D8676647-4157-4AEC-B484-3522312A6B1D}" type="presParOf" srcId="{7496D87F-B583-4BAA-BE58-7DEEB0547587}" destId="{8E51BA4D-E258-46BC-9A8C-1AF1C921CA36}" srcOrd="2" destOrd="0" presId="urn:microsoft.com/office/officeart/2018/5/layout/IconLeafLabelList"/>
    <dgm:cxn modelId="{D58CD27A-6CCC-4B7F-9B53-CA92580D2724}" type="presParOf" srcId="{7496D87F-B583-4BAA-BE58-7DEEB0547587}" destId="{8B0F6DE5-8E95-41F6-AB58-3A43B0BF445F}" srcOrd="3" destOrd="0" presId="urn:microsoft.com/office/officeart/2018/5/layout/IconLeafLabel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D4AC755-045E-4C13-B93D-CCFE348B4560}"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4FFAF404-9C85-49C5-92B8-B0141140E84A}">
      <dgm:prSet/>
      <dgm:spPr/>
      <dgm:t>
        <a:bodyPr/>
        <a:lstStyle/>
        <a:p>
          <a:r>
            <a:rPr lang="en-IN"/>
            <a:t>1. https://www.tutorialspoint.com/cryptography/data_encryption_standard.htm</a:t>
          </a:r>
          <a:endParaRPr lang="en-US"/>
        </a:p>
      </dgm:t>
    </dgm:pt>
    <dgm:pt modelId="{4DCD5DFA-1EC0-4418-9DF6-2A9C64044F96}" type="parTrans" cxnId="{012CE17F-0178-4B45-9E44-01CCE5688AD3}">
      <dgm:prSet/>
      <dgm:spPr/>
      <dgm:t>
        <a:bodyPr/>
        <a:lstStyle/>
        <a:p>
          <a:endParaRPr lang="en-US"/>
        </a:p>
      </dgm:t>
    </dgm:pt>
    <dgm:pt modelId="{BE36B8E4-3CF4-4ED5-949A-6DE3DAC58EE8}" type="sibTrans" cxnId="{012CE17F-0178-4B45-9E44-01CCE5688AD3}">
      <dgm:prSet/>
      <dgm:spPr/>
      <dgm:t>
        <a:bodyPr/>
        <a:lstStyle/>
        <a:p>
          <a:endParaRPr lang="en-US"/>
        </a:p>
      </dgm:t>
    </dgm:pt>
    <dgm:pt modelId="{818759F4-820D-43BB-9A77-E7E742637DDE}">
      <dgm:prSet/>
      <dgm:spPr/>
      <dgm:t>
        <a:bodyPr/>
        <a:lstStyle/>
        <a:p>
          <a:r>
            <a:rPr lang="en-US"/>
            <a:t>2</a:t>
          </a:r>
          <a:r>
            <a:rPr lang="en-IN"/>
            <a:t>. https://www.simplilearn.com/what-is-des-article</a:t>
          </a:r>
          <a:endParaRPr lang="en-US"/>
        </a:p>
      </dgm:t>
    </dgm:pt>
    <dgm:pt modelId="{00338529-3C41-4236-A99A-F73A0E903251}" type="parTrans" cxnId="{8F02E2EA-9728-4928-98A4-AF234FBFEDC8}">
      <dgm:prSet/>
      <dgm:spPr/>
      <dgm:t>
        <a:bodyPr/>
        <a:lstStyle/>
        <a:p>
          <a:endParaRPr lang="en-US"/>
        </a:p>
      </dgm:t>
    </dgm:pt>
    <dgm:pt modelId="{108F1F8D-B647-475D-977D-39B33387EC01}" type="sibTrans" cxnId="{8F02E2EA-9728-4928-98A4-AF234FBFEDC8}">
      <dgm:prSet/>
      <dgm:spPr/>
      <dgm:t>
        <a:bodyPr/>
        <a:lstStyle/>
        <a:p>
          <a:endParaRPr lang="en-US"/>
        </a:p>
      </dgm:t>
    </dgm:pt>
    <dgm:pt modelId="{60646DB1-2F1B-49FE-886F-6E44E2BE9163}">
      <dgm:prSet/>
      <dgm:spPr/>
      <dgm:t>
        <a:bodyPr/>
        <a:lstStyle/>
        <a:p>
          <a:r>
            <a:rPr lang="en-US"/>
            <a:t>3</a:t>
          </a:r>
          <a:r>
            <a:rPr lang="en-IN"/>
            <a:t>. https://pycryptodome.readthedocs.io/en/latest/src/cipher/des3.html</a:t>
          </a:r>
          <a:endParaRPr lang="en-US"/>
        </a:p>
      </dgm:t>
    </dgm:pt>
    <dgm:pt modelId="{38E8FDAE-A1D5-4EA7-B9AA-4A7032AE6E92}" type="parTrans" cxnId="{773DB540-BA97-478E-8988-41FA8D0778A4}">
      <dgm:prSet/>
      <dgm:spPr/>
      <dgm:t>
        <a:bodyPr/>
        <a:lstStyle/>
        <a:p>
          <a:endParaRPr lang="en-US"/>
        </a:p>
      </dgm:t>
    </dgm:pt>
    <dgm:pt modelId="{DD4B9E08-DB44-4E17-8B51-567B6E63BCD7}" type="sibTrans" cxnId="{773DB540-BA97-478E-8988-41FA8D0778A4}">
      <dgm:prSet/>
      <dgm:spPr/>
      <dgm:t>
        <a:bodyPr/>
        <a:lstStyle/>
        <a:p>
          <a:endParaRPr lang="en-US"/>
        </a:p>
      </dgm:t>
    </dgm:pt>
    <dgm:pt modelId="{62FA9CE9-308C-44CE-922E-C21AC2E476B7}">
      <dgm:prSet/>
      <dgm:spPr/>
      <dgm:t>
        <a:bodyPr/>
        <a:lstStyle/>
        <a:p>
          <a:r>
            <a:rPr lang="en-US"/>
            <a:t>4</a:t>
          </a:r>
          <a:r>
            <a:rPr lang="en-IN"/>
            <a:t>. https://www.hypr.com/data-encryption-standard-des/</a:t>
          </a:r>
          <a:endParaRPr lang="en-US"/>
        </a:p>
      </dgm:t>
    </dgm:pt>
    <dgm:pt modelId="{81048DAC-FA22-4412-B239-049C661BA087}" type="parTrans" cxnId="{6614DDF9-3CBA-4B56-B5CB-41097A04D486}">
      <dgm:prSet/>
      <dgm:spPr/>
      <dgm:t>
        <a:bodyPr/>
        <a:lstStyle/>
        <a:p>
          <a:endParaRPr lang="en-US"/>
        </a:p>
      </dgm:t>
    </dgm:pt>
    <dgm:pt modelId="{BEADAAE1-93BC-4374-8793-70C79D64BFB6}" type="sibTrans" cxnId="{6614DDF9-3CBA-4B56-B5CB-41097A04D486}">
      <dgm:prSet/>
      <dgm:spPr/>
      <dgm:t>
        <a:bodyPr/>
        <a:lstStyle/>
        <a:p>
          <a:endParaRPr lang="en-US"/>
        </a:p>
      </dgm:t>
    </dgm:pt>
    <dgm:pt modelId="{29CE9CA5-564C-4A4D-9717-30E30F479531}">
      <dgm:prSet/>
      <dgm:spPr/>
      <dgm:t>
        <a:bodyPr/>
        <a:lstStyle/>
        <a:p>
          <a:r>
            <a:rPr lang="en-US"/>
            <a:t>5</a:t>
          </a:r>
          <a:r>
            <a:rPr lang="en-IN"/>
            <a:t>. https://www.geeksforgeeks.org/data-encryption-standard-des-set-1</a:t>
          </a:r>
          <a:endParaRPr lang="en-US"/>
        </a:p>
      </dgm:t>
    </dgm:pt>
    <dgm:pt modelId="{11758300-BA4E-497D-AB9D-094EA8899FD7}" type="parTrans" cxnId="{FD13DC6F-6D15-4837-8401-8BA9306399F3}">
      <dgm:prSet/>
      <dgm:spPr/>
      <dgm:t>
        <a:bodyPr/>
        <a:lstStyle/>
        <a:p>
          <a:endParaRPr lang="en-US"/>
        </a:p>
      </dgm:t>
    </dgm:pt>
    <dgm:pt modelId="{6159EF63-FB09-44FC-9D2F-C05F4B6AD838}" type="sibTrans" cxnId="{FD13DC6F-6D15-4837-8401-8BA9306399F3}">
      <dgm:prSet/>
      <dgm:spPr/>
      <dgm:t>
        <a:bodyPr/>
        <a:lstStyle/>
        <a:p>
          <a:endParaRPr lang="en-US"/>
        </a:p>
      </dgm:t>
    </dgm:pt>
    <dgm:pt modelId="{71FF5C83-9742-4047-8D20-8F945F0628D9}" type="pres">
      <dgm:prSet presAssocID="{0D4AC755-045E-4C13-B93D-CCFE348B4560}" presName="outerComposite" presStyleCnt="0">
        <dgm:presLayoutVars>
          <dgm:chMax val="5"/>
          <dgm:dir/>
          <dgm:resizeHandles val="exact"/>
        </dgm:presLayoutVars>
      </dgm:prSet>
      <dgm:spPr/>
    </dgm:pt>
    <dgm:pt modelId="{9D2E779E-0C44-4ADD-8F51-2831BCEE5588}" type="pres">
      <dgm:prSet presAssocID="{0D4AC755-045E-4C13-B93D-CCFE348B4560}" presName="dummyMaxCanvas" presStyleCnt="0">
        <dgm:presLayoutVars/>
      </dgm:prSet>
      <dgm:spPr/>
    </dgm:pt>
    <dgm:pt modelId="{99A9E895-8880-4AEC-BECE-B534AF065C9E}" type="pres">
      <dgm:prSet presAssocID="{0D4AC755-045E-4C13-B93D-CCFE348B4560}" presName="FiveNodes_1" presStyleLbl="node1" presStyleIdx="0" presStyleCnt="5">
        <dgm:presLayoutVars>
          <dgm:bulletEnabled val="1"/>
        </dgm:presLayoutVars>
      </dgm:prSet>
      <dgm:spPr/>
    </dgm:pt>
    <dgm:pt modelId="{47551A93-B5A3-4A53-BF1F-A92AF4155991}" type="pres">
      <dgm:prSet presAssocID="{0D4AC755-045E-4C13-B93D-CCFE348B4560}" presName="FiveNodes_2" presStyleLbl="node1" presStyleIdx="1" presStyleCnt="5">
        <dgm:presLayoutVars>
          <dgm:bulletEnabled val="1"/>
        </dgm:presLayoutVars>
      </dgm:prSet>
      <dgm:spPr/>
    </dgm:pt>
    <dgm:pt modelId="{A09C2728-82FC-4ECE-ABB4-40585C76397B}" type="pres">
      <dgm:prSet presAssocID="{0D4AC755-045E-4C13-B93D-CCFE348B4560}" presName="FiveNodes_3" presStyleLbl="node1" presStyleIdx="2" presStyleCnt="5">
        <dgm:presLayoutVars>
          <dgm:bulletEnabled val="1"/>
        </dgm:presLayoutVars>
      </dgm:prSet>
      <dgm:spPr/>
    </dgm:pt>
    <dgm:pt modelId="{B5C3515E-631A-4FB7-8717-F4007540F125}" type="pres">
      <dgm:prSet presAssocID="{0D4AC755-045E-4C13-B93D-CCFE348B4560}" presName="FiveNodes_4" presStyleLbl="node1" presStyleIdx="3" presStyleCnt="5">
        <dgm:presLayoutVars>
          <dgm:bulletEnabled val="1"/>
        </dgm:presLayoutVars>
      </dgm:prSet>
      <dgm:spPr/>
    </dgm:pt>
    <dgm:pt modelId="{DB2EF186-AFFD-4F67-A6D7-62972FB9B729}" type="pres">
      <dgm:prSet presAssocID="{0D4AC755-045E-4C13-B93D-CCFE348B4560}" presName="FiveNodes_5" presStyleLbl="node1" presStyleIdx="4" presStyleCnt="5">
        <dgm:presLayoutVars>
          <dgm:bulletEnabled val="1"/>
        </dgm:presLayoutVars>
      </dgm:prSet>
      <dgm:spPr/>
    </dgm:pt>
    <dgm:pt modelId="{F9707C0F-99DA-4F27-AD3E-7E9237F37937}" type="pres">
      <dgm:prSet presAssocID="{0D4AC755-045E-4C13-B93D-CCFE348B4560}" presName="FiveConn_1-2" presStyleLbl="fgAccFollowNode1" presStyleIdx="0" presStyleCnt="4">
        <dgm:presLayoutVars>
          <dgm:bulletEnabled val="1"/>
        </dgm:presLayoutVars>
      </dgm:prSet>
      <dgm:spPr/>
    </dgm:pt>
    <dgm:pt modelId="{FF2133E8-340E-4683-8002-B79ADF146B13}" type="pres">
      <dgm:prSet presAssocID="{0D4AC755-045E-4C13-B93D-CCFE348B4560}" presName="FiveConn_2-3" presStyleLbl="fgAccFollowNode1" presStyleIdx="1" presStyleCnt="4">
        <dgm:presLayoutVars>
          <dgm:bulletEnabled val="1"/>
        </dgm:presLayoutVars>
      </dgm:prSet>
      <dgm:spPr/>
    </dgm:pt>
    <dgm:pt modelId="{EC74D053-B25F-48EB-9464-5DF60BE08F73}" type="pres">
      <dgm:prSet presAssocID="{0D4AC755-045E-4C13-B93D-CCFE348B4560}" presName="FiveConn_3-4" presStyleLbl="fgAccFollowNode1" presStyleIdx="2" presStyleCnt="4">
        <dgm:presLayoutVars>
          <dgm:bulletEnabled val="1"/>
        </dgm:presLayoutVars>
      </dgm:prSet>
      <dgm:spPr/>
    </dgm:pt>
    <dgm:pt modelId="{CD7730AF-90EB-4D8C-A3CB-B259038944C3}" type="pres">
      <dgm:prSet presAssocID="{0D4AC755-045E-4C13-B93D-CCFE348B4560}" presName="FiveConn_4-5" presStyleLbl="fgAccFollowNode1" presStyleIdx="3" presStyleCnt="4">
        <dgm:presLayoutVars>
          <dgm:bulletEnabled val="1"/>
        </dgm:presLayoutVars>
      </dgm:prSet>
      <dgm:spPr/>
    </dgm:pt>
    <dgm:pt modelId="{8A3BAD38-5055-43D8-BE19-9E6D25800D69}" type="pres">
      <dgm:prSet presAssocID="{0D4AC755-045E-4C13-B93D-CCFE348B4560}" presName="FiveNodes_1_text" presStyleLbl="node1" presStyleIdx="4" presStyleCnt="5">
        <dgm:presLayoutVars>
          <dgm:bulletEnabled val="1"/>
        </dgm:presLayoutVars>
      </dgm:prSet>
      <dgm:spPr/>
    </dgm:pt>
    <dgm:pt modelId="{917B97F5-ADB2-4181-A6D1-0303CCF48812}" type="pres">
      <dgm:prSet presAssocID="{0D4AC755-045E-4C13-B93D-CCFE348B4560}" presName="FiveNodes_2_text" presStyleLbl="node1" presStyleIdx="4" presStyleCnt="5">
        <dgm:presLayoutVars>
          <dgm:bulletEnabled val="1"/>
        </dgm:presLayoutVars>
      </dgm:prSet>
      <dgm:spPr/>
    </dgm:pt>
    <dgm:pt modelId="{98F82CCA-78FE-432C-B54E-F3DE6C2AAEA1}" type="pres">
      <dgm:prSet presAssocID="{0D4AC755-045E-4C13-B93D-CCFE348B4560}" presName="FiveNodes_3_text" presStyleLbl="node1" presStyleIdx="4" presStyleCnt="5">
        <dgm:presLayoutVars>
          <dgm:bulletEnabled val="1"/>
        </dgm:presLayoutVars>
      </dgm:prSet>
      <dgm:spPr/>
    </dgm:pt>
    <dgm:pt modelId="{F50D853F-B510-40BA-AEE6-76861329285C}" type="pres">
      <dgm:prSet presAssocID="{0D4AC755-045E-4C13-B93D-CCFE348B4560}" presName="FiveNodes_4_text" presStyleLbl="node1" presStyleIdx="4" presStyleCnt="5">
        <dgm:presLayoutVars>
          <dgm:bulletEnabled val="1"/>
        </dgm:presLayoutVars>
      </dgm:prSet>
      <dgm:spPr/>
    </dgm:pt>
    <dgm:pt modelId="{E08EF734-B60D-46E4-91C3-8818B0F5EFFC}" type="pres">
      <dgm:prSet presAssocID="{0D4AC755-045E-4C13-B93D-CCFE348B4560}" presName="FiveNodes_5_text" presStyleLbl="node1" presStyleIdx="4" presStyleCnt="5">
        <dgm:presLayoutVars>
          <dgm:bulletEnabled val="1"/>
        </dgm:presLayoutVars>
      </dgm:prSet>
      <dgm:spPr/>
    </dgm:pt>
  </dgm:ptLst>
  <dgm:cxnLst>
    <dgm:cxn modelId="{BD82FA06-1457-4F12-B729-E2D5EE9DDE2C}" type="presOf" srcId="{60646DB1-2F1B-49FE-886F-6E44E2BE9163}" destId="{98F82CCA-78FE-432C-B54E-F3DE6C2AAEA1}" srcOrd="1" destOrd="0" presId="urn:microsoft.com/office/officeart/2005/8/layout/vProcess5"/>
    <dgm:cxn modelId="{8154E40A-FDBA-446F-BB38-7D8C8AE409AA}" type="presOf" srcId="{818759F4-820D-43BB-9A77-E7E742637DDE}" destId="{917B97F5-ADB2-4181-A6D1-0303CCF48812}" srcOrd="1" destOrd="0" presId="urn:microsoft.com/office/officeart/2005/8/layout/vProcess5"/>
    <dgm:cxn modelId="{1BFB7320-CDE1-496E-BFB2-DB059240324F}" type="presOf" srcId="{29CE9CA5-564C-4A4D-9717-30E30F479531}" destId="{DB2EF186-AFFD-4F67-A6D7-62972FB9B729}" srcOrd="0" destOrd="0" presId="urn:microsoft.com/office/officeart/2005/8/layout/vProcess5"/>
    <dgm:cxn modelId="{3B574A2E-CF61-42A2-91B6-928493CC7800}" type="presOf" srcId="{62FA9CE9-308C-44CE-922E-C21AC2E476B7}" destId="{F50D853F-B510-40BA-AEE6-76861329285C}" srcOrd="1" destOrd="0" presId="urn:microsoft.com/office/officeart/2005/8/layout/vProcess5"/>
    <dgm:cxn modelId="{773DB540-BA97-478E-8988-41FA8D0778A4}" srcId="{0D4AC755-045E-4C13-B93D-CCFE348B4560}" destId="{60646DB1-2F1B-49FE-886F-6E44E2BE9163}" srcOrd="2" destOrd="0" parTransId="{38E8FDAE-A1D5-4EA7-B9AA-4A7032AE6E92}" sibTransId="{DD4B9E08-DB44-4E17-8B51-567B6E63BCD7}"/>
    <dgm:cxn modelId="{FD13DC6F-6D15-4837-8401-8BA9306399F3}" srcId="{0D4AC755-045E-4C13-B93D-CCFE348B4560}" destId="{29CE9CA5-564C-4A4D-9717-30E30F479531}" srcOrd="4" destOrd="0" parTransId="{11758300-BA4E-497D-AB9D-094EA8899FD7}" sibTransId="{6159EF63-FB09-44FC-9D2F-C05F4B6AD838}"/>
    <dgm:cxn modelId="{FFBE6272-9A3A-4114-B483-2F565411BDCB}" type="presOf" srcId="{BE36B8E4-3CF4-4ED5-949A-6DE3DAC58EE8}" destId="{F9707C0F-99DA-4F27-AD3E-7E9237F37937}" srcOrd="0" destOrd="0" presId="urn:microsoft.com/office/officeart/2005/8/layout/vProcess5"/>
    <dgm:cxn modelId="{08EF2D5A-AC85-40F4-81C1-814E328AF578}" type="presOf" srcId="{818759F4-820D-43BB-9A77-E7E742637DDE}" destId="{47551A93-B5A3-4A53-BF1F-A92AF4155991}" srcOrd="0" destOrd="0" presId="urn:microsoft.com/office/officeart/2005/8/layout/vProcess5"/>
    <dgm:cxn modelId="{012CE17F-0178-4B45-9E44-01CCE5688AD3}" srcId="{0D4AC755-045E-4C13-B93D-CCFE348B4560}" destId="{4FFAF404-9C85-49C5-92B8-B0141140E84A}" srcOrd="0" destOrd="0" parTransId="{4DCD5DFA-1EC0-4418-9DF6-2A9C64044F96}" sibTransId="{BE36B8E4-3CF4-4ED5-949A-6DE3DAC58EE8}"/>
    <dgm:cxn modelId="{D07D5982-E9D0-485A-9643-443837439FF7}" type="presOf" srcId="{DD4B9E08-DB44-4E17-8B51-567B6E63BCD7}" destId="{EC74D053-B25F-48EB-9464-5DF60BE08F73}" srcOrd="0" destOrd="0" presId="urn:microsoft.com/office/officeart/2005/8/layout/vProcess5"/>
    <dgm:cxn modelId="{C8AFBF8F-3BF6-4C7B-B1D6-49215317AA09}" type="presOf" srcId="{0D4AC755-045E-4C13-B93D-CCFE348B4560}" destId="{71FF5C83-9742-4047-8D20-8F945F0628D9}" srcOrd="0" destOrd="0" presId="urn:microsoft.com/office/officeart/2005/8/layout/vProcess5"/>
    <dgm:cxn modelId="{68F1DD96-6EBF-4960-84DB-2BE631E44FF1}" type="presOf" srcId="{62FA9CE9-308C-44CE-922E-C21AC2E476B7}" destId="{B5C3515E-631A-4FB7-8717-F4007540F125}" srcOrd="0" destOrd="0" presId="urn:microsoft.com/office/officeart/2005/8/layout/vProcess5"/>
    <dgm:cxn modelId="{546347A1-4BA8-4E23-912E-FEFA884D9B73}" type="presOf" srcId="{108F1F8D-B647-475D-977D-39B33387EC01}" destId="{FF2133E8-340E-4683-8002-B79ADF146B13}" srcOrd="0" destOrd="0" presId="urn:microsoft.com/office/officeart/2005/8/layout/vProcess5"/>
    <dgm:cxn modelId="{9013B5A6-F31C-407A-9EBA-D39FF85B2E30}" type="presOf" srcId="{4FFAF404-9C85-49C5-92B8-B0141140E84A}" destId="{8A3BAD38-5055-43D8-BE19-9E6D25800D69}" srcOrd="1" destOrd="0" presId="urn:microsoft.com/office/officeart/2005/8/layout/vProcess5"/>
    <dgm:cxn modelId="{500ECCC0-3A8A-40F4-AA4E-D6042E56313A}" type="presOf" srcId="{29CE9CA5-564C-4A4D-9717-30E30F479531}" destId="{E08EF734-B60D-46E4-91C3-8818B0F5EFFC}" srcOrd="1" destOrd="0" presId="urn:microsoft.com/office/officeart/2005/8/layout/vProcess5"/>
    <dgm:cxn modelId="{F06F94C1-EDB3-439F-B500-4FEA0B8CEF1F}" type="presOf" srcId="{4FFAF404-9C85-49C5-92B8-B0141140E84A}" destId="{99A9E895-8880-4AEC-BECE-B534AF065C9E}" srcOrd="0" destOrd="0" presId="urn:microsoft.com/office/officeart/2005/8/layout/vProcess5"/>
    <dgm:cxn modelId="{26E39ACB-8922-4A10-9959-DE70ECAD36F7}" type="presOf" srcId="{BEADAAE1-93BC-4374-8793-70C79D64BFB6}" destId="{CD7730AF-90EB-4D8C-A3CB-B259038944C3}" srcOrd="0" destOrd="0" presId="urn:microsoft.com/office/officeart/2005/8/layout/vProcess5"/>
    <dgm:cxn modelId="{18A854CF-D890-4618-ACF8-76A940D2138D}" type="presOf" srcId="{60646DB1-2F1B-49FE-886F-6E44E2BE9163}" destId="{A09C2728-82FC-4ECE-ABB4-40585C76397B}" srcOrd="0" destOrd="0" presId="urn:microsoft.com/office/officeart/2005/8/layout/vProcess5"/>
    <dgm:cxn modelId="{8F02E2EA-9728-4928-98A4-AF234FBFEDC8}" srcId="{0D4AC755-045E-4C13-B93D-CCFE348B4560}" destId="{818759F4-820D-43BB-9A77-E7E742637DDE}" srcOrd="1" destOrd="0" parTransId="{00338529-3C41-4236-A99A-F73A0E903251}" sibTransId="{108F1F8D-B647-475D-977D-39B33387EC01}"/>
    <dgm:cxn modelId="{6614DDF9-3CBA-4B56-B5CB-41097A04D486}" srcId="{0D4AC755-045E-4C13-B93D-CCFE348B4560}" destId="{62FA9CE9-308C-44CE-922E-C21AC2E476B7}" srcOrd="3" destOrd="0" parTransId="{81048DAC-FA22-4412-B239-049C661BA087}" sibTransId="{BEADAAE1-93BC-4374-8793-70C79D64BFB6}"/>
    <dgm:cxn modelId="{A96997E7-7CFA-4821-AF88-A7F78EFA8E3F}" type="presParOf" srcId="{71FF5C83-9742-4047-8D20-8F945F0628D9}" destId="{9D2E779E-0C44-4ADD-8F51-2831BCEE5588}" srcOrd="0" destOrd="0" presId="urn:microsoft.com/office/officeart/2005/8/layout/vProcess5"/>
    <dgm:cxn modelId="{BC58C629-5485-4FA0-9338-A60EB7059466}" type="presParOf" srcId="{71FF5C83-9742-4047-8D20-8F945F0628D9}" destId="{99A9E895-8880-4AEC-BECE-B534AF065C9E}" srcOrd="1" destOrd="0" presId="urn:microsoft.com/office/officeart/2005/8/layout/vProcess5"/>
    <dgm:cxn modelId="{70818781-EF1A-4F02-AC70-35789DDE56A2}" type="presParOf" srcId="{71FF5C83-9742-4047-8D20-8F945F0628D9}" destId="{47551A93-B5A3-4A53-BF1F-A92AF4155991}" srcOrd="2" destOrd="0" presId="urn:microsoft.com/office/officeart/2005/8/layout/vProcess5"/>
    <dgm:cxn modelId="{83AAD242-202B-40D9-9C4E-90FDEBEF43F5}" type="presParOf" srcId="{71FF5C83-9742-4047-8D20-8F945F0628D9}" destId="{A09C2728-82FC-4ECE-ABB4-40585C76397B}" srcOrd="3" destOrd="0" presId="urn:microsoft.com/office/officeart/2005/8/layout/vProcess5"/>
    <dgm:cxn modelId="{5607CA92-5BF4-4FB2-BBA6-6784DE627AEA}" type="presParOf" srcId="{71FF5C83-9742-4047-8D20-8F945F0628D9}" destId="{B5C3515E-631A-4FB7-8717-F4007540F125}" srcOrd="4" destOrd="0" presId="urn:microsoft.com/office/officeart/2005/8/layout/vProcess5"/>
    <dgm:cxn modelId="{4DD807D0-3C57-41FC-9A10-C33AB13D751A}" type="presParOf" srcId="{71FF5C83-9742-4047-8D20-8F945F0628D9}" destId="{DB2EF186-AFFD-4F67-A6D7-62972FB9B729}" srcOrd="5" destOrd="0" presId="urn:microsoft.com/office/officeart/2005/8/layout/vProcess5"/>
    <dgm:cxn modelId="{D63AF3B0-C9D7-4647-B1AB-0768D0A5B5E0}" type="presParOf" srcId="{71FF5C83-9742-4047-8D20-8F945F0628D9}" destId="{F9707C0F-99DA-4F27-AD3E-7E9237F37937}" srcOrd="6" destOrd="0" presId="urn:microsoft.com/office/officeart/2005/8/layout/vProcess5"/>
    <dgm:cxn modelId="{96373DBE-7444-4033-8A44-A5C72975DAC0}" type="presParOf" srcId="{71FF5C83-9742-4047-8D20-8F945F0628D9}" destId="{FF2133E8-340E-4683-8002-B79ADF146B13}" srcOrd="7" destOrd="0" presId="urn:microsoft.com/office/officeart/2005/8/layout/vProcess5"/>
    <dgm:cxn modelId="{5CABBC27-2AA6-48CC-8664-73EB8756D8A1}" type="presParOf" srcId="{71FF5C83-9742-4047-8D20-8F945F0628D9}" destId="{EC74D053-B25F-48EB-9464-5DF60BE08F73}" srcOrd="8" destOrd="0" presId="urn:microsoft.com/office/officeart/2005/8/layout/vProcess5"/>
    <dgm:cxn modelId="{E5237C89-768D-4F3F-AC1B-F1D670FDE744}" type="presParOf" srcId="{71FF5C83-9742-4047-8D20-8F945F0628D9}" destId="{CD7730AF-90EB-4D8C-A3CB-B259038944C3}" srcOrd="9" destOrd="0" presId="urn:microsoft.com/office/officeart/2005/8/layout/vProcess5"/>
    <dgm:cxn modelId="{5382391E-951A-4B91-B024-3D70294B0B47}" type="presParOf" srcId="{71FF5C83-9742-4047-8D20-8F945F0628D9}" destId="{8A3BAD38-5055-43D8-BE19-9E6D25800D69}" srcOrd="10" destOrd="0" presId="urn:microsoft.com/office/officeart/2005/8/layout/vProcess5"/>
    <dgm:cxn modelId="{12A9B07B-C4AB-4399-9FB8-31D62D422551}" type="presParOf" srcId="{71FF5C83-9742-4047-8D20-8F945F0628D9}" destId="{917B97F5-ADB2-4181-A6D1-0303CCF48812}" srcOrd="11" destOrd="0" presId="urn:microsoft.com/office/officeart/2005/8/layout/vProcess5"/>
    <dgm:cxn modelId="{086B3535-CA45-4C1D-BCAB-C1990AF307FF}" type="presParOf" srcId="{71FF5C83-9742-4047-8D20-8F945F0628D9}" destId="{98F82CCA-78FE-432C-B54E-F3DE6C2AAEA1}" srcOrd="12" destOrd="0" presId="urn:microsoft.com/office/officeart/2005/8/layout/vProcess5"/>
    <dgm:cxn modelId="{EB676C43-B406-4DA9-B511-23B46992267C}" type="presParOf" srcId="{71FF5C83-9742-4047-8D20-8F945F0628D9}" destId="{F50D853F-B510-40BA-AEE6-76861329285C}" srcOrd="13" destOrd="0" presId="urn:microsoft.com/office/officeart/2005/8/layout/vProcess5"/>
    <dgm:cxn modelId="{D5E80671-07A2-4C20-B2D9-186E12B0421F}" type="presParOf" srcId="{71FF5C83-9742-4047-8D20-8F945F0628D9}" destId="{E08EF734-B60D-46E4-91C3-8818B0F5EFFC}" srcOrd="14" destOrd="0" presId="urn:microsoft.com/office/officeart/2005/8/layout/vProcess5"/>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A90DD2-83FD-4863-9125-A6AE559614D7}">
      <dsp:nvSpPr>
        <dsp:cNvPr id="0" name=""/>
        <dsp:cNvSpPr/>
      </dsp:nvSpPr>
      <dsp:spPr>
        <a:xfrm>
          <a:off x="4704844" y="1095838"/>
          <a:ext cx="2106590" cy="501272"/>
        </a:xfrm>
        <a:custGeom>
          <a:avLst/>
          <a:gdLst/>
          <a:ahLst/>
          <a:cxnLst/>
          <a:rect l="0" t="0" r="0" b="0"/>
          <a:pathLst>
            <a:path>
              <a:moveTo>
                <a:pt x="0" y="0"/>
              </a:moveTo>
              <a:lnTo>
                <a:pt x="0" y="341602"/>
              </a:lnTo>
              <a:lnTo>
                <a:pt x="2106590" y="341602"/>
              </a:lnTo>
              <a:lnTo>
                <a:pt x="2106590" y="501272"/>
              </a:lnTo>
            </a:path>
          </a:pathLst>
        </a:custGeom>
        <a:noFill/>
        <a:ln w="158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E7ACE0D-1C96-4C84-8677-B3E4DF5D97DA}">
      <dsp:nvSpPr>
        <dsp:cNvPr id="0" name=""/>
        <dsp:cNvSpPr/>
      </dsp:nvSpPr>
      <dsp:spPr>
        <a:xfrm>
          <a:off x="4659124" y="1095838"/>
          <a:ext cx="91440" cy="501272"/>
        </a:xfrm>
        <a:custGeom>
          <a:avLst/>
          <a:gdLst/>
          <a:ahLst/>
          <a:cxnLst/>
          <a:rect l="0" t="0" r="0" b="0"/>
          <a:pathLst>
            <a:path>
              <a:moveTo>
                <a:pt x="45720" y="0"/>
              </a:moveTo>
              <a:lnTo>
                <a:pt x="45720" y="501272"/>
              </a:lnTo>
            </a:path>
          </a:pathLst>
        </a:custGeom>
        <a:noFill/>
        <a:ln w="158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285C46-12C2-4620-B94D-59FB8B21D0D3}">
      <dsp:nvSpPr>
        <dsp:cNvPr id="0" name=""/>
        <dsp:cNvSpPr/>
      </dsp:nvSpPr>
      <dsp:spPr>
        <a:xfrm>
          <a:off x="2598253" y="1095838"/>
          <a:ext cx="2106590" cy="501272"/>
        </a:xfrm>
        <a:custGeom>
          <a:avLst/>
          <a:gdLst/>
          <a:ahLst/>
          <a:cxnLst/>
          <a:rect l="0" t="0" r="0" b="0"/>
          <a:pathLst>
            <a:path>
              <a:moveTo>
                <a:pt x="2106590" y="0"/>
              </a:moveTo>
              <a:lnTo>
                <a:pt x="2106590" y="341602"/>
              </a:lnTo>
              <a:lnTo>
                <a:pt x="0" y="341602"/>
              </a:lnTo>
              <a:lnTo>
                <a:pt x="0" y="501272"/>
              </a:lnTo>
            </a:path>
          </a:pathLst>
        </a:custGeom>
        <a:noFill/>
        <a:ln w="158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32BD17-079D-4141-9D1F-26FC1B58192C}">
      <dsp:nvSpPr>
        <dsp:cNvPr id="0" name=""/>
        <dsp:cNvSpPr/>
      </dsp:nvSpPr>
      <dsp:spPr>
        <a:xfrm>
          <a:off x="3843057" y="1369"/>
          <a:ext cx="1723574" cy="109446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0BE845-3E80-4964-8BAF-5821FF3C7229}">
      <dsp:nvSpPr>
        <dsp:cNvPr id="0" name=""/>
        <dsp:cNvSpPr/>
      </dsp:nvSpPr>
      <dsp:spPr>
        <a:xfrm>
          <a:off x="4034565" y="183301"/>
          <a:ext cx="1723574" cy="1094469"/>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Group Members:</a:t>
          </a:r>
        </a:p>
      </dsp:txBody>
      <dsp:txXfrm>
        <a:off x="4066621" y="215357"/>
        <a:ext cx="1659462" cy="1030357"/>
      </dsp:txXfrm>
    </dsp:sp>
    <dsp:sp modelId="{CD958BF1-4B7E-4FEA-90B6-6509B979EF3F}">
      <dsp:nvSpPr>
        <dsp:cNvPr id="0" name=""/>
        <dsp:cNvSpPr/>
      </dsp:nvSpPr>
      <dsp:spPr>
        <a:xfrm>
          <a:off x="1736466" y="1597111"/>
          <a:ext cx="1723574" cy="1094469"/>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5155F74-2E23-4A9D-9063-E477B24F30C1}">
      <dsp:nvSpPr>
        <dsp:cNvPr id="0" name=""/>
        <dsp:cNvSpPr/>
      </dsp:nvSpPr>
      <dsp:spPr>
        <a:xfrm>
          <a:off x="1927974" y="1779044"/>
          <a:ext cx="1723574" cy="1094469"/>
        </a:xfrm>
        <a:prstGeom prst="roundRect">
          <a:avLst>
            <a:gd name="adj" fmla="val 10000"/>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a:t>Tushar </a:t>
          </a:r>
          <a:r>
            <a:rPr lang="en-US" sz="2000" kern="1200" dirty="0">
              <a:latin typeface="Garamond" panose="02020404030301010803"/>
            </a:rPr>
            <a:t>Patil (59)</a:t>
          </a:r>
        </a:p>
      </dsp:txBody>
      <dsp:txXfrm>
        <a:off x="1960030" y="1811100"/>
        <a:ext cx="1659462" cy="1030357"/>
      </dsp:txXfrm>
    </dsp:sp>
    <dsp:sp modelId="{87F256FA-A65C-433F-AF1A-AC037C1717D1}">
      <dsp:nvSpPr>
        <dsp:cNvPr id="0" name=""/>
        <dsp:cNvSpPr/>
      </dsp:nvSpPr>
      <dsp:spPr>
        <a:xfrm>
          <a:off x="3843057" y="1597111"/>
          <a:ext cx="1723574" cy="1094469"/>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E18F6C-9351-442F-829D-CCC0FEC1FA22}">
      <dsp:nvSpPr>
        <dsp:cNvPr id="0" name=""/>
        <dsp:cNvSpPr/>
      </dsp:nvSpPr>
      <dsp:spPr>
        <a:xfrm>
          <a:off x="4034565" y="1779044"/>
          <a:ext cx="1723574" cy="1094469"/>
        </a:xfrm>
        <a:prstGeom prst="roundRect">
          <a:avLst>
            <a:gd name="adj" fmla="val 10000"/>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a:t>Atharva </a:t>
          </a:r>
          <a:r>
            <a:rPr lang="en-US" sz="2000" kern="1200" dirty="0">
              <a:latin typeface="Garamond" panose="02020404030301010803"/>
            </a:rPr>
            <a:t>Dhuri (</a:t>
          </a:r>
          <a:r>
            <a:rPr lang="en-IN" sz="2000" kern="1200" dirty="0">
              <a:latin typeface="Garamond" panose="02020404030301010803"/>
            </a:rPr>
            <a:t>68)</a:t>
          </a:r>
          <a:endParaRPr lang="en-US" sz="2000" kern="1200" dirty="0"/>
        </a:p>
      </dsp:txBody>
      <dsp:txXfrm>
        <a:off x="4066621" y="1811100"/>
        <a:ext cx="1659462" cy="1030357"/>
      </dsp:txXfrm>
    </dsp:sp>
    <dsp:sp modelId="{61BF0031-A583-4F05-9D47-8A4585C84777}">
      <dsp:nvSpPr>
        <dsp:cNvPr id="0" name=""/>
        <dsp:cNvSpPr/>
      </dsp:nvSpPr>
      <dsp:spPr>
        <a:xfrm>
          <a:off x="5949648" y="1597111"/>
          <a:ext cx="1723574" cy="1094469"/>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CE87D4-CEC1-41D8-BE3E-1BCD16E2F30E}">
      <dsp:nvSpPr>
        <dsp:cNvPr id="0" name=""/>
        <dsp:cNvSpPr/>
      </dsp:nvSpPr>
      <dsp:spPr>
        <a:xfrm>
          <a:off x="6141156" y="1779044"/>
          <a:ext cx="1723574" cy="1094469"/>
        </a:xfrm>
        <a:prstGeom prst="roundRect">
          <a:avLst>
            <a:gd name="adj" fmla="val 10000"/>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a:t>Pranay </a:t>
          </a:r>
          <a:r>
            <a:rPr lang="en-US" sz="2000" kern="1200" dirty="0">
              <a:latin typeface="Garamond" panose="02020404030301010803"/>
            </a:rPr>
            <a:t>Patil (57)</a:t>
          </a:r>
          <a:endParaRPr lang="en-US" sz="2000" kern="1200" dirty="0"/>
        </a:p>
      </dsp:txBody>
      <dsp:txXfrm>
        <a:off x="6173212" y="1811100"/>
        <a:ext cx="1659462" cy="10303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C46309-0659-4AD9-802D-ED9A20F41EFB}">
      <dsp:nvSpPr>
        <dsp:cNvPr id="0" name=""/>
        <dsp:cNvSpPr/>
      </dsp:nvSpPr>
      <dsp:spPr>
        <a:xfrm>
          <a:off x="2812" y="42344"/>
          <a:ext cx="2231528" cy="1338916"/>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fr-FR" sz="2500" kern="1200" dirty="0"/>
            <a:t>1.Abstract</a:t>
          </a:r>
          <a:endParaRPr lang="en-US" sz="2500" kern="1200" dirty="0"/>
        </a:p>
      </dsp:txBody>
      <dsp:txXfrm>
        <a:off x="2812" y="42344"/>
        <a:ext cx="2231528" cy="1338916"/>
      </dsp:txXfrm>
    </dsp:sp>
    <dsp:sp modelId="{C2DBE568-7FFF-49D1-95D3-9A000EFEF62F}">
      <dsp:nvSpPr>
        <dsp:cNvPr id="0" name=""/>
        <dsp:cNvSpPr/>
      </dsp:nvSpPr>
      <dsp:spPr>
        <a:xfrm>
          <a:off x="2457493" y="42344"/>
          <a:ext cx="2231528" cy="1338916"/>
        </a:xfrm>
        <a:prstGeom prst="rect">
          <a:avLst/>
        </a:prstGeom>
        <a:solidFill>
          <a:schemeClr val="accent2">
            <a:hueOff val="480451"/>
            <a:satOff val="-510"/>
            <a:lumOff val="39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fr-FR" sz="2500" kern="1200" dirty="0"/>
            <a:t>2. DES</a:t>
          </a:r>
          <a:endParaRPr lang="en-US" sz="2500" kern="1200" dirty="0"/>
        </a:p>
      </dsp:txBody>
      <dsp:txXfrm>
        <a:off x="2457493" y="42344"/>
        <a:ext cx="2231528" cy="1338916"/>
      </dsp:txXfrm>
    </dsp:sp>
    <dsp:sp modelId="{9410C784-0237-4A3E-84F0-AC967A000C3A}">
      <dsp:nvSpPr>
        <dsp:cNvPr id="0" name=""/>
        <dsp:cNvSpPr/>
      </dsp:nvSpPr>
      <dsp:spPr>
        <a:xfrm>
          <a:off x="4912174" y="42344"/>
          <a:ext cx="2231528" cy="1338916"/>
        </a:xfrm>
        <a:prstGeom prst="rect">
          <a:avLst/>
        </a:prstGeom>
        <a:solidFill>
          <a:schemeClr val="accent2">
            <a:hueOff val="960901"/>
            <a:satOff val="-1021"/>
            <a:lumOff val="78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fr-FR" sz="2500" kern="1200" dirty="0"/>
            <a:t>3. Triple DES</a:t>
          </a:r>
          <a:endParaRPr lang="en-US" sz="2500" kern="1200" dirty="0"/>
        </a:p>
      </dsp:txBody>
      <dsp:txXfrm>
        <a:off x="4912174" y="42344"/>
        <a:ext cx="2231528" cy="1338916"/>
      </dsp:txXfrm>
    </dsp:sp>
    <dsp:sp modelId="{D35463FA-4279-484D-ADC9-A8B434B12DBC}">
      <dsp:nvSpPr>
        <dsp:cNvPr id="0" name=""/>
        <dsp:cNvSpPr/>
      </dsp:nvSpPr>
      <dsp:spPr>
        <a:xfrm>
          <a:off x="7366855" y="42344"/>
          <a:ext cx="2231528" cy="1338916"/>
        </a:xfrm>
        <a:prstGeom prst="rect">
          <a:avLst/>
        </a:prstGeom>
        <a:solidFill>
          <a:schemeClr val="accent2">
            <a:hueOff val="1441352"/>
            <a:satOff val="-1531"/>
            <a:lumOff val="117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fr-FR" sz="2500" kern="1200" dirty="0"/>
            <a:t>4. </a:t>
          </a:r>
          <a:r>
            <a:rPr lang="fr-FR" sz="2500" kern="1200" dirty="0" err="1"/>
            <a:t>Encryption</a:t>
          </a:r>
          <a:r>
            <a:rPr lang="fr-FR" sz="2500" kern="1200" dirty="0"/>
            <a:t> </a:t>
          </a:r>
          <a:r>
            <a:rPr lang="fr-FR" sz="2500" kern="1200" dirty="0" err="1"/>
            <a:t>Decryption</a:t>
          </a:r>
          <a:endParaRPr lang="en-US" sz="2500" kern="1200" dirty="0" err="1"/>
        </a:p>
      </dsp:txBody>
      <dsp:txXfrm>
        <a:off x="7366855" y="42344"/>
        <a:ext cx="2231528" cy="1338916"/>
      </dsp:txXfrm>
    </dsp:sp>
    <dsp:sp modelId="{71162691-5849-4200-A7A2-2863039A7FBF}">
      <dsp:nvSpPr>
        <dsp:cNvPr id="0" name=""/>
        <dsp:cNvSpPr/>
      </dsp:nvSpPr>
      <dsp:spPr>
        <a:xfrm>
          <a:off x="2812" y="1604413"/>
          <a:ext cx="2231528" cy="1338916"/>
        </a:xfrm>
        <a:prstGeom prst="rect">
          <a:avLst/>
        </a:prstGeom>
        <a:solidFill>
          <a:schemeClr val="accent2">
            <a:hueOff val="1921803"/>
            <a:satOff val="-2041"/>
            <a:lumOff val="156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fr-FR" sz="2500" kern="1200" dirty="0"/>
            <a:t>5. Triple DES </a:t>
          </a:r>
          <a:r>
            <a:rPr lang="fr-FR" sz="2500" kern="1200" dirty="0" err="1"/>
            <a:t>Algorithm</a:t>
          </a:r>
          <a:endParaRPr lang="en-US" sz="2500" kern="1200" dirty="0" err="1"/>
        </a:p>
      </dsp:txBody>
      <dsp:txXfrm>
        <a:off x="2812" y="1604413"/>
        <a:ext cx="2231528" cy="1338916"/>
      </dsp:txXfrm>
    </dsp:sp>
    <dsp:sp modelId="{4A778E96-2775-4DF7-9948-A3A06A8D9F5D}">
      <dsp:nvSpPr>
        <dsp:cNvPr id="0" name=""/>
        <dsp:cNvSpPr/>
      </dsp:nvSpPr>
      <dsp:spPr>
        <a:xfrm>
          <a:off x="2457493" y="1604413"/>
          <a:ext cx="2231528" cy="1338916"/>
        </a:xfrm>
        <a:prstGeom prst="rect">
          <a:avLst/>
        </a:prstGeom>
        <a:solidFill>
          <a:schemeClr val="accent2">
            <a:hueOff val="2402254"/>
            <a:satOff val="-2551"/>
            <a:lumOff val="196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fr-FR" sz="2500" kern="1200" dirty="0"/>
            <a:t>6. Process</a:t>
          </a:r>
          <a:endParaRPr lang="en-US" sz="2500" kern="1200" dirty="0"/>
        </a:p>
      </dsp:txBody>
      <dsp:txXfrm>
        <a:off x="2457493" y="1604413"/>
        <a:ext cx="2231528" cy="1338916"/>
      </dsp:txXfrm>
    </dsp:sp>
    <dsp:sp modelId="{04C00FB7-2107-4734-9CE4-5A73121E316E}">
      <dsp:nvSpPr>
        <dsp:cNvPr id="0" name=""/>
        <dsp:cNvSpPr/>
      </dsp:nvSpPr>
      <dsp:spPr>
        <a:xfrm>
          <a:off x="4912174" y="1604413"/>
          <a:ext cx="2231528" cy="1338916"/>
        </a:xfrm>
        <a:prstGeom prst="rect">
          <a:avLst/>
        </a:prstGeom>
        <a:solidFill>
          <a:schemeClr val="accent2">
            <a:hueOff val="2882704"/>
            <a:satOff val="-3062"/>
            <a:lumOff val="235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fr-FR" sz="2500" kern="1200" dirty="0"/>
            <a:t>7. </a:t>
          </a:r>
          <a:r>
            <a:rPr lang="fr-FR" sz="2500" kern="1200" dirty="0" err="1"/>
            <a:t>Implementation</a:t>
          </a:r>
          <a:endParaRPr lang="en-US" sz="2500" kern="1200" dirty="0" err="1"/>
        </a:p>
      </dsp:txBody>
      <dsp:txXfrm>
        <a:off x="4912174" y="1604413"/>
        <a:ext cx="2231528" cy="1338916"/>
      </dsp:txXfrm>
    </dsp:sp>
    <dsp:sp modelId="{A6115677-8129-43EE-B3AC-720EE3C1F480}">
      <dsp:nvSpPr>
        <dsp:cNvPr id="0" name=""/>
        <dsp:cNvSpPr/>
      </dsp:nvSpPr>
      <dsp:spPr>
        <a:xfrm>
          <a:off x="7366855" y="1604413"/>
          <a:ext cx="2231528" cy="1338916"/>
        </a:xfrm>
        <a:prstGeom prst="rect">
          <a:avLst/>
        </a:prstGeom>
        <a:solidFill>
          <a:schemeClr val="accent2">
            <a:hueOff val="3363155"/>
            <a:satOff val="-3572"/>
            <a:lumOff val="274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fr-FR" sz="2500" kern="1200" dirty="0"/>
            <a:t>8. </a:t>
          </a:r>
          <a:r>
            <a:rPr lang="fr-FR" sz="2500" kern="1200" dirty="0" err="1"/>
            <a:t>References</a:t>
          </a:r>
          <a:endParaRPr lang="en-US" sz="2500" kern="1200" dirty="0" err="1"/>
        </a:p>
      </dsp:txBody>
      <dsp:txXfrm>
        <a:off x="7366855" y="1604413"/>
        <a:ext cx="2231528" cy="13389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7E268E-5924-4933-8FF9-0ADD18C020D2}">
      <dsp:nvSpPr>
        <dsp:cNvPr id="0" name=""/>
        <dsp:cNvSpPr/>
      </dsp:nvSpPr>
      <dsp:spPr>
        <a:xfrm>
          <a:off x="329619" y="427050"/>
          <a:ext cx="1027230" cy="102723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66C5E5-9F63-4528-A506-01E8F6A6E0A0}">
      <dsp:nvSpPr>
        <dsp:cNvPr id="0" name=""/>
        <dsp:cNvSpPr/>
      </dsp:nvSpPr>
      <dsp:spPr>
        <a:xfrm>
          <a:off x="548537" y="645968"/>
          <a:ext cx="589394" cy="5893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9E83FC8-1D8C-4AD0-9297-252903752123}">
      <dsp:nvSpPr>
        <dsp:cNvPr id="0" name=""/>
        <dsp:cNvSpPr/>
      </dsp:nvSpPr>
      <dsp:spPr>
        <a:xfrm>
          <a:off x="1243" y="1774238"/>
          <a:ext cx="1683984" cy="67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1. Running of the Libraries</a:t>
          </a:r>
        </a:p>
      </dsp:txBody>
      <dsp:txXfrm>
        <a:off x="1243" y="1774238"/>
        <a:ext cx="1683984" cy="673593"/>
      </dsp:txXfrm>
    </dsp:sp>
    <dsp:sp modelId="{E8F82D2E-0EE9-4B4C-85DB-AC736245ADD4}">
      <dsp:nvSpPr>
        <dsp:cNvPr id="0" name=""/>
        <dsp:cNvSpPr/>
      </dsp:nvSpPr>
      <dsp:spPr>
        <a:xfrm>
          <a:off x="2308301" y="427050"/>
          <a:ext cx="1027230" cy="102723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28B431-46B5-43C2-8803-90CC552711CA}">
      <dsp:nvSpPr>
        <dsp:cNvPr id="0" name=""/>
        <dsp:cNvSpPr/>
      </dsp:nvSpPr>
      <dsp:spPr>
        <a:xfrm>
          <a:off x="2527219" y="645968"/>
          <a:ext cx="589394" cy="5893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B5DE582-BBF0-49BD-A019-062A2712B0C7}">
      <dsp:nvSpPr>
        <dsp:cNvPr id="0" name=""/>
        <dsp:cNvSpPr/>
      </dsp:nvSpPr>
      <dsp:spPr>
        <a:xfrm>
          <a:off x="1979924" y="1774238"/>
          <a:ext cx="1683984" cy="67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2. Selecting(Uploading) the Image</a:t>
          </a:r>
        </a:p>
      </dsp:txBody>
      <dsp:txXfrm>
        <a:off x="1979924" y="1774238"/>
        <a:ext cx="1683984" cy="673593"/>
      </dsp:txXfrm>
    </dsp:sp>
    <dsp:sp modelId="{E4087F4F-10E8-46BE-954B-ADC0CC89D15B}">
      <dsp:nvSpPr>
        <dsp:cNvPr id="0" name=""/>
        <dsp:cNvSpPr/>
      </dsp:nvSpPr>
      <dsp:spPr>
        <a:xfrm>
          <a:off x="4286983" y="427050"/>
          <a:ext cx="1027230" cy="1027230"/>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1A7D30-F5E1-475B-A082-BCEC275E07BC}">
      <dsp:nvSpPr>
        <dsp:cNvPr id="0" name=""/>
        <dsp:cNvSpPr/>
      </dsp:nvSpPr>
      <dsp:spPr>
        <a:xfrm>
          <a:off x="4505901" y="645968"/>
          <a:ext cx="589394" cy="5893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D5CC3E8-EAC5-4242-B3D0-E4A864A66646}">
      <dsp:nvSpPr>
        <dsp:cNvPr id="0" name=""/>
        <dsp:cNvSpPr/>
      </dsp:nvSpPr>
      <dsp:spPr>
        <a:xfrm>
          <a:off x="3958606" y="1774238"/>
          <a:ext cx="1683984" cy="67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3. Triple DES Process</a:t>
          </a:r>
        </a:p>
      </dsp:txBody>
      <dsp:txXfrm>
        <a:off x="3958606" y="1774238"/>
        <a:ext cx="1683984" cy="673593"/>
      </dsp:txXfrm>
    </dsp:sp>
    <dsp:sp modelId="{282A9434-8713-461C-B3F0-3F42EA0B315D}">
      <dsp:nvSpPr>
        <dsp:cNvPr id="0" name=""/>
        <dsp:cNvSpPr/>
      </dsp:nvSpPr>
      <dsp:spPr>
        <a:xfrm>
          <a:off x="6265664" y="427050"/>
          <a:ext cx="1027230" cy="1027230"/>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343303-D062-47C5-8103-4C124CA7821F}">
      <dsp:nvSpPr>
        <dsp:cNvPr id="0" name=""/>
        <dsp:cNvSpPr/>
      </dsp:nvSpPr>
      <dsp:spPr>
        <a:xfrm>
          <a:off x="6484582" y="645968"/>
          <a:ext cx="589394" cy="58939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24BBF25-60C7-46B7-8B71-F89BC056394B}">
      <dsp:nvSpPr>
        <dsp:cNvPr id="0" name=""/>
        <dsp:cNvSpPr/>
      </dsp:nvSpPr>
      <dsp:spPr>
        <a:xfrm>
          <a:off x="5937287" y="1774238"/>
          <a:ext cx="1683984" cy="67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4. Encryption Process</a:t>
          </a:r>
        </a:p>
      </dsp:txBody>
      <dsp:txXfrm>
        <a:off x="5937287" y="1774238"/>
        <a:ext cx="1683984" cy="673593"/>
      </dsp:txXfrm>
    </dsp:sp>
    <dsp:sp modelId="{CFA58F8B-D8A6-44A9-BAE8-1B23FC1B1D60}">
      <dsp:nvSpPr>
        <dsp:cNvPr id="0" name=""/>
        <dsp:cNvSpPr/>
      </dsp:nvSpPr>
      <dsp:spPr>
        <a:xfrm>
          <a:off x="8244346" y="427050"/>
          <a:ext cx="1027230" cy="1027230"/>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52EC8D-8067-4515-AF0A-C8DF581A1EEE}">
      <dsp:nvSpPr>
        <dsp:cNvPr id="0" name=""/>
        <dsp:cNvSpPr/>
      </dsp:nvSpPr>
      <dsp:spPr>
        <a:xfrm>
          <a:off x="8463264" y="645968"/>
          <a:ext cx="589394" cy="58939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B0F6DE5-8E95-41F6-AB58-3A43B0BF445F}">
      <dsp:nvSpPr>
        <dsp:cNvPr id="0" name=""/>
        <dsp:cNvSpPr/>
      </dsp:nvSpPr>
      <dsp:spPr>
        <a:xfrm>
          <a:off x="7915969" y="1774238"/>
          <a:ext cx="1683984" cy="67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5. Decryption Process</a:t>
          </a:r>
        </a:p>
      </dsp:txBody>
      <dsp:txXfrm>
        <a:off x="7915969" y="1774238"/>
        <a:ext cx="1683984" cy="67359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A9E895-8880-4AEC-BECE-B534AF065C9E}">
      <dsp:nvSpPr>
        <dsp:cNvPr id="0" name=""/>
        <dsp:cNvSpPr/>
      </dsp:nvSpPr>
      <dsp:spPr>
        <a:xfrm>
          <a:off x="0" y="0"/>
          <a:ext cx="7392921" cy="517478"/>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kern="1200"/>
            <a:t>1. https://www.tutorialspoint.com/cryptography/data_encryption_standard.htm</a:t>
          </a:r>
          <a:endParaRPr lang="en-US" sz="1600" kern="1200"/>
        </a:p>
      </dsp:txBody>
      <dsp:txXfrm>
        <a:off x="15156" y="15156"/>
        <a:ext cx="6773977" cy="487166"/>
      </dsp:txXfrm>
    </dsp:sp>
    <dsp:sp modelId="{47551A93-B5A3-4A53-BF1F-A92AF4155991}">
      <dsp:nvSpPr>
        <dsp:cNvPr id="0" name=""/>
        <dsp:cNvSpPr/>
      </dsp:nvSpPr>
      <dsp:spPr>
        <a:xfrm>
          <a:off x="552068" y="589351"/>
          <a:ext cx="7392921" cy="517478"/>
        </a:xfrm>
        <a:prstGeom prst="roundRect">
          <a:avLst>
            <a:gd name="adj" fmla="val 10000"/>
          </a:avLst>
        </a:prstGeom>
        <a:solidFill>
          <a:schemeClr val="accent2">
            <a:hueOff val="840789"/>
            <a:satOff val="-893"/>
            <a:lumOff val="68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2</a:t>
          </a:r>
          <a:r>
            <a:rPr lang="en-IN" sz="1600" kern="1200"/>
            <a:t>. https://www.simplilearn.com/what-is-des-article</a:t>
          </a:r>
          <a:endParaRPr lang="en-US" sz="1600" kern="1200"/>
        </a:p>
      </dsp:txBody>
      <dsp:txXfrm>
        <a:off x="567224" y="604507"/>
        <a:ext cx="6474179" cy="487166"/>
      </dsp:txXfrm>
    </dsp:sp>
    <dsp:sp modelId="{A09C2728-82FC-4ECE-ABB4-40585C76397B}">
      <dsp:nvSpPr>
        <dsp:cNvPr id="0" name=""/>
        <dsp:cNvSpPr/>
      </dsp:nvSpPr>
      <dsp:spPr>
        <a:xfrm>
          <a:off x="1104137" y="1178702"/>
          <a:ext cx="7392921" cy="517478"/>
        </a:xfrm>
        <a:prstGeom prst="roundRect">
          <a:avLst>
            <a:gd name="adj" fmla="val 10000"/>
          </a:avLst>
        </a:prstGeom>
        <a:solidFill>
          <a:schemeClr val="accent2">
            <a:hueOff val="1681577"/>
            <a:satOff val="-1786"/>
            <a:lumOff val="137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3</a:t>
          </a:r>
          <a:r>
            <a:rPr lang="en-IN" sz="1600" kern="1200"/>
            <a:t>. https://pycryptodome.readthedocs.io/en/latest/src/cipher/des3.html</a:t>
          </a:r>
          <a:endParaRPr lang="en-US" sz="1600" kern="1200"/>
        </a:p>
      </dsp:txBody>
      <dsp:txXfrm>
        <a:off x="1119293" y="1193858"/>
        <a:ext cx="6474179" cy="487166"/>
      </dsp:txXfrm>
    </dsp:sp>
    <dsp:sp modelId="{B5C3515E-631A-4FB7-8717-F4007540F125}">
      <dsp:nvSpPr>
        <dsp:cNvPr id="0" name=""/>
        <dsp:cNvSpPr/>
      </dsp:nvSpPr>
      <dsp:spPr>
        <a:xfrm>
          <a:off x="1656206" y="1768053"/>
          <a:ext cx="7392921" cy="517478"/>
        </a:xfrm>
        <a:prstGeom prst="roundRect">
          <a:avLst>
            <a:gd name="adj" fmla="val 10000"/>
          </a:avLst>
        </a:prstGeom>
        <a:solidFill>
          <a:schemeClr val="accent2">
            <a:hueOff val="2522366"/>
            <a:satOff val="-2679"/>
            <a:lumOff val="205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4</a:t>
          </a:r>
          <a:r>
            <a:rPr lang="en-IN" sz="1600" kern="1200"/>
            <a:t>. https://www.hypr.com/data-encryption-standard-des/</a:t>
          </a:r>
          <a:endParaRPr lang="en-US" sz="1600" kern="1200"/>
        </a:p>
      </dsp:txBody>
      <dsp:txXfrm>
        <a:off x="1671362" y="1783209"/>
        <a:ext cx="6474179" cy="487166"/>
      </dsp:txXfrm>
    </dsp:sp>
    <dsp:sp modelId="{DB2EF186-AFFD-4F67-A6D7-62972FB9B729}">
      <dsp:nvSpPr>
        <dsp:cNvPr id="0" name=""/>
        <dsp:cNvSpPr/>
      </dsp:nvSpPr>
      <dsp:spPr>
        <a:xfrm>
          <a:off x="2208275" y="2357404"/>
          <a:ext cx="7392921" cy="517478"/>
        </a:xfrm>
        <a:prstGeom prst="roundRect">
          <a:avLst>
            <a:gd name="adj" fmla="val 10000"/>
          </a:avLst>
        </a:prstGeom>
        <a:solidFill>
          <a:schemeClr val="accent2">
            <a:hueOff val="3363155"/>
            <a:satOff val="-3572"/>
            <a:lumOff val="274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5</a:t>
          </a:r>
          <a:r>
            <a:rPr lang="en-IN" sz="1600" kern="1200"/>
            <a:t>. https://www.geeksforgeeks.org/data-encryption-standard-des-set-1</a:t>
          </a:r>
          <a:endParaRPr lang="en-US" sz="1600" kern="1200"/>
        </a:p>
      </dsp:txBody>
      <dsp:txXfrm>
        <a:off x="2223431" y="2372560"/>
        <a:ext cx="6474179" cy="487166"/>
      </dsp:txXfrm>
    </dsp:sp>
    <dsp:sp modelId="{F9707C0F-99DA-4F27-AD3E-7E9237F37937}">
      <dsp:nvSpPr>
        <dsp:cNvPr id="0" name=""/>
        <dsp:cNvSpPr/>
      </dsp:nvSpPr>
      <dsp:spPr>
        <a:xfrm>
          <a:off x="7056560" y="378047"/>
          <a:ext cx="336361" cy="336361"/>
        </a:xfrm>
        <a:prstGeom prst="downArrow">
          <a:avLst>
            <a:gd name="adj1" fmla="val 55000"/>
            <a:gd name="adj2" fmla="val 45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7132241" y="378047"/>
        <a:ext cx="184999" cy="253112"/>
      </dsp:txXfrm>
    </dsp:sp>
    <dsp:sp modelId="{FF2133E8-340E-4683-8002-B79ADF146B13}">
      <dsp:nvSpPr>
        <dsp:cNvPr id="0" name=""/>
        <dsp:cNvSpPr/>
      </dsp:nvSpPr>
      <dsp:spPr>
        <a:xfrm>
          <a:off x="7608629" y="967398"/>
          <a:ext cx="336361" cy="336361"/>
        </a:xfrm>
        <a:prstGeom prst="downArrow">
          <a:avLst>
            <a:gd name="adj1" fmla="val 55000"/>
            <a:gd name="adj2" fmla="val 45000"/>
          </a:avLst>
        </a:prstGeom>
        <a:solidFill>
          <a:schemeClr val="accent2">
            <a:tint val="40000"/>
            <a:alpha val="90000"/>
            <a:hueOff val="1394490"/>
            <a:satOff val="476"/>
            <a:lumOff val="146"/>
            <a:alphaOff val="0"/>
          </a:schemeClr>
        </a:solidFill>
        <a:ln w="15875" cap="flat" cmpd="sng" algn="ctr">
          <a:solidFill>
            <a:schemeClr val="accent2">
              <a:tint val="40000"/>
              <a:alpha val="90000"/>
              <a:hueOff val="1394490"/>
              <a:satOff val="476"/>
              <a:lumOff val="14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7684310" y="967398"/>
        <a:ext cx="184999" cy="253112"/>
      </dsp:txXfrm>
    </dsp:sp>
    <dsp:sp modelId="{EC74D053-B25F-48EB-9464-5DF60BE08F73}">
      <dsp:nvSpPr>
        <dsp:cNvPr id="0" name=""/>
        <dsp:cNvSpPr/>
      </dsp:nvSpPr>
      <dsp:spPr>
        <a:xfrm>
          <a:off x="8160698" y="1548124"/>
          <a:ext cx="336361" cy="336361"/>
        </a:xfrm>
        <a:prstGeom prst="downArrow">
          <a:avLst>
            <a:gd name="adj1" fmla="val 55000"/>
            <a:gd name="adj2" fmla="val 45000"/>
          </a:avLst>
        </a:prstGeom>
        <a:solidFill>
          <a:schemeClr val="accent2">
            <a:tint val="40000"/>
            <a:alpha val="90000"/>
            <a:hueOff val="2788980"/>
            <a:satOff val="952"/>
            <a:lumOff val="293"/>
            <a:alphaOff val="0"/>
          </a:schemeClr>
        </a:solidFill>
        <a:ln w="15875" cap="flat" cmpd="sng" algn="ctr">
          <a:solidFill>
            <a:schemeClr val="accent2">
              <a:tint val="40000"/>
              <a:alpha val="90000"/>
              <a:hueOff val="2788980"/>
              <a:satOff val="952"/>
              <a:lumOff val="29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8236379" y="1548124"/>
        <a:ext cx="184999" cy="253112"/>
      </dsp:txXfrm>
    </dsp:sp>
    <dsp:sp modelId="{CD7730AF-90EB-4D8C-A3CB-B259038944C3}">
      <dsp:nvSpPr>
        <dsp:cNvPr id="0" name=""/>
        <dsp:cNvSpPr/>
      </dsp:nvSpPr>
      <dsp:spPr>
        <a:xfrm>
          <a:off x="8712766" y="2143225"/>
          <a:ext cx="336361" cy="336361"/>
        </a:xfrm>
        <a:prstGeom prst="downArrow">
          <a:avLst>
            <a:gd name="adj1" fmla="val 55000"/>
            <a:gd name="adj2" fmla="val 45000"/>
          </a:avLst>
        </a:prstGeom>
        <a:solidFill>
          <a:schemeClr val="accent2">
            <a:tint val="40000"/>
            <a:alpha val="90000"/>
            <a:hueOff val="4183470"/>
            <a:satOff val="1428"/>
            <a:lumOff val="439"/>
            <a:alphaOff val="0"/>
          </a:schemeClr>
        </a:solidFill>
        <a:ln w="15875" cap="flat" cmpd="sng" algn="ctr">
          <a:solidFill>
            <a:schemeClr val="accent2">
              <a:tint val="40000"/>
              <a:alpha val="90000"/>
              <a:hueOff val="4183470"/>
              <a:satOff val="1428"/>
              <a:lumOff val="43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8788447" y="2143225"/>
        <a:ext cx="184999" cy="25311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a:p>
            <a:endParaRPr lang="en-US"/>
          </a:p>
        </p:txBody>
      </p:sp>
      <p:sp>
        <p:nvSpPr>
          <p:cNvPr id="3" name="Date Placeholder 2"/>
          <p:cNvSpPr>
            <a:spLocks noGrp="1" noEditPoints="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endParaRPr/>
          </a:p>
          <a:p>
            <a:r>
              <a:rPr lang="en-US"/>
              <a:t>*</a:t>
            </a:r>
          </a:p>
        </p:txBody>
      </p:sp>
      <p:sp>
        <p:nvSpPr>
          <p:cNvPr id="4" name="Slide Image Placeholder 3"/>
          <p:cNvSpPr>
            <a:spLocks noGrp="1" noRot="1" noChangeAspect="1" noEditPoints="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a:p>
          <a:p>
            <a:endParaRPr lang="en-US"/>
          </a:p>
        </p:txBody>
      </p:sp>
      <p:sp>
        <p:nvSpPr>
          <p:cNvPr id="5" name="Notes Placeholder 4"/>
          <p:cNvSpPr>
            <a:spLocks noGrp="1" noEditPoints="1"/>
          </p:cNvSpPr>
          <p:nvPr>
            <p:ph type="body" sz="quarter" idx="3"/>
          </p:nvPr>
        </p:nvSpPr>
        <p:spPr>
          <a:xfrm>
            <a:off x="685800" y="4343400"/>
            <a:ext cx="5486400" cy="4114800"/>
          </a:xfrm>
          <a:prstGeom prst="rect">
            <a:avLst/>
          </a:prstGeom>
        </p:spPr>
        <p:txBody>
          <a:bodyPr vert="horz" lIns="91440" tIns="45720" rIns="91440" bIns="45720" rtlCol="0"/>
          <a:lstStyle/>
          <a:p>
            <a:pPr lvl="0"/>
            <a:endParaRPr/>
          </a:p>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noEditPoints="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a:p>
            <a:endParaRPr lang="en-US"/>
          </a:p>
        </p:txBody>
      </p:sp>
      <p:sp>
        <p:nvSpPr>
          <p:cNvPr id="7" name="Slide Number Placeholder 6"/>
          <p:cNvSpPr>
            <a:spLocks noGrp="1" noEditPoints="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endParaRPr/>
          </a:p>
          <a:p>
            <a:r>
              <a:rPr lang="en-US"/>
              <a:t>#</a:t>
            </a: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40A2C011-7CFD-46B5-97A4-2F34E6C82703}" type="slidenum">
              <a:rPr lang="en-US" smtClean="0"/>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1CCFD166-0FDE-4194-B253-CE1FE8EF361D}" type="slidenum">
              <a:rPr lang="en-US" smtClean="0"/>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A48DA690-B09B-4069-AEE3-3BA6C2CA5F7B}" type="slidenum">
              <a:rPr lang="en-US" smtClean="0"/>
              <a:t>12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525F7BAA-4DCB-4710-843E-525B83DF65A7}" type="slidenum">
              <a:rPr lang="en-US" smtClean="0"/>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4C987B00-66CF-4817-9A9A-F119A5AE9BBE}" type="slidenum">
              <a:rPr lang="en-US" smtClean="0"/>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91CB6396-99AE-4EA3-A8AB-7286C9011703}"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7D7473F-0DDA-4E5D-B4F1-8E576FC52D6C}" type="slidenum">
              <a:rPr lang="en-US" smtClean="0"/>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81A514C5-0174-4704-B6FF-D4060792FAC1}" type="slidenum">
              <a:rPr lang="en-US" smtClean="0"/>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F88941C-C7C0-4C66-A45E-415134945296}" type="slidenum">
              <a:rPr lang="en-US" smtClean="0"/>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C57663D3-22DA-42DB-ADA3-4282FDD51AFC}" type="slidenum">
              <a:rPr lang="en-US" smtClean="0"/>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D6A80ACD-BE25-4287-8BA0-552F165D75FA}" type="slidenum">
              <a:rPr lang="en-US" smtClean="0"/>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dirty="0"/>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1/30/2022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9702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99990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83559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11818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991508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11590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53333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695139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0120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647F38-B617-4D2F-AE0A-013F0C4D2C57}" type="datetimeFigureOut">
              <a:rPr lang="en-US" dirty="0"/>
              <a:t>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extLst>
      <p:ext uri="{BB962C8B-B14F-4D97-AF65-F5344CB8AC3E}">
        <p14:creationId xmlns:p14="http://schemas.microsoft.com/office/powerpoint/2010/main" val="781612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dirty="0"/>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2250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05BFA754-D5C3-4E66-96A6-867B257F58DC}" type="datetimeFigureOut">
              <a:rPr lang="en-US" dirty="0"/>
              <a:t>1/30/2022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extLst>
      <p:ext uri="{BB962C8B-B14F-4D97-AF65-F5344CB8AC3E}">
        <p14:creationId xmlns:p14="http://schemas.microsoft.com/office/powerpoint/2010/main" val="1609757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0199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260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51826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8348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dirty="0"/>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03983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1/30/2022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45518960"/>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image" Target="../media/image2.jpeg"/><Relationship Id="rId7" Type="http://schemas.openxmlformats.org/officeDocument/2006/relationships/diagramLayout" Target="../diagrams/layout3.xml"/><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diagramData" Target="../diagrams/data3.xml"/><Relationship Id="rId5" Type="http://schemas.openxmlformats.org/officeDocument/2006/relationships/image" Target="../media/image4.png"/><Relationship Id="rId10" Type="http://schemas.microsoft.com/office/2007/relationships/diagramDrawing" Target="../diagrams/drawing3.xml"/><Relationship Id="rId4" Type="http://schemas.openxmlformats.org/officeDocument/2006/relationships/image" Target="../media/image3.png"/><Relationship Id="rId9" Type="http://schemas.openxmlformats.org/officeDocument/2006/relationships/diagramColors" Target="../diagrams/colors3.xml"/></Relationships>
</file>

<file path=ppt/slides/_rels/slide11.xml.rels><?xml version="1.0" encoding="UTF-8" standalone="yes"?>
<Relationships xmlns="http://schemas.openxmlformats.org/package/2006/relationships"><Relationship Id="rId8" Type="http://schemas.openxmlformats.org/officeDocument/2006/relationships/diagramQuickStyle" Target="../diagrams/quickStyle4.xml"/><Relationship Id="rId3" Type="http://schemas.openxmlformats.org/officeDocument/2006/relationships/image" Target="../media/image2.jpeg"/><Relationship Id="rId7" Type="http://schemas.openxmlformats.org/officeDocument/2006/relationships/diagramLayout" Target="../diagrams/layout4.xml"/><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diagramData" Target="../diagrams/data4.xml"/><Relationship Id="rId5" Type="http://schemas.openxmlformats.org/officeDocument/2006/relationships/image" Target="../media/image4.png"/><Relationship Id="rId10" Type="http://schemas.microsoft.com/office/2007/relationships/diagramDrawing" Target="../diagrams/drawing4.xml"/><Relationship Id="rId4" Type="http://schemas.openxmlformats.org/officeDocument/2006/relationships/image" Target="../media/image3.png"/><Relationship Id="rId9" Type="http://schemas.openxmlformats.org/officeDocument/2006/relationships/diagramColors" Target="../diagrams/colors4.xml"/></Relationships>
</file>

<file path=ppt/slides/_rels/slide1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jpeg"/><Relationship Id="rId7"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21.svg"/></Relationships>
</file>

<file path=ppt/slides/_rels/slide2.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2.jpeg"/><Relationship Id="rId7" Type="http://schemas.openxmlformats.org/officeDocument/2006/relationships/diagramLayout" Target="../diagrams/layout2.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Data" Target="../diagrams/data2.xml"/><Relationship Id="rId5" Type="http://schemas.openxmlformats.org/officeDocument/2006/relationships/image" Target="../media/image4.png"/><Relationship Id="rId10" Type="http://schemas.microsoft.com/office/2007/relationships/diagramDrawing" Target="../diagrams/drawing2.xml"/><Relationship Id="rId4" Type="http://schemas.openxmlformats.org/officeDocument/2006/relationships/image" Target="../media/image3.png"/><Relationship Id="rId9" Type="http://schemas.openxmlformats.org/officeDocument/2006/relationships/diagramColors" Target="../diagrams/colors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jpeg"/><Relationship Id="rId7"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jpeg"/><Relationship Id="rId7"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1A05E-143C-4245-BF4C-005EFA2E4C2C}"/>
              </a:ext>
            </a:extLst>
          </p:cNvPr>
          <p:cNvSpPr>
            <a:spLocks noGrp="1"/>
          </p:cNvSpPr>
          <p:nvPr>
            <p:ph type="title"/>
          </p:nvPr>
        </p:nvSpPr>
        <p:spPr>
          <a:xfrm>
            <a:off x="773485" y="1535365"/>
            <a:ext cx="10634592" cy="948963"/>
          </a:xfrm>
        </p:spPr>
        <p:txBody>
          <a:bodyPr vert="horz" lIns="91440" tIns="45720" rIns="91440" bIns="45720" rtlCol="0" anchor="ctr">
            <a:noAutofit/>
          </a:bodyPr>
          <a:lstStyle/>
          <a:p>
            <a:r>
              <a:rPr lang="en-US" sz="6600" dirty="0">
                <a:solidFill>
                  <a:srgbClr val="262626"/>
                </a:solidFill>
                <a:ea typeface="+mj-lt"/>
                <a:cs typeface="+mj-lt"/>
              </a:rPr>
              <a:t>Triple Des Encryption System</a:t>
            </a:r>
            <a:endParaRPr lang="en-US"/>
          </a:p>
          <a:p>
            <a:endParaRPr lang="en-US" sz="6600" dirty="0">
              <a:solidFill>
                <a:srgbClr val="262626"/>
              </a:solidFill>
            </a:endParaRPr>
          </a:p>
        </p:txBody>
      </p:sp>
      <p:graphicFrame>
        <p:nvGraphicFramePr>
          <p:cNvPr id="36" name="Content Placeholder 2">
            <a:extLst>
              <a:ext uri="{FF2B5EF4-FFF2-40B4-BE49-F238E27FC236}">
                <a16:creationId xmlns:a16="http://schemas.microsoft.com/office/drawing/2014/main" id="{9B4FA3FF-5CFF-48B6-87D1-030ABC8388A0}"/>
              </a:ext>
            </a:extLst>
          </p:cNvPr>
          <p:cNvGraphicFramePr>
            <a:graphicFrameLocks noGrp="1"/>
          </p:cNvGraphicFramePr>
          <p:nvPr>
            <p:ph idx="1"/>
            <p:extLst>
              <p:ext uri="{D42A27DB-BD31-4B8C-83A1-F6EECF244321}">
                <p14:modId xmlns:p14="http://schemas.microsoft.com/office/powerpoint/2010/main" val="3938052784"/>
              </p:ext>
            </p:extLst>
          </p:nvPr>
        </p:nvGraphicFramePr>
        <p:xfrm>
          <a:off x="1295400" y="2803699"/>
          <a:ext cx="9601197" cy="2874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92403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grpSp>
        <p:nvGrpSpPr>
          <p:cNvPr id="7" name="Group 9">
            <a:extLst>
              <a:ext uri="{FF2B5EF4-FFF2-40B4-BE49-F238E27FC236}">
                <a16:creationId xmlns:a16="http://schemas.microsoft.com/office/drawing/2014/main" id="{C93797FD-7F0A-483E-966E-7FE88F8D8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1" name="Picture 10">
              <a:extLst>
                <a:ext uri="{FF2B5EF4-FFF2-40B4-BE49-F238E27FC236}">
                  <a16:creationId xmlns:a16="http://schemas.microsoft.com/office/drawing/2014/main" id="{94299858-315B-4242-A342-32FD05E4DEE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Rectangle 11">
              <a:extLst>
                <a:ext uri="{FF2B5EF4-FFF2-40B4-BE49-F238E27FC236}">
                  <a16:creationId xmlns:a16="http://schemas.microsoft.com/office/drawing/2014/main" id="{5783D501-1479-4FE1-A62C-B9C862498C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3" name="Picture 12">
              <a:extLst>
                <a:ext uri="{FF2B5EF4-FFF2-40B4-BE49-F238E27FC236}">
                  <a16:creationId xmlns:a16="http://schemas.microsoft.com/office/drawing/2014/main" id="{C53C2CCF-3504-410A-A978-9BCC7D295A0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4" name="Picture 13">
              <a:extLst>
                <a:ext uri="{FF2B5EF4-FFF2-40B4-BE49-F238E27FC236}">
                  <a16:creationId xmlns:a16="http://schemas.microsoft.com/office/drawing/2014/main" id="{444AA77E-0BD7-413F-9123-2CDF296BADF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8" name="Straight Connector 15">
            <a:extLst>
              <a:ext uri="{FF2B5EF4-FFF2-40B4-BE49-F238E27FC236}">
                <a16:creationId xmlns:a16="http://schemas.microsoft.com/office/drawing/2014/main" id="{DDB3BAEE-5BE4-4B17-A2DA-B334759C47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noEditPoints="1"/>
          </p:cNvSpPr>
          <p:nvPr>
            <p:ph type="title"/>
          </p:nvPr>
        </p:nvSpPr>
        <p:spPr>
          <a:xfrm>
            <a:off x="1295402" y="982132"/>
            <a:ext cx="9601196" cy="1303867"/>
          </a:xfrm>
        </p:spPr>
        <p:txBody>
          <a:bodyPr vert="horz" lIns="91440" tIns="45720" rIns="91440" bIns="45720" rtlCol="0" anchor="ctr">
            <a:normAutofit/>
          </a:bodyPr>
          <a:lstStyle/>
          <a:p>
            <a:r>
              <a:rPr lang="en-US" dirty="0">
                <a:solidFill>
                  <a:srgbClr val="262626"/>
                </a:solidFill>
              </a:rPr>
              <a:t>WORKING</a:t>
            </a:r>
          </a:p>
        </p:txBody>
      </p:sp>
      <p:graphicFrame>
        <p:nvGraphicFramePr>
          <p:cNvPr id="9" name="TextBox 3">
            <a:extLst>
              <a:ext uri="{FF2B5EF4-FFF2-40B4-BE49-F238E27FC236}">
                <a16:creationId xmlns:a16="http://schemas.microsoft.com/office/drawing/2014/main" id="{0997F546-3338-47A0-A911-9F3F4FD4FFE9}"/>
              </a:ext>
            </a:extLst>
          </p:cNvPr>
          <p:cNvGraphicFramePr/>
          <p:nvPr>
            <p:extLst>
              <p:ext uri="{D42A27DB-BD31-4B8C-83A1-F6EECF244321}">
                <p14:modId xmlns:p14="http://schemas.microsoft.com/office/powerpoint/2010/main" val="952204231"/>
              </p:ext>
            </p:extLst>
          </p:nvPr>
        </p:nvGraphicFramePr>
        <p:xfrm>
          <a:off x="1295400" y="2772384"/>
          <a:ext cx="9601197" cy="287488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grpSp>
        <p:nvGrpSpPr>
          <p:cNvPr id="37" name="Group 8">
            <a:extLst>
              <a:ext uri="{FF2B5EF4-FFF2-40B4-BE49-F238E27FC236}">
                <a16:creationId xmlns:a16="http://schemas.microsoft.com/office/drawing/2014/main" id="{C93797FD-7F0A-483E-966E-7FE88F8D8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0" name="Picture 9">
              <a:extLst>
                <a:ext uri="{FF2B5EF4-FFF2-40B4-BE49-F238E27FC236}">
                  <a16:creationId xmlns:a16="http://schemas.microsoft.com/office/drawing/2014/main" id="{94299858-315B-4242-A342-32FD05E4DEE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Rectangle 10">
              <a:extLst>
                <a:ext uri="{FF2B5EF4-FFF2-40B4-BE49-F238E27FC236}">
                  <a16:creationId xmlns:a16="http://schemas.microsoft.com/office/drawing/2014/main" id="{5783D501-1479-4FE1-A62C-B9C862498C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a:extLst>
                <a:ext uri="{FF2B5EF4-FFF2-40B4-BE49-F238E27FC236}">
                  <a16:creationId xmlns:a16="http://schemas.microsoft.com/office/drawing/2014/main" id="{C53C2CCF-3504-410A-A978-9BCC7D295A0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3" name="Picture 12">
              <a:extLst>
                <a:ext uri="{FF2B5EF4-FFF2-40B4-BE49-F238E27FC236}">
                  <a16:creationId xmlns:a16="http://schemas.microsoft.com/office/drawing/2014/main" id="{444AA77E-0BD7-413F-9123-2CDF296BADF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38" name="Straight Connector 14">
            <a:extLst>
              <a:ext uri="{FF2B5EF4-FFF2-40B4-BE49-F238E27FC236}">
                <a16:creationId xmlns:a16="http://schemas.microsoft.com/office/drawing/2014/main" id="{DDB3BAEE-5BE4-4B17-A2DA-B334759C47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noEditPoints="1"/>
          </p:cNvSpPr>
          <p:nvPr>
            <p:ph type="title"/>
          </p:nvPr>
        </p:nvSpPr>
        <p:spPr>
          <a:xfrm>
            <a:off x="1295402" y="982132"/>
            <a:ext cx="9601196" cy="1303867"/>
          </a:xfrm>
        </p:spPr>
        <p:txBody>
          <a:bodyPr vert="horz" lIns="91440" tIns="45720" rIns="91440" bIns="45720" rtlCol="0" anchor="ctr">
            <a:normAutofit/>
          </a:bodyPr>
          <a:lstStyle/>
          <a:p>
            <a:r>
              <a:rPr lang="en-US">
                <a:solidFill>
                  <a:srgbClr val="262626"/>
                </a:solidFill>
              </a:rPr>
              <a:t>REFERENCES</a:t>
            </a:r>
          </a:p>
        </p:txBody>
      </p:sp>
      <p:graphicFrame>
        <p:nvGraphicFramePr>
          <p:cNvPr id="39" name="TextBox 2">
            <a:extLst>
              <a:ext uri="{FF2B5EF4-FFF2-40B4-BE49-F238E27FC236}">
                <a16:creationId xmlns:a16="http://schemas.microsoft.com/office/drawing/2014/main" id="{563F6E08-CEF9-4CDD-B5CE-3108A0A03526}"/>
              </a:ext>
            </a:extLst>
          </p:cNvPr>
          <p:cNvGraphicFramePr/>
          <p:nvPr>
            <p:extLst>
              <p:ext uri="{D42A27DB-BD31-4B8C-83A1-F6EECF244321}">
                <p14:modId xmlns:p14="http://schemas.microsoft.com/office/powerpoint/2010/main" val="2888689981"/>
              </p:ext>
            </p:extLst>
          </p:nvPr>
        </p:nvGraphicFramePr>
        <p:xfrm>
          <a:off x="1295400" y="2772384"/>
          <a:ext cx="9601197" cy="287488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grpSp>
        <p:nvGrpSpPr>
          <p:cNvPr id="71" name="Group 50">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52" name="Picture 51">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53" name="Rectangle 52">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54" name="Picture 53">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55" name="Picture 54">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72" name="Straight Connector 56">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73" name="Rectangle 58">
            <a:extLst>
              <a:ext uri="{FF2B5EF4-FFF2-40B4-BE49-F238E27FC236}">
                <a16:creationId xmlns:a16="http://schemas.microsoft.com/office/drawing/2014/main" id="{9401732C-37EE-4B98-A709-9530173F3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grpSp>
        <p:nvGrpSpPr>
          <p:cNvPr id="74" name="Group 60">
            <a:extLst>
              <a:ext uri="{FF2B5EF4-FFF2-40B4-BE49-F238E27FC236}">
                <a16:creationId xmlns:a16="http://schemas.microsoft.com/office/drawing/2014/main" id="{654E48C8-2A00-4C54-BC9C-B18EE49E9C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786"/>
            <a:ext cx="12229962" cy="6856214"/>
            <a:chOff x="-15736" y="0"/>
            <a:chExt cx="12229962" cy="6856214"/>
          </a:xfrm>
        </p:grpSpPr>
        <p:pic>
          <p:nvPicPr>
            <p:cNvPr id="62" name="Picture 61">
              <a:extLst>
                <a:ext uri="{FF2B5EF4-FFF2-40B4-BE49-F238E27FC236}">
                  <a16:creationId xmlns:a16="http://schemas.microsoft.com/office/drawing/2014/main" id="{CE0A0544-8F52-43F0-AC3E-DF683908B56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6">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63" name="Rectangle 62">
              <a:extLst>
                <a:ext uri="{FF2B5EF4-FFF2-40B4-BE49-F238E27FC236}">
                  <a16:creationId xmlns:a16="http://schemas.microsoft.com/office/drawing/2014/main" id="{2F4057D3-A680-4443-9E51-ED920A691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64" name="Picture 63">
              <a:extLst>
                <a:ext uri="{FF2B5EF4-FFF2-40B4-BE49-F238E27FC236}">
                  <a16:creationId xmlns:a16="http://schemas.microsoft.com/office/drawing/2014/main" id="{2F6853A4-7B38-4FDE-B024-AE8BA71E738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65" name="Picture 64">
              <a:extLst>
                <a:ext uri="{FF2B5EF4-FFF2-40B4-BE49-F238E27FC236}">
                  <a16:creationId xmlns:a16="http://schemas.microsoft.com/office/drawing/2014/main" id="{86ADF4DB-4290-4441-8F8E-04152FE6063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p:cNvSpPr>
            <a:spLocks noGrp="1" noEditPoints="1"/>
          </p:cNvSpPr>
          <p:nvPr>
            <p:ph type="title"/>
          </p:nvPr>
        </p:nvSpPr>
        <p:spPr>
          <a:xfrm>
            <a:off x="1467254" y="2025969"/>
            <a:ext cx="4647249" cy="1393825"/>
          </a:xfrm>
        </p:spPr>
        <p:txBody>
          <a:bodyPr vert="horz" lIns="91440" tIns="45720" rIns="91440" bIns="45720" rtlCol="0" anchor="b">
            <a:normAutofit/>
          </a:bodyPr>
          <a:lstStyle/>
          <a:p>
            <a:r>
              <a:rPr lang="en-US" sz="6600" u="sng" dirty="0">
                <a:solidFill>
                  <a:srgbClr val="262626"/>
                </a:solidFill>
              </a:rPr>
              <a:t>Thank You</a:t>
            </a:r>
          </a:p>
        </p:txBody>
      </p:sp>
      <p:pic>
        <p:nvPicPr>
          <p:cNvPr id="6" name="Graphic 5" descr="Smiling Face with No Fill">
            <a:extLst>
              <a:ext uri="{FF2B5EF4-FFF2-40B4-BE49-F238E27FC236}">
                <a16:creationId xmlns:a16="http://schemas.microsoft.com/office/drawing/2014/main" id="{C8C95359-F592-4BB1-98D3-E0DCF251A8D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687739" y="1754570"/>
            <a:ext cx="2816503" cy="2816503"/>
          </a:xfrm>
          <a:prstGeom prst="rect">
            <a:avLst/>
          </a:prstGeom>
          <a:ln w="57150" cmpd="thickThin">
            <a:solidFill>
              <a:srgbClr val="7F7F7F"/>
            </a:solidFill>
            <a:miter lim="800000"/>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grpSp>
        <p:nvGrpSpPr>
          <p:cNvPr id="6" name="Group 8">
            <a:extLst>
              <a:ext uri="{FF2B5EF4-FFF2-40B4-BE49-F238E27FC236}">
                <a16:creationId xmlns:a16="http://schemas.microsoft.com/office/drawing/2014/main" id="{C93797FD-7F0A-483E-966E-7FE88F8D8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0" name="Picture 9">
              <a:extLst>
                <a:ext uri="{FF2B5EF4-FFF2-40B4-BE49-F238E27FC236}">
                  <a16:creationId xmlns:a16="http://schemas.microsoft.com/office/drawing/2014/main" id="{94299858-315B-4242-A342-32FD05E4DEE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Rectangle 10">
              <a:extLst>
                <a:ext uri="{FF2B5EF4-FFF2-40B4-BE49-F238E27FC236}">
                  <a16:creationId xmlns:a16="http://schemas.microsoft.com/office/drawing/2014/main" id="{5783D501-1479-4FE1-A62C-B9C862498C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a:extLst>
                <a:ext uri="{FF2B5EF4-FFF2-40B4-BE49-F238E27FC236}">
                  <a16:creationId xmlns:a16="http://schemas.microsoft.com/office/drawing/2014/main" id="{C53C2CCF-3504-410A-A978-9BCC7D295A0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3" name="Picture 12">
              <a:extLst>
                <a:ext uri="{FF2B5EF4-FFF2-40B4-BE49-F238E27FC236}">
                  <a16:creationId xmlns:a16="http://schemas.microsoft.com/office/drawing/2014/main" id="{444AA77E-0BD7-413F-9123-2CDF296BADF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7" name="Straight Connector 14">
            <a:extLst>
              <a:ext uri="{FF2B5EF4-FFF2-40B4-BE49-F238E27FC236}">
                <a16:creationId xmlns:a16="http://schemas.microsoft.com/office/drawing/2014/main" id="{DDB3BAEE-5BE4-4B17-A2DA-B334759C47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grpSp>
        <p:nvGrpSpPr>
          <p:cNvPr id="8" name="Group 16">
            <a:extLst>
              <a:ext uri="{FF2B5EF4-FFF2-40B4-BE49-F238E27FC236}">
                <a16:creationId xmlns:a16="http://schemas.microsoft.com/office/drawing/2014/main" id="{E7DEDD00-5E71-418B-9C3C-9B71B01822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4" name="Picture 17">
              <a:extLst>
                <a:ext uri="{FF2B5EF4-FFF2-40B4-BE49-F238E27FC236}">
                  <a16:creationId xmlns:a16="http://schemas.microsoft.com/office/drawing/2014/main" id="{F08AA894-60A7-4A09-919E-54EF7C3EC82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6" name="Rectangle 18">
              <a:extLst>
                <a:ext uri="{FF2B5EF4-FFF2-40B4-BE49-F238E27FC236}">
                  <a16:creationId xmlns:a16="http://schemas.microsoft.com/office/drawing/2014/main" id="{44680684-9D82-4E2B-9E9A-778390DA9E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0" name="Picture 19">
              <a:extLst>
                <a:ext uri="{FF2B5EF4-FFF2-40B4-BE49-F238E27FC236}">
                  <a16:creationId xmlns:a16="http://schemas.microsoft.com/office/drawing/2014/main" id="{E28899EB-8201-46DC-A208-67136E6BA1A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5" name="Picture 20">
              <a:extLst>
                <a:ext uri="{FF2B5EF4-FFF2-40B4-BE49-F238E27FC236}">
                  <a16:creationId xmlns:a16="http://schemas.microsoft.com/office/drawing/2014/main" id="{58681DBB-DB5A-40DF-8333-C7E1C945B5B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p:cNvSpPr>
            <a:spLocks noGrp="1" noEditPoints="1"/>
          </p:cNvSpPr>
          <p:nvPr>
            <p:ph type="title"/>
          </p:nvPr>
        </p:nvSpPr>
        <p:spPr>
          <a:xfrm>
            <a:off x="1295402" y="982132"/>
            <a:ext cx="9601196" cy="1303867"/>
          </a:xfrm>
        </p:spPr>
        <p:txBody>
          <a:bodyPr vert="horz" lIns="91440" tIns="45720" rIns="91440" bIns="45720" rtlCol="0" anchor="ctr">
            <a:normAutofit/>
          </a:bodyPr>
          <a:lstStyle/>
          <a:p>
            <a:r>
              <a:rPr lang="en-US" dirty="0">
                <a:solidFill>
                  <a:srgbClr val="262626"/>
                </a:solidFill>
              </a:rPr>
              <a:t>CONTENT</a:t>
            </a:r>
          </a:p>
        </p:txBody>
      </p:sp>
      <p:graphicFrame>
        <p:nvGraphicFramePr>
          <p:cNvPr id="26" name="TextBox 2">
            <a:extLst>
              <a:ext uri="{FF2B5EF4-FFF2-40B4-BE49-F238E27FC236}">
                <a16:creationId xmlns:a16="http://schemas.microsoft.com/office/drawing/2014/main" id="{134DC4D8-515C-4639-A212-79F21D3C5597}"/>
              </a:ext>
            </a:extLst>
          </p:cNvPr>
          <p:cNvGraphicFramePr/>
          <p:nvPr>
            <p:extLst>
              <p:ext uri="{D42A27DB-BD31-4B8C-83A1-F6EECF244321}">
                <p14:modId xmlns:p14="http://schemas.microsoft.com/office/powerpoint/2010/main" val="472048219"/>
              </p:ext>
            </p:extLst>
          </p:nvPr>
        </p:nvGraphicFramePr>
        <p:xfrm>
          <a:off x="1295401" y="2675822"/>
          <a:ext cx="9601197" cy="298567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1295402" y="773365"/>
            <a:ext cx="9601196" cy="1575264"/>
          </a:xfrm>
        </p:spPr>
        <p:txBody>
          <a:bodyPr>
            <a:normAutofit/>
          </a:bodyPr>
          <a:lstStyle/>
          <a:p>
            <a:r>
              <a:rPr lang="en-IN" dirty="0"/>
              <a:t>ABSTRACT</a:t>
            </a:r>
          </a:p>
        </p:txBody>
      </p:sp>
      <p:sp>
        <p:nvSpPr>
          <p:cNvPr id="3" name="TextBox 2"/>
          <p:cNvSpPr txBox="1"/>
          <p:nvPr/>
        </p:nvSpPr>
        <p:spPr>
          <a:xfrm>
            <a:off x="868471" y="2593435"/>
            <a:ext cx="10444619" cy="3385542"/>
          </a:xfrm>
          <a:prstGeom prst="rect">
            <a:avLst/>
          </a:prstGeom>
          <a:noFill/>
        </p:spPr>
        <p:txBody>
          <a:bodyPr wrap="square" lIns="91440" tIns="45720" rIns="91440" bIns="45720" rtlCol="0" anchor="t">
            <a:spAutoFit/>
          </a:bodyPr>
          <a:lstStyle/>
          <a:p>
            <a:pPr marL="285750" indent="-285750">
              <a:buFont typeface="Wingdings" panose="05000000000000000000" pitchFamily="2" charset="2"/>
              <a:buChar char="Ø"/>
            </a:pPr>
            <a:r>
              <a:rPr lang="en-US" sz="2000" dirty="0"/>
              <a:t>In today’s world almost all digital services like internet communication, medical and military imaging systems, multimedia system needs a high level and Protected security.</a:t>
            </a:r>
          </a:p>
          <a:p>
            <a:endParaRPr lang="en-US" sz="2000" dirty="0"/>
          </a:p>
          <a:p>
            <a:pPr marL="285750" indent="-285750">
              <a:buFont typeface="Wingdings" panose="05000000000000000000" pitchFamily="2" charset="2"/>
              <a:buChar char="Ø"/>
            </a:pPr>
            <a:r>
              <a:rPr lang="en-US" sz="2000" dirty="0"/>
              <a:t>There is a need for security level in order to safely store and</a:t>
            </a:r>
          </a:p>
          <a:p>
            <a:r>
              <a:rPr lang="en-US" sz="2000" dirty="0"/>
              <a:t>     transmit digital images containing critical information</a:t>
            </a:r>
            <a:r>
              <a:rPr lang="en-US" dirty="0"/>
              <a:t>.</a:t>
            </a:r>
          </a:p>
          <a:p>
            <a:endParaRPr lang="en-US" dirty="0"/>
          </a:p>
          <a:p>
            <a:pPr marL="285750" indent="-285750">
              <a:buFont typeface="Wingdings" panose="05000000000000000000" pitchFamily="2" charset="2"/>
              <a:buChar char="Ø"/>
            </a:pPr>
            <a:r>
              <a:rPr lang="en-US" sz="2000" dirty="0"/>
              <a:t>Therefore, there is a need for image encryption techniques in order to hide images from such attacks.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sz="2000" dirty="0"/>
              <a:t>In this system we use Triple DES (Data Encryption Standard) in order to hide image. Such Encryption technique helps to avoid Active and Passive Attacks.</a:t>
            </a:r>
          </a:p>
          <a:p>
            <a:pPr marL="285750" indent="-285750">
              <a:buFont typeface="Wingdings" panose="05000000000000000000" pitchFamily="2" charset="2"/>
              <a:buChar char="Ø"/>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IN" dirty="0"/>
              <a:t>DES: Data Encryption Standard</a:t>
            </a:r>
          </a:p>
        </p:txBody>
      </p:sp>
      <p:sp>
        <p:nvSpPr>
          <p:cNvPr id="3" name="TextBox 2"/>
          <p:cNvSpPr txBox="1"/>
          <p:nvPr/>
        </p:nvSpPr>
        <p:spPr>
          <a:xfrm>
            <a:off x="1013534" y="2414726"/>
            <a:ext cx="10111666" cy="2862322"/>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t>The Data Encryption Standard (DES) is a symmetric-key block cipher published</a:t>
            </a:r>
          </a:p>
          <a:p>
            <a:r>
              <a:rPr lang="en-US" sz="2000" dirty="0"/>
              <a:t>     by the National Institute of Standards and Technology (NIST).</a:t>
            </a:r>
          </a:p>
          <a:p>
            <a:endParaRPr lang="en-US" sz="2000" dirty="0"/>
          </a:p>
          <a:p>
            <a:pPr marL="342900" indent="-342900">
              <a:buFont typeface="Wingdings" panose="05000000000000000000" pitchFamily="2" charset="2"/>
              <a:buChar char="Ø"/>
            </a:pPr>
            <a:r>
              <a:rPr lang="en-US" sz="2000" dirty="0"/>
              <a:t>DES is an implementation of a Feistel Cipher, it uses 16 round Feistel structure and the block size is 64-bit.</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Though, key length is 64-bit, DES has an effective key length of 56 bits, since 8 of the 64 bits of the key are not used by the encryption algorithm (function as check bits only)</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493231" y="664714"/>
            <a:ext cx="10934141" cy="974943"/>
          </a:xfrm>
        </p:spPr>
        <p:txBody>
          <a:bodyPr>
            <a:normAutofit fontScale="90000"/>
          </a:bodyPr>
          <a:lstStyle/>
          <a:p>
            <a:r>
              <a:rPr lang="en-IN" dirty="0"/>
              <a:t>ENCRYPTION AND DECRYPTION PROCESS</a:t>
            </a:r>
          </a:p>
        </p:txBody>
      </p:sp>
      <p:pic>
        <p:nvPicPr>
          <p:cNvPr id="7" name="Picture 6"/>
          <p:cNvPicPr>
            <a:picLocks noChangeAspect="1"/>
          </p:cNvPicPr>
          <p:nvPr/>
        </p:nvPicPr>
        <p:blipFill>
          <a:blip r:embed="rId3"/>
          <a:srcRect/>
          <a:stretch>
            <a:fillRect/>
          </a:stretch>
        </p:blipFill>
        <p:spPr>
          <a:xfrm>
            <a:off x="994300" y="1931930"/>
            <a:ext cx="9934112" cy="428347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IN" dirty="0"/>
              <a:t>TRIPLE DES ENCRYPTION</a:t>
            </a:r>
          </a:p>
        </p:txBody>
      </p:sp>
      <p:sp>
        <p:nvSpPr>
          <p:cNvPr id="3" name="TextBox 2"/>
          <p:cNvSpPr txBox="1"/>
          <p:nvPr/>
        </p:nvSpPr>
        <p:spPr>
          <a:xfrm>
            <a:off x="862127" y="2572072"/>
            <a:ext cx="10471840" cy="3139321"/>
          </a:xfrm>
          <a:prstGeom prst="rect">
            <a:avLst/>
          </a:prstGeom>
          <a:noFill/>
        </p:spPr>
        <p:txBody>
          <a:bodyPr wrap="square" lIns="91440" tIns="45720" rIns="91440" bIns="45720" rtlCol="0" anchor="t">
            <a:spAutoFit/>
          </a:bodyPr>
          <a:lstStyle/>
          <a:p>
            <a:pPr marL="342900" indent="-342900">
              <a:buFont typeface="Wingdings" panose="05000000000000000000" pitchFamily="2" charset="2"/>
              <a:buChar char="Ø"/>
            </a:pPr>
            <a:r>
              <a:rPr lang="en-US" sz="2000" dirty="0"/>
              <a:t>In cryptography, Triple DES, officially the Triple Data Encryption Algorithm, is a symmetric-key block cipher, which applies the DES cipher algorithm three times to each data block</a:t>
            </a:r>
            <a:r>
              <a:rPr lang="en-US" dirty="0"/>
              <a:t>.</a:t>
            </a:r>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r>
              <a:rPr lang="en-US" sz="2000" dirty="0"/>
              <a:t>Block sizes: 64 bits Key sizes: 168, 112 or 56 bits (keying option 1, 2, 3 respectively)</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Triple DES is an encryption technique which uses three instance of DES on same</a:t>
            </a:r>
          </a:p>
          <a:p>
            <a:r>
              <a:rPr lang="en-US" sz="2000" dirty="0"/>
              <a:t>     plain text.</a:t>
            </a:r>
          </a:p>
          <a:p>
            <a:endParaRPr lang="en-US" sz="2000" dirty="0"/>
          </a:p>
          <a:p>
            <a:pPr marL="342900" indent="-342900">
              <a:buFont typeface="Wingdings" panose="05000000000000000000" pitchFamily="2" charset="2"/>
              <a:buChar char="Ø"/>
            </a:pPr>
            <a:r>
              <a:rPr lang="en-US" sz="2000" dirty="0"/>
              <a:t>It uses their different types of key choosing technique in first all used keys are different and in second two keys are same and one is different and in third all keys are same.</a:t>
            </a:r>
            <a:endParaRPr lang="en-I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grpSp>
        <p:nvGrpSpPr>
          <p:cNvPr id="29" name="Group 8">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10" name="Picture 9">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Rectangle 10">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2" name="Picture 11">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3" name="Picture 12">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30" name="Straight Connector 14">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useBgFill="1">
        <p:nvSpPr>
          <p:cNvPr id="31" name="Rectangle 16">
            <a:extLst>
              <a:ext uri="{FF2B5EF4-FFF2-40B4-BE49-F238E27FC236}">
                <a16:creationId xmlns:a16="http://schemas.microsoft.com/office/drawing/2014/main" id="{575E71FA-50BD-43F8-8C98-04339283A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18">
            <a:extLst>
              <a:ext uri="{FF2B5EF4-FFF2-40B4-BE49-F238E27FC236}">
                <a16:creationId xmlns:a16="http://schemas.microsoft.com/office/drawing/2014/main" id="{CF1AA7F6-A589-4BC8-BC72-2CA6DC9083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0" name="Picture 19">
              <a:extLst>
                <a:ext uri="{FF2B5EF4-FFF2-40B4-BE49-F238E27FC236}">
                  <a16:creationId xmlns:a16="http://schemas.microsoft.com/office/drawing/2014/main" id="{53F5243F-7E41-439E-8991-C4F246D88F6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6">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1" name="Rectangle 20">
              <a:extLst>
                <a:ext uri="{FF2B5EF4-FFF2-40B4-BE49-F238E27FC236}">
                  <a16:creationId xmlns:a16="http://schemas.microsoft.com/office/drawing/2014/main" id="{401A6B5F-1CF1-43AD-9E85-94E187210C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2" name="Picture 21">
              <a:extLst>
                <a:ext uri="{FF2B5EF4-FFF2-40B4-BE49-F238E27FC236}">
                  <a16:creationId xmlns:a16="http://schemas.microsoft.com/office/drawing/2014/main" id="{2F682A59-7E20-407C-A7F8-582295AC687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3" name="Picture 22">
              <a:extLst>
                <a:ext uri="{FF2B5EF4-FFF2-40B4-BE49-F238E27FC236}">
                  <a16:creationId xmlns:a16="http://schemas.microsoft.com/office/drawing/2014/main" id="{5E4AC24E-0670-406E-822F-AAA6DA2010D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p:cNvSpPr>
            <a:spLocks noGrp="1" noEditPoints="1"/>
          </p:cNvSpPr>
          <p:nvPr>
            <p:ph type="title"/>
          </p:nvPr>
        </p:nvSpPr>
        <p:spPr>
          <a:xfrm>
            <a:off x="8013290" y="1041401"/>
            <a:ext cx="3079006" cy="2345264"/>
          </a:xfrm>
        </p:spPr>
        <p:txBody>
          <a:bodyPr vert="horz" lIns="91440" tIns="45720" rIns="91440" bIns="45720" rtlCol="0" anchor="b">
            <a:normAutofit/>
          </a:bodyPr>
          <a:lstStyle/>
          <a:p>
            <a:r>
              <a:rPr lang="en-US" sz="3700">
                <a:solidFill>
                  <a:srgbClr val="262626"/>
                </a:solidFill>
              </a:rPr>
              <a:t>TRIPLE DES STRUCTURE</a:t>
            </a:r>
          </a:p>
        </p:txBody>
      </p:sp>
      <p:sp>
        <p:nvSpPr>
          <p:cNvPr id="33" name="Rectangle 24">
            <a:extLst>
              <a:ext uri="{FF2B5EF4-FFF2-40B4-BE49-F238E27FC236}">
                <a16:creationId xmlns:a16="http://schemas.microsoft.com/office/drawing/2014/main" id="{E89B1776-F953-4C0F-8E85-E9C66B1EF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4" y="1092200"/>
            <a:ext cx="6432130"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8"/>
          <a:stretch>
            <a:fillRect/>
          </a:stretch>
        </p:blipFill>
        <p:spPr>
          <a:xfrm>
            <a:off x="1308300" y="1495053"/>
            <a:ext cx="5992850" cy="3772597"/>
          </a:xfrm>
          <a:prstGeom prst="rect">
            <a:avLst/>
          </a:prstGeom>
        </p:spPr>
      </p:pic>
      <p:cxnSp>
        <p:nvCxnSpPr>
          <p:cNvPr id="34" name="Straight Connector 26">
            <a:extLst>
              <a:ext uri="{FF2B5EF4-FFF2-40B4-BE49-F238E27FC236}">
                <a16:creationId xmlns:a16="http://schemas.microsoft.com/office/drawing/2014/main" id="{997356D0-D934-42B9-8291-DF34A3AC0C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9431" y="3509772"/>
            <a:ext cx="3074977" cy="12359"/>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55448" y="1018375"/>
            <a:ext cx="10395012" cy="849887"/>
          </a:xfrm>
        </p:spPr>
        <p:txBody>
          <a:bodyPr/>
          <a:lstStyle/>
          <a:p>
            <a:r>
              <a:rPr lang="en-IN" dirty="0"/>
              <a:t>TRIPLE DES ALGORITHM</a:t>
            </a:r>
          </a:p>
        </p:txBody>
      </p:sp>
      <p:sp>
        <p:nvSpPr>
          <p:cNvPr id="3" name="TextBox 2"/>
          <p:cNvSpPr txBox="1"/>
          <p:nvPr/>
        </p:nvSpPr>
        <p:spPr>
          <a:xfrm>
            <a:off x="730188" y="2525673"/>
            <a:ext cx="10645532" cy="3477875"/>
          </a:xfrm>
          <a:prstGeom prst="rect">
            <a:avLst/>
          </a:prstGeom>
          <a:noFill/>
        </p:spPr>
        <p:txBody>
          <a:bodyPr wrap="square" rtlCol="0">
            <a:spAutoFit/>
          </a:bodyPr>
          <a:lstStyle/>
          <a:p>
            <a:r>
              <a:rPr lang="en-US" sz="2000" dirty="0"/>
              <a:t>TDES has a fixed data block size of 8 bytes. It consists of the cascade of 3 Single DES ciphers (EDE: Encryption - Decryption - Encryption), where each stage uses an independent DES sub-key.</a:t>
            </a:r>
          </a:p>
          <a:p>
            <a:pPr marL="342900" indent="-342900">
              <a:buFont typeface="Wingdings" panose="05000000000000000000" pitchFamily="2" charset="2"/>
              <a:buChar char="Ø"/>
            </a:pPr>
            <a:endParaRPr lang="en-US" sz="2000" dirty="0"/>
          </a:p>
          <a:p>
            <a:r>
              <a:rPr lang="en-US" sz="2000" dirty="0"/>
              <a:t>     The standard defines 2 Keying Options:</a:t>
            </a:r>
          </a:p>
          <a:p>
            <a:endParaRPr lang="en-US" sz="2000" dirty="0"/>
          </a:p>
          <a:p>
            <a:pPr marL="342900" indent="-342900">
              <a:buFont typeface="Wingdings" panose="05000000000000000000" pitchFamily="2" charset="2"/>
              <a:buChar char="Ø"/>
            </a:pPr>
            <a:r>
              <a:rPr lang="en-US" sz="2000" dirty="0"/>
              <a:t>Option 1: all sub-keys take different values (parity bits ignored). The TDES key is therefore 24 bytes long (concatenation of K1, K2, and K3) , to achieve 112 bits of effective security.</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Option 2: K1 matches K3 but K2 is different (parity bits ignored). The TDES key is 16 bytes long(concatenation of K1 and K2), to achieve 90 bits of effective security. In this mode, the cipher is also termed 2TDES.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grpSp>
        <p:nvGrpSpPr>
          <p:cNvPr id="47" name="Group 8">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10" name="Picture 9">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Rectangle 10">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2" name="Picture 11">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3" name="Picture 12">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48" name="Straight Connector 14">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49" name="Rectangle 16">
            <a:extLst>
              <a:ext uri="{FF2B5EF4-FFF2-40B4-BE49-F238E27FC236}">
                <a16:creationId xmlns:a16="http://schemas.microsoft.com/office/drawing/2014/main" id="{9401732C-37EE-4B98-A709-9530173F3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grpSp>
        <p:nvGrpSpPr>
          <p:cNvPr id="50" name="Group 18">
            <a:extLst>
              <a:ext uri="{FF2B5EF4-FFF2-40B4-BE49-F238E27FC236}">
                <a16:creationId xmlns:a16="http://schemas.microsoft.com/office/drawing/2014/main" id="{654E48C8-2A00-4C54-BC9C-B18EE49E9C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786"/>
            <a:ext cx="12229962" cy="6856214"/>
            <a:chOff x="-15736" y="0"/>
            <a:chExt cx="12229962" cy="6856214"/>
          </a:xfrm>
        </p:grpSpPr>
        <p:pic>
          <p:nvPicPr>
            <p:cNvPr id="20" name="Picture 19">
              <a:extLst>
                <a:ext uri="{FF2B5EF4-FFF2-40B4-BE49-F238E27FC236}">
                  <a16:creationId xmlns:a16="http://schemas.microsoft.com/office/drawing/2014/main" id="{CE0A0544-8F52-43F0-AC3E-DF683908B56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6">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1" name="Rectangle 20">
              <a:extLst>
                <a:ext uri="{FF2B5EF4-FFF2-40B4-BE49-F238E27FC236}">
                  <a16:creationId xmlns:a16="http://schemas.microsoft.com/office/drawing/2014/main" id="{2F4057D3-A680-4443-9E51-ED920A691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2" name="Picture 21">
              <a:extLst>
                <a:ext uri="{FF2B5EF4-FFF2-40B4-BE49-F238E27FC236}">
                  <a16:creationId xmlns:a16="http://schemas.microsoft.com/office/drawing/2014/main" id="{2F6853A4-7B38-4FDE-B024-AE8BA71E738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3" name="Picture 22">
              <a:extLst>
                <a:ext uri="{FF2B5EF4-FFF2-40B4-BE49-F238E27FC236}">
                  <a16:creationId xmlns:a16="http://schemas.microsoft.com/office/drawing/2014/main" id="{86ADF4DB-4290-4441-8F8E-04152FE6063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p:cNvSpPr>
            <a:spLocks noGrp="1" noEditPoints="1"/>
          </p:cNvSpPr>
          <p:nvPr>
            <p:ph type="title"/>
          </p:nvPr>
        </p:nvSpPr>
        <p:spPr>
          <a:xfrm>
            <a:off x="997528" y="982132"/>
            <a:ext cx="4094017" cy="2823880"/>
          </a:xfrm>
        </p:spPr>
        <p:txBody>
          <a:bodyPr vert="horz" lIns="91440" tIns="45720" rIns="91440" bIns="45720" rtlCol="0" anchor="b">
            <a:normAutofit/>
          </a:bodyPr>
          <a:lstStyle/>
          <a:p>
            <a:r>
              <a:rPr lang="en-US" sz="4800">
                <a:solidFill>
                  <a:srgbClr val="262626"/>
                </a:solidFill>
              </a:rPr>
              <a:t>FLOW DIAGRAM</a:t>
            </a:r>
          </a:p>
        </p:txBody>
      </p:sp>
      <p:pic>
        <p:nvPicPr>
          <p:cNvPr id="4" name="Picture 3"/>
          <p:cNvPicPr>
            <a:picLocks noChangeAspect="1"/>
          </p:cNvPicPr>
          <p:nvPr/>
        </p:nvPicPr>
        <p:blipFill>
          <a:blip r:embed="rId8"/>
          <a:stretch>
            <a:fillRect/>
          </a:stretch>
        </p:blipFill>
        <p:spPr>
          <a:xfrm>
            <a:off x="6985022" y="982131"/>
            <a:ext cx="3130073" cy="4893735"/>
          </a:xfrm>
          <a:prstGeom prst="rect">
            <a:avLst/>
          </a:prstGeom>
          <a:ln w="57150" cmpd="thickThin">
            <a:solidFill>
              <a:srgbClr val="7F7F7F"/>
            </a:solidFill>
            <a:miter lim="800000"/>
          </a:ln>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Notes Theme">
  <a:themeElements>
    <a:clrScheme name="Office Notes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Notes Theme">
      <a:majorFont>
        <a:latin typeface="Calibri"/>
        <a:ea typeface=""/>
        <a:cs typeface=""/>
      </a:majorFont>
      <a:minorFont>
        <a:latin typeface="Calibri"/>
        <a:ea typeface=""/>
        <a:cs typeface=""/>
      </a:minorFont>
    </a:fontScheme>
    <a:fmtScheme name="Office Notes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1"/>
        </a:gradFill>
      </a:fillStyleLst>
      <a:lnStyleLst>
        <a:ln w="9525" cap="flat" cmpd="sng">
          <a:solidFill>
            <a:schemeClr val="phClr">
              <a:shade val="95000"/>
              <a:satMod val="105000"/>
            </a:schemeClr>
          </a:solidFill>
          <a:prstDash val="solid"/>
        </a:ln>
        <a:ln w="25400" cap="flat" cmpd="sng">
          <a:solidFill>
            <a:schemeClr val="phClr"/>
          </a:solidFill>
          <a:prstDash val="solid"/>
        </a:ln>
        <a:ln w="38100" cap="flat" cmpd="sng">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{CAC3F134-531F-4D24-B6BB-BFD3B00CCADA}tf78438558_win32</Template>
  <TotalTime>85</TotalTime>
  <Words>600</Words>
  <Application>Microsoft Office PowerPoint</Application>
  <PresentationFormat>Widescreen</PresentationFormat>
  <Paragraphs>63</Paragraphs>
  <Slides>12</Slides>
  <Notes>11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Organic</vt:lpstr>
      <vt:lpstr>Triple Des Encryption System </vt:lpstr>
      <vt:lpstr>CONTENT</vt:lpstr>
      <vt:lpstr>ABSTRACT</vt:lpstr>
      <vt:lpstr>DES: Data Encryption Standard</vt:lpstr>
      <vt:lpstr>ENCRYPTION AND DECRYPTION PROCESS</vt:lpstr>
      <vt:lpstr>TRIPLE DES ENCRYPTION</vt:lpstr>
      <vt:lpstr>TRIPLE DES STRUCTURE</vt:lpstr>
      <vt:lpstr>TRIPLE DES ALGORITHM</vt:lpstr>
      <vt:lpstr>FLOW DIAGRAM</vt:lpstr>
      <vt:lpstr>WORKING</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Triple Des system</dc:title>
  <dc:creator>Pranay Patil</dc:creator>
  <cp:lastModifiedBy>Tushar Patil</cp:lastModifiedBy>
  <cp:revision>173</cp:revision>
  <dcterms:created xsi:type="dcterms:W3CDTF">2022-01-30T06:43:36Z</dcterms:created>
  <dcterms:modified xsi:type="dcterms:W3CDTF">2022-01-30T08:55:34Z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