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73" r:id="rId5"/>
    <p:sldId id="259" r:id="rId6"/>
    <p:sldId id="260" r:id="rId7"/>
    <p:sldId id="262" r:id="rId8"/>
    <p:sldId id="264" r:id="rId9"/>
    <p:sldId id="266" r:id="rId10"/>
    <p:sldId id="265" r:id="rId11"/>
    <p:sldId id="271" r:id="rId12"/>
    <p:sldId id="272" r:id="rId13"/>
    <p:sldId id="268" r:id="rId14"/>
    <p:sldId id="270" r:id="rId15"/>
    <p:sldId id="269" r:id="rId16"/>
    <p:sldId id="276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936" autoAdjust="0"/>
  </p:normalViewPr>
  <p:slideViewPr>
    <p:cSldViewPr snapToGrid="0">
      <p:cViewPr varScale="1">
        <p:scale>
          <a:sx n="78" d="100"/>
          <a:sy n="78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FCAA5-CC69-489A-AB5B-8F0FA93D08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339DFE-2C49-4968-A9B4-EB370FF772D6}">
      <dgm:prSet phldrT="[Текст]"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технології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89982-2F89-4B35-A770-4457834759A2}" type="parTrans" cxnId="{C6A0579C-5EF8-4727-99F7-CF895CFC4C55}">
      <dgm:prSet/>
      <dgm:spPr/>
      <dgm:t>
        <a:bodyPr/>
        <a:lstStyle/>
        <a:p>
          <a:endParaRPr lang="ru-RU"/>
        </a:p>
      </dgm:t>
    </dgm:pt>
    <dgm:pt modelId="{D732BDB1-E5AB-40AA-88AB-D1B82F825B99}" type="sibTrans" cxnId="{C6A0579C-5EF8-4727-99F7-CF895CFC4C55}">
      <dgm:prSet/>
      <dgm:spPr/>
      <dgm:t>
        <a:bodyPr/>
        <a:lstStyle/>
        <a:p>
          <a:endParaRPr lang="ru-RU"/>
        </a:p>
      </dgm:t>
    </dgm:pt>
    <dgm:pt modelId="{FA52D29A-BC3B-42AC-B91A-EBCEEEA3BFAB}">
      <dgm:prSet phldrT="[Текст]"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персональні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endParaRPr lang="ru-RU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WPAN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2DDAA-B078-4994-9ADD-B07005CC180E}" type="parTrans" cxnId="{54BD468B-1DB3-4A0F-870C-8731F5677502}">
      <dgm:prSet/>
      <dgm:spPr/>
      <dgm:t>
        <a:bodyPr/>
        <a:lstStyle/>
        <a:p>
          <a:endParaRPr lang="ru-RU"/>
        </a:p>
      </dgm:t>
    </dgm:pt>
    <dgm:pt modelId="{2861A6FA-E1A2-4039-8D9C-D354D0D58573}" type="sibTrans" cxnId="{54BD468B-1DB3-4A0F-870C-8731F5677502}">
      <dgm:prSet/>
      <dgm:spPr/>
      <dgm:t>
        <a:bodyPr/>
        <a:lstStyle/>
        <a:p>
          <a:endParaRPr lang="ru-RU"/>
        </a:p>
      </dgm:t>
    </dgm:pt>
    <dgm:pt modelId="{24FA1E7F-0B93-4D70-A244-DCA35D18A049}">
      <dgm:prSet phldrT="[Текст]" custT="1"/>
      <dgm:spPr/>
      <dgm:t>
        <a:bodyPr/>
        <a:lstStyle/>
        <a:p>
          <a:r>
            <a:rPr lang="uk-UA" sz="1800" b="0" dirty="0" err="1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Bluetooth</a:t>
          </a:r>
          <a:r>
            <a:rPr lang="uk-UA" sz="1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ZigBee</a:t>
          </a:r>
          <a:endParaRPr lang="ru-RU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C5010F-70B6-4B30-90ED-724847418DED}" type="parTrans" cxnId="{49B8C3AC-511B-4201-A030-DE63DD7EC8CC}">
      <dgm:prSet/>
      <dgm:spPr/>
      <dgm:t>
        <a:bodyPr/>
        <a:lstStyle/>
        <a:p>
          <a:endParaRPr lang="ru-RU"/>
        </a:p>
      </dgm:t>
    </dgm:pt>
    <dgm:pt modelId="{326890FF-B971-4AAD-AF86-6D20AA7CB78D}" type="sibTrans" cxnId="{49B8C3AC-511B-4201-A030-DE63DD7EC8CC}">
      <dgm:prSet/>
      <dgm:spPr/>
      <dgm:t>
        <a:bodyPr/>
        <a:lstStyle/>
        <a:p>
          <a:endParaRPr lang="ru-RU"/>
        </a:p>
      </dgm:t>
    </dgm:pt>
    <dgm:pt modelId="{27CBAEEF-BFED-4D40-ACD5-7C4D0E471605}">
      <dgm:prSet phldrT="[Текст]"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локальні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WLAN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36B46-0117-46C9-8106-1159152D09CB}" type="parTrans" cxnId="{69C57C67-DA12-4ED9-A418-C5C40D82A095}">
      <dgm:prSet/>
      <dgm:spPr/>
      <dgm:t>
        <a:bodyPr/>
        <a:lstStyle/>
        <a:p>
          <a:endParaRPr lang="ru-RU"/>
        </a:p>
      </dgm:t>
    </dgm:pt>
    <dgm:pt modelId="{98561943-8F8F-44F6-A7BC-EC7B1C097555}" type="sibTrans" cxnId="{69C57C67-DA12-4ED9-A418-C5C40D82A095}">
      <dgm:prSet/>
      <dgm:spPr/>
      <dgm:t>
        <a:bodyPr/>
        <a:lstStyle/>
        <a:p>
          <a:endParaRPr lang="ru-RU"/>
        </a:p>
      </dgm:t>
    </dgm:pt>
    <dgm:pt modelId="{B119CC3B-0619-4555-914C-AF2B23EC0BEA}">
      <dgm:prSet phldrT="[Текст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BB8E6-EA2B-4167-9C9B-F0746CD06B11}" type="parTrans" cxnId="{EDF64D27-F2FE-468F-BD20-55D1EA3BE986}">
      <dgm:prSet/>
      <dgm:spPr/>
      <dgm:t>
        <a:bodyPr/>
        <a:lstStyle/>
        <a:p>
          <a:endParaRPr lang="ru-RU"/>
        </a:p>
      </dgm:t>
    </dgm:pt>
    <dgm:pt modelId="{4A4F509D-D5DC-431A-9457-560645B18B61}" type="sibTrans" cxnId="{EDF64D27-F2FE-468F-BD20-55D1EA3BE986}">
      <dgm:prSet/>
      <dgm:spPr/>
      <dgm:t>
        <a:bodyPr/>
        <a:lstStyle/>
        <a:p>
          <a:endParaRPr lang="ru-RU"/>
        </a:p>
      </dgm:t>
    </dgm:pt>
    <dgm:pt modelId="{0F4B8774-3E45-49F5-ADDF-7445EF026ABC}">
      <dgm:prSet phldrT="[Текст]"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міські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endParaRPr lang="ru-RU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WMAN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636609-D210-49D3-8B06-607FA5FC20FB}" type="parTrans" cxnId="{A82AC950-17E6-4710-8DE8-49A3DEDB1BEB}">
      <dgm:prSet/>
      <dgm:spPr/>
      <dgm:t>
        <a:bodyPr/>
        <a:lstStyle/>
        <a:p>
          <a:endParaRPr lang="ru-RU"/>
        </a:p>
      </dgm:t>
    </dgm:pt>
    <dgm:pt modelId="{DE6363D7-6303-48F3-BA21-C5D5990F1FA1}" type="sibTrans" cxnId="{A82AC950-17E6-4710-8DE8-49A3DEDB1BEB}">
      <dgm:prSet/>
      <dgm:spPr/>
      <dgm:t>
        <a:bodyPr/>
        <a:lstStyle/>
        <a:p>
          <a:endParaRPr lang="ru-RU"/>
        </a:p>
      </dgm:t>
    </dgm:pt>
    <dgm:pt modelId="{A7058CB8-0F77-4711-926D-B02803784E06}">
      <dgm:prSet phldrT="[Текст]" custT="1"/>
      <dgm:spPr/>
      <dgm:t>
        <a:bodyPr/>
        <a:lstStyle/>
        <a:p>
          <a:r>
            <a:rPr lang="en-US" sz="1800" b="0" i="0" dirty="0" smtClean="0"/>
            <a:t>WiMAX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2EAA0A-AA37-4B94-9F3E-0E89F22E1019}" type="parTrans" cxnId="{1E2F55AE-A069-4798-9AC3-DA4694F022E6}">
      <dgm:prSet/>
      <dgm:spPr/>
      <dgm:t>
        <a:bodyPr/>
        <a:lstStyle/>
        <a:p>
          <a:endParaRPr lang="ru-RU"/>
        </a:p>
      </dgm:t>
    </dgm:pt>
    <dgm:pt modelId="{987A5D1D-F63F-4D52-81DF-442471E6AA2E}" type="sibTrans" cxnId="{1E2F55AE-A069-4798-9AC3-DA4694F022E6}">
      <dgm:prSet/>
      <dgm:spPr/>
      <dgm:t>
        <a:bodyPr/>
        <a:lstStyle/>
        <a:p>
          <a:endParaRPr lang="ru-RU"/>
        </a:p>
      </dgm:t>
    </dgm:pt>
    <dgm:pt modelId="{02CBB8AC-E48D-4099-98AE-E21C82ACB80B}">
      <dgm:prSet custT="1"/>
      <dgm:spPr/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 </a:t>
          </a:r>
          <a:r>
            <a:rPr lang="ru-RU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глобальні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endParaRPr lang="ru-RU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uk-UA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WWAN</a:t>
          </a:r>
          <a:r>
            <a:rPr lang="uk-UA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18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43AC6E-8D24-413D-A187-0E7BB6A7CCBA}" type="parTrans" cxnId="{CA010869-2906-4A09-9063-72C38D9B1124}">
      <dgm:prSet/>
      <dgm:spPr/>
      <dgm:t>
        <a:bodyPr/>
        <a:lstStyle/>
        <a:p>
          <a:endParaRPr lang="ru-RU"/>
        </a:p>
      </dgm:t>
    </dgm:pt>
    <dgm:pt modelId="{7EFB1E9E-E398-445D-AC3C-D46F6A39CEC3}" type="sibTrans" cxnId="{CA010869-2906-4A09-9063-72C38D9B1124}">
      <dgm:prSet/>
      <dgm:spPr/>
      <dgm:t>
        <a:bodyPr/>
        <a:lstStyle/>
        <a:p>
          <a:endParaRPr lang="ru-RU"/>
        </a:p>
      </dgm:t>
    </dgm:pt>
    <dgm:pt modelId="{42E7763D-0271-433A-AA9C-42A31ED82F79}">
      <dgm:prSet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GSM</a:t>
          </a:r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GPRS</a:t>
          </a:r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7026C-E164-4E9A-9FCD-F6A6EC08922F}" type="parTrans" cxnId="{0FFCF987-40EE-45F4-BF30-99A3D6830DC2}">
      <dgm:prSet/>
      <dgm:spPr/>
      <dgm:t>
        <a:bodyPr/>
        <a:lstStyle/>
        <a:p>
          <a:endParaRPr lang="ru-RU"/>
        </a:p>
      </dgm:t>
    </dgm:pt>
    <dgm:pt modelId="{72B0F6D3-9694-40C2-893E-9F5F1BD9FEBC}" type="sibTrans" cxnId="{0FFCF987-40EE-45F4-BF30-99A3D6830DC2}">
      <dgm:prSet/>
      <dgm:spPr/>
      <dgm:t>
        <a:bodyPr/>
        <a:lstStyle/>
        <a:p>
          <a:endParaRPr lang="ru-RU"/>
        </a:p>
      </dgm:t>
    </dgm:pt>
    <dgm:pt modelId="{35B48F84-65D0-4EC8-84FA-82AEC3F027E6}" type="pres">
      <dgm:prSet presAssocID="{499FCAA5-CC69-489A-AB5B-8F0FA93D0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26C299-7B88-4CE4-B76C-D09EF6C87A76}" type="pres">
      <dgm:prSet presAssocID="{66339DFE-2C49-4968-A9B4-EB370FF772D6}" presName="hierRoot1" presStyleCnt="0"/>
      <dgm:spPr/>
    </dgm:pt>
    <dgm:pt modelId="{CEF08C85-B8EC-48D4-A7A3-77AB8C2DC4D5}" type="pres">
      <dgm:prSet presAssocID="{66339DFE-2C49-4968-A9B4-EB370FF772D6}" presName="composite" presStyleCnt="0"/>
      <dgm:spPr/>
    </dgm:pt>
    <dgm:pt modelId="{47517AD7-A6EB-43A7-B339-7DF89B589A94}" type="pres">
      <dgm:prSet presAssocID="{66339DFE-2C49-4968-A9B4-EB370FF772D6}" presName="background" presStyleLbl="node0" presStyleIdx="0" presStyleCnt="1"/>
      <dgm:spPr/>
    </dgm:pt>
    <dgm:pt modelId="{747E9F86-F5B1-4AE5-A7F4-55B5780D3971}" type="pres">
      <dgm:prSet presAssocID="{66339DFE-2C49-4968-A9B4-EB370FF772D6}" presName="text" presStyleLbl="fgAcc0" presStyleIdx="0" presStyleCnt="1" custLinFactNeighborX="5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7A6F99-85DE-47D5-A42C-96A8A245EFAA}" type="pres">
      <dgm:prSet presAssocID="{66339DFE-2C49-4968-A9B4-EB370FF772D6}" presName="hierChild2" presStyleCnt="0"/>
      <dgm:spPr/>
    </dgm:pt>
    <dgm:pt modelId="{DBE1FA16-97D5-4979-BEAE-67E50744C820}" type="pres">
      <dgm:prSet presAssocID="{5552DDAA-B078-4994-9ADD-B07005CC180E}" presName="Name10" presStyleLbl="parChTrans1D2" presStyleIdx="0" presStyleCnt="4"/>
      <dgm:spPr/>
      <dgm:t>
        <a:bodyPr/>
        <a:lstStyle/>
        <a:p>
          <a:endParaRPr lang="ru-RU"/>
        </a:p>
      </dgm:t>
    </dgm:pt>
    <dgm:pt modelId="{7AC0E2AE-1795-4134-8D60-30A19F936598}" type="pres">
      <dgm:prSet presAssocID="{FA52D29A-BC3B-42AC-B91A-EBCEEEA3BFAB}" presName="hierRoot2" presStyleCnt="0"/>
      <dgm:spPr/>
    </dgm:pt>
    <dgm:pt modelId="{A13E70A9-91EE-4534-9BA9-913D95196DB1}" type="pres">
      <dgm:prSet presAssocID="{FA52D29A-BC3B-42AC-B91A-EBCEEEA3BFAB}" presName="composite2" presStyleCnt="0"/>
      <dgm:spPr/>
    </dgm:pt>
    <dgm:pt modelId="{25E7F847-4BBD-4418-9B62-D332AE6EE362}" type="pres">
      <dgm:prSet presAssocID="{FA52D29A-BC3B-42AC-B91A-EBCEEEA3BFAB}" presName="background2" presStyleLbl="node2" presStyleIdx="0" presStyleCnt="4"/>
      <dgm:spPr/>
    </dgm:pt>
    <dgm:pt modelId="{244A00F5-92B1-49BC-899B-3597A8015CC7}" type="pres">
      <dgm:prSet presAssocID="{FA52D29A-BC3B-42AC-B91A-EBCEEEA3BFAB}" presName="text2" presStyleLbl="fgAcc2" presStyleIdx="0" presStyleCnt="4" custLinFactNeighborX="-37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547875-9435-4373-A8CA-EE46FA480C63}" type="pres">
      <dgm:prSet presAssocID="{FA52D29A-BC3B-42AC-B91A-EBCEEEA3BFAB}" presName="hierChild3" presStyleCnt="0"/>
      <dgm:spPr/>
    </dgm:pt>
    <dgm:pt modelId="{C841EA19-E7F1-49CE-A1CF-B1AF5E9963C5}" type="pres">
      <dgm:prSet presAssocID="{FFC5010F-70B6-4B30-90ED-724847418DED}" presName="Name17" presStyleLbl="parChTrans1D3" presStyleIdx="0" presStyleCnt="4"/>
      <dgm:spPr/>
      <dgm:t>
        <a:bodyPr/>
        <a:lstStyle/>
        <a:p>
          <a:endParaRPr lang="ru-RU"/>
        </a:p>
      </dgm:t>
    </dgm:pt>
    <dgm:pt modelId="{210A9647-9D77-4AF3-B25F-4A1FF74BC075}" type="pres">
      <dgm:prSet presAssocID="{24FA1E7F-0B93-4D70-A244-DCA35D18A049}" presName="hierRoot3" presStyleCnt="0"/>
      <dgm:spPr/>
    </dgm:pt>
    <dgm:pt modelId="{32F141CD-AA9F-46C5-A52C-992626B2CC1C}" type="pres">
      <dgm:prSet presAssocID="{24FA1E7F-0B93-4D70-A244-DCA35D18A049}" presName="composite3" presStyleCnt="0"/>
      <dgm:spPr/>
    </dgm:pt>
    <dgm:pt modelId="{3252D454-3C8F-4D29-B99D-4E6FA1A1E798}" type="pres">
      <dgm:prSet presAssocID="{24FA1E7F-0B93-4D70-A244-DCA35D18A049}" presName="background3" presStyleLbl="node3" presStyleIdx="0" presStyleCnt="4"/>
      <dgm:spPr/>
    </dgm:pt>
    <dgm:pt modelId="{847D6A49-DA14-487C-A501-91623C3D2146}" type="pres">
      <dgm:prSet presAssocID="{24FA1E7F-0B93-4D70-A244-DCA35D18A049}" presName="text3" presStyleLbl="fgAcc3" presStyleIdx="0" presStyleCnt="4" custLinFactNeighborX="-4857" custLinFactNeighborY="-41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3EAFCD-D828-46DD-BC0C-747A6FF56437}" type="pres">
      <dgm:prSet presAssocID="{24FA1E7F-0B93-4D70-A244-DCA35D18A049}" presName="hierChild4" presStyleCnt="0"/>
      <dgm:spPr/>
    </dgm:pt>
    <dgm:pt modelId="{08C02E6D-3BF0-48A8-B0F0-6548FDB93D54}" type="pres">
      <dgm:prSet presAssocID="{6DD36B46-0117-46C9-8106-1159152D09CB}" presName="Name10" presStyleLbl="parChTrans1D2" presStyleIdx="1" presStyleCnt="4"/>
      <dgm:spPr/>
      <dgm:t>
        <a:bodyPr/>
        <a:lstStyle/>
        <a:p>
          <a:endParaRPr lang="ru-RU"/>
        </a:p>
      </dgm:t>
    </dgm:pt>
    <dgm:pt modelId="{4FC46D76-C32A-4E90-88E0-6464FCD1C729}" type="pres">
      <dgm:prSet presAssocID="{27CBAEEF-BFED-4D40-ACD5-7C4D0E471605}" presName="hierRoot2" presStyleCnt="0"/>
      <dgm:spPr/>
    </dgm:pt>
    <dgm:pt modelId="{F5E9EBB7-662D-4002-AC20-833CEF8EC471}" type="pres">
      <dgm:prSet presAssocID="{27CBAEEF-BFED-4D40-ACD5-7C4D0E471605}" presName="composite2" presStyleCnt="0"/>
      <dgm:spPr/>
    </dgm:pt>
    <dgm:pt modelId="{6A4C9592-C5B5-4119-8ED1-C6A4326F8AA2}" type="pres">
      <dgm:prSet presAssocID="{27CBAEEF-BFED-4D40-ACD5-7C4D0E471605}" presName="background2" presStyleLbl="node2" presStyleIdx="1" presStyleCnt="4"/>
      <dgm:spPr/>
    </dgm:pt>
    <dgm:pt modelId="{EFFC8C1B-7860-4444-9886-01C1D8DACCF0}" type="pres">
      <dgm:prSet presAssocID="{27CBAEEF-BFED-4D40-ACD5-7C4D0E47160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ED798C-84A4-4629-83F9-02523A97E8F2}" type="pres">
      <dgm:prSet presAssocID="{27CBAEEF-BFED-4D40-ACD5-7C4D0E471605}" presName="hierChild3" presStyleCnt="0"/>
      <dgm:spPr/>
    </dgm:pt>
    <dgm:pt modelId="{AF7ED6AC-1D99-4A1F-A1B8-B231C35EB589}" type="pres">
      <dgm:prSet presAssocID="{D12BB8E6-EA2B-4167-9C9B-F0746CD06B11}" presName="Name17" presStyleLbl="parChTrans1D3" presStyleIdx="1" presStyleCnt="4"/>
      <dgm:spPr/>
      <dgm:t>
        <a:bodyPr/>
        <a:lstStyle/>
        <a:p>
          <a:endParaRPr lang="ru-RU"/>
        </a:p>
      </dgm:t>
    </dgm:pt>
    <dgm:pt modelId="{DE17C1AE-4FAF-4374-B68D-B3CF6197CEB4}" type="pres">
      <dgm:prSet presAssocID="{B119CC3B-0619-4555-914C-AF2B23EC0BEA}" presName="hierRoot3" presStyleCnt="0"/>
      <dgm:spPr/>
    </dgm:pt>
    <dgm:pt modelId="{E7E28FED-7B18-49D8-93FE-02529F45581C}" type="pres">
      <dgm:prSet presAssocID="{B119CC3B-0619-4555-914C-AF2B23EC0BEA}" presName="composite3" presStyleCnt="0"/>
      <dgm:spPr/>
    </dgm:pt>
    <dgm:pt modelId="{AF8137E7-7797-43D3-BDAE-D4022A08C5B9}" type="pres">
      <dgm:prSet presAssocID="{B119CC3B-0619-4555-914C-AF2B23EC0BEA}" presName="background3" presStyleLbl="node3" presStyleIdx="1" presStyleCnt="4"/>
      <dgm:spPr/>
    </dgm:pt>
    <dgm:pt modelId="{342F32DE-2FF5-4796-9273-1DEB8C696B7C}" type="pres">
      <dgm:prSet presAssocID="{B119CC3B-0619-4555-914C-AF2B23EC0BEA}" presName="text3" presStyleLbl="fgAcc3" presStyleIdx="1" presStyleCnt="4" custLinFactNeighborX="-540" custLinFactNeighborY="-25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FF1688-9CFB-4621-AEE6-EBC826F962F9}" type="pres">
      <dgm:prSet presAssocID="{B119CC3B-0619-4555-914C-AF2B23EC0BEA}" presName="hierChild4" presStyleCnt="0"/>
      <dgm:spPr/>
    </dgm:pt>
    <dgm:pt modelId="{B39B6D54-47A3-4E39-B626-BDDE5463BEE5}" type="pres">
      <dgm:prSet presAssocID="{56636609-D210-49D3-8B06-607FA5FC20FB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C33BA48-E675-4496-A48C-698F8FE2489A}" type="pres">
      <dgm:prSet presAssocID="{0F4B8774-3E45-49F5-ADDF-7445EF026ABC}" presName="hierRoot2" presStyleCnt="0"/>
      <dgm:spPr/>
    </dgm:pt>
    <dgm:pt modelId="{7ACA423D-E56F-4F47-B737-FB9A4514BA6D}" type="pres">
      <dgm:prSet presAssocID="{0F4B8774-3E45-49F5-ADDF-7445EF026ABC}" presName="composite2" presStyleCnt="0"/>
      <dgm:spPr/>
    </dgm:pt>
    <dgm:pt modelId="{CB596038-AC5B-4660-83FC-59147B3233A6}" type="pres">
      <dgm:prSet presAssocID="{0F4B8774-3E45-49F5-ADDF-7445EF026ABC}" presName="background2" presStyleLbl="node2" presStyleIdx="2" presStyleCnt="4"/>
      <dgm:spPr/>
    </dgm:pt>
    <dgm:pt modelId="{F442C9D0-94F6-4E98-9958-1A22918FEA15}" type="pres">
      <dgm:prSet presAssocID="{0F4B8774-3E45-49F5-ADDF-7445EF026AB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369DF0-56B9-419E-AB91-92E32B34F09E}" type="pres">
      <dgm:prSet presAssocID="{0F4B8774-3E45-49F5-ADDF-7445EF026ABC}" presName="hierChild3" presStyleCnt="0"/>
      <dgm:spPr/>
    </dgm:pt>
    <dgm:pt modelId="{9A0E5F6C-457B-4315-B218-0CA38DF54FF9}" type="pres">
      <dgm:prSet presAssocID="{712EAA0A-AA37-4B94-9F3E-0E89F22E1019}" presName="Name17" presStyleLbl="parChTrans1D3" presStyleIdx="2" presStyleCnt="4"/>
      <dgm:spPr/>
      <dgm:t>
        <a:bodyPr/>
        <a:lstStyle/>
        <a:p>
          <a:endParaRPr lang="ru-RU"/>
        </a:p>
      </dgm:t>
    </dgm:pt>
    <dgm:pt modelId="{91DD7167-0324-4E27-9885-AEAC27E0EC1D}" type="pres">
      <dgm:prSet presAssocID="{A7058CB8-0F77-4711-926D-B02803784E06}" presName="hierRoot3" presStyleCnt="0"/>
      <dgm:spPr/>
    </dgm:pt>
    <dgm:pt modelId="{01772885-02B5-45CA-9AFF-34B807556C95}" type="pres">
      <dgm:prSet presAssocID="{A7058CB8-0F77-4711-926D-B02803784E06}" presName="composite3" presStyleCnt="0"/>
      <dgm:spPr/>
    </dgm:pt>
    <dgm:pt modelId="{2A109CB9-5868-49B0-A1DA-677740CB16F9}" type="pres">
      <dgm:prSet presAssocID="{A7058CB8-0F77-4711-926D-B02803784E06}" presName="background3" presStyleLbl="node3" presStyleIdx="2" presStyleCnt="4"/>
      <dgm:spPr/>
    </dgm:pt>
    <dgm:pt modelId="{9EA4D034-0BA3-441C-BC9D-22FA2A4BC0FB}" type="pres">
      <dgm:prSet presAssocID="{A7058CB8-0F77-4711-926D-B02803784E0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0F6FBF-2275-49DF-BE05-EC61503E172A}" type="pres">
      <dgm:prSet presAssocID="{A7058CB8-0F77-4711-926D-B02803784E06}" presName="hierChild4" presStyleCnt="0"/>
      <dgm:spPr/>
    </dgm:pt>
    <dgm:pt modelId="{EFA64A9A-4939-4444-81A1-BD1197409BF5}" type="pres">
      <dgm:prSet presAssocID="{6843AC6E-8D24-413D-A187-0E7BB6A7CCBA}" presName="Name10" presStyleLbl="parChTrans1D2" presStyleIdx="3" presStyleCnt="4"/>
      <dgm:spPr/>
      <dgm:t>
        <a:bodyPr/>
        <a:lstStyle/>
        <a:p>
          <a:endParaRPr lang="ru-RU"/>
        </a:p>
      </dgm:t>
    </dgm:pt>
    <dgm:pt modelId="{9D2B78F4-450F-4F2B-9CC8-AC2D5B12BFBE}" type="pres">
      <dgm:prSet presAssocID="{02CBB8AC-E48D-4099-98AE-E21C82ACB80B}" presName="hierRoot2" presStyleCnt="0"/>
      <dgm:spPr/>
    </dgm:pt>
    <dgm:pt modelId="{94EC381A-7679-45CB-BE37-59D58E506F68}" type="pres">
      <dgm:prSet presAssocID="{02CBB8AC-E48D-4099-98AE-E21C82ACB80B}" presName="composite2" presStyleCnt="0"/>
      <dgm:spPr/>
    </dgm:pt>
    <dgm:pt modelId="{25B42DE6-F894-418B-8CF8-33165627B6EE}" type="pres">
      <dgm:prSet presAssocID="{02CBB8AC-E48D-4099-98AE-E21C82ACB80B}" presName="background2" presStyleLbl="node2" presStyleIdx="3" presStyleCnt="4"/>
      <dgm:spPr/>
    </dgm:pt>
    <dgm:pt modelId="{D9A583A5-721B-4481-B1C0-C78FAF9AD925}" type="pres">
      <dgm:prSet presAssocID="{02CBB8AC-E48D-4099-98AE-E21C82ACB80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AA0410-F6EA-4E1F-AE3E-7862035BB3D9}" type="pres">
      <dgm:prSet presAssocID="{02CBB8AC-E48D-4099-98AE-E21C82ACB80B}" presName="hierChild3" presStyleCnt="0"/>
      <dgm:spPr/>
    </dgm:pt>
    <dgm:pt modelId="{4E6C7D3E-E0EB-4E4D-81E4-EA7F27458AD8}" type="pres">
      <dgm:prSet presAssocID="{65C7026C-E164-4E9A-9FCD-F6A6EC08922F}" presName="Name17" presStyleLbl="parChTrans1D3" presStyleIdx="3" presStyleCnt="4"/>
      <dgm:spPr/>
      <dgm:t>
        <a:bodyPr/>
        <a:lstStyle/>
        <a:p>
          <a:endParaRPr lang="ru-RU"/>
        </a:p>
      </dgm:t>
    </dgm:pt>
    <dgm:pt modelId="{93243C88-687A-4FC8-BE46-803CCC125E3D}" type="pres">
      <dgm:prSet presAssocID="{42E7763D-0271-433A-AA9C-42A31ED82F79}" presName="hierRoot3" presStyleCnt="0"/>
      <dgm:spPr/>
    </dgm:pt>
    <dgm:pt modelId="{F9956306-FD64-4B14-9B16-FD6D8DCBC9E2}" type="pres">
      <dgm:prSet presAssocID="{42E7763D-0271-433A-AA9C-42A31ED82F79}" presName="composite3" presStyleCnt="0"/>
      <dgm:spPr/>
    </dgm:pt>
    <dgm:pt modelId="{569DAAAE-60F0-44E7-953F-39288EA9F960}" type="pres">
      <dgm:prSet presAssocID="{42E7763D-0271-433A-AA9C-42A31ED82F79}" presName="background3" presStyleLbl="node3" presStyleIdx="3" presStyleCnt="4"/>
      <dgm:spPr/>
    </dgm:pt>
    <dgm:pt modelId="{83273E9A-2F9D-494B-AF0F-49996B386042}" type="pres">
      <dgm:prSet presAssocID="{42E7763D-0271-433A-AA9C-42A31ED82F79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F0CDF9-42D3-4A55-AF80-02E1D70DB9A9}" type="pres">
      <dgm:prSet presAssocID="{42E7763D-0271-433A-AA9C-42A31ED82F79}" presName="hierChild4" presStyleCnt="0"/>
      <dgm:spPr/>
    </dgm:pt>
  </dgm:ptLst>
  <dgm:cxnLst>
    <dgm:cxn modelId="{9D26C182-783B-4A2A-B6CE-029D3F91EC02}" type="presOf" srcId="{24FA1E7F-0B93-4D70-A244-DCA35D18A049}" destId="{847D6A49-DA14-487C-A501-91623C3D2146}" srcOrd="0" destOrd="0" presId="urn:microsoft.com/office/officeart/2005/8/layout/hierarchy1"/>
    <dgm:cxn modelId="{D53AF49E-0DFD-4163-A41A-9ABA797000B4}" type="presOf" srcId="{27CBAEEF-BFED-4D40-ACD5-7C4D0E471605}" destId="{EFFC8C1B-7860-4444-9886-01C1D8DACCF0}" srcOrd="0" destOrd="0" presId="urn:microsoft.com/office/officeart/2005/8/layout/hierarchy1"/>
    <dgm:cxn modelId="{7E5831F4-1A74-423B-8D8F-A020A06F4B46}" type="presOf" srcId="{42E7763D-0271-433A-AA9C-42A31ED82F79}" destId="{83273E9A-2F9D-494B-AF0F-49996B386042}" srcOrd="0" destOrd="0" presId="urn:microsoft.com/office/officeart/2005/8/layout/hierarchy1"/>
    <dgm:cxn modelId="{A82AC950-17E6-4710-8DE8-49A3DEDB1BEB}" srcId="{66339DFE-2C49-4968-A9B4-EB370FF772D6}" destId="{0F4B8774-3E45-49F5-ADDF-7445EF026ABC}" srcOrd="2" destOrd="0" parTransId="{56636609-D210-49D3-8B06-607FA5FC20FB}" sibTransId="{DE6363D7-6303-48F3-BA21-C5D5990F1FA1}"/>
    <dgm:cxn modelId="{1E2F55AE-A069-4798-9AC3-DA4694F022E6}" srcId="{0F4B8774-3E45-49F5-ADDF-7445EF026ABC}" destId="{A7058CB8-0F77-4711-926D-B02803784E06}" srcOrd="0" destOrd="0" parTransId="{712EAA0A-AA37-4B94-9F3E-0E89F22E1019}" sibTransId="{987A5D1D-F63F-4D52-81DF-442471E6AA2E}"/>
    <dgm:cxn modelId="{54BD468B-1DB3-4A0F-870C-8731F5677502}" srcId="{66339DFE-2C49-4968-A9B4-EB370FF772D6}" destId="{FA52D29A-BC3B-42AC-B91A-EBCEEEA3BFAB}" srcOrd="0" destOrd="0" parTransId="{5552DDAA-B078-4994-9ADD-B07005CC180E}" sibTransId="{2861A6FA-E1A2-4039-8D9C-D354D0D58573}"/>
    <dgm:cxn modelId="{A769C224-E442-483C-A614-0AACDE6C8713}" type="presOf" srcId="{A7058CB8-0F77-4711-926D-B02803784E06}" destId="{9EA4D034-0BA3-441C-BC9D-22FA2A4BC0FB}" srcOrd="0" destOrd="0" presId="urn:microsoft.com/office/officeart/2005/8/layout/hierarchy1"/>
    <dgm:cxn modelId="{698198BA-8398-49D8-834E-3E8B75FA43C1}" type="presOf" srcId="{FA52D29A-BC3B-42AC-B91A-EBCEEEA3BFAB}" destId="{244A00F5-92B1-49BC-899B-3597A8015CC7}" srcOrd="0" destOrd="0" presId="urn:microsoft.com/office/officeart/2005/8/layout/hierarchy1"/>
    <dgm:cxn modelId="{E3A6D4DB-918A-4430-9CB7-FBDC8D83ED17}" type="presOf" srcId="{B119CC3B-0619-4555-914C-AF2B23EC0BEA}" destId="{342F32DE-2FF5-4796-9273-1DEB8C696B7C}" srcOrd="0" destOrd="0" presId="urn:microsoft.com/office/officeart/2005/8/layout/hierarchy1"/>
    <dgm:cxn modelId="{A3404FE6-453B-4611-AF18-19F8A0C60D99}" type="presOf" srcId="{499FCAA5-CC69-489A-AB5B-8F0FA93D08A0}" destId="{35B48F84-65D0-4EC8-84FA-82AEC3F027E6}" srcOrd="0" destOrd="0" presId="urn:microsoft.com/office/officeart/2005/8/layout/hierarchy1"/>
    <dgm:cxn modelId="{05529BB0-DB4D-4359-BE85-83F2DF2AD2A0}" type="presOf" srcId="{6843AC6E-8D24-413D-A187-0E7BB6A7CCBA}" destId="{EFA64A9A-4939-4444-81A1-BD1197409BF5}" srcOrd="0" destOrd="0" presId="urn:microsoft.com/office/officeart/2005/8/layout/hierarchy1"/>
    <dgm:cxn modelId="{35EB2CE7-3A31-4E90-9FEF-009247E88DAD}" type="presOf" srcId="{5552DDAA-B078-4994-9ADD-B07005CC180E}" destId="{DBE1FA16-97D5-4979-BEAE-67E50744C820}" srcOrd="0" destOrd="0" presId="urn:microsoft.com/office/officeart/2005/8/layout/hierarchy1"/>
    <dgm:cxn modelId="{E86A9141-6E12-47D5-8BE6-B6252AF61B54}" type="presOf" srcId="{712EAA0A-AA37-4B94-9F3E-0E89F22E1019}" destId="{9A0E5F6C-457B-4315-B218-0CA38DF54FF9}" srcOrd="0" destOrd="0" presId="urn:microsoft.com/office/officeart/2005/8/layout/hierarchy1"/>
    <dgm:cxn modelId="{69C57C67-DA12-4ED9-A418-C5C40D82A095}" srcId="{66339DFE-2C49-4968-A9B4-EB370FF772D6}" destId="{27CBAEEF-BFED-4D40-ACD5-7C4D0E471605}" srcOrd="1" destOrd="0" parTransId="{6DD36B46-0117-46C9-8106-1159152D09CB}" sibTransId="{98561943-8F8F-44F6-A7BC-EC7B1C097555}"/>
    <dgm:cxn modelId="{49B8C3AC-511B-4201-A030-DE63DD7EC8CC}" srcId="{FA52D29A-BC3B-42AC-B91A-EBCEEEA3BFAB}" destId="{24FA1E7F-0B93-4D70-A244-DCA35D18A049}" srcOrd="0" destOrd="0" parTransId="{FFC5010F-70B6-4B30-90ED-724847418DED}" sibTransId="{326890FF-B971-4AAD-AF86-6D20AA7CB78D}"/>
    <dgm:cxn modelId="{EDF64D27-F2FE-468F-BD20-55D1EA3BE986}" srcId="{27CBAEEF-BFED-4D40-ACD5-7C4D0E471605}" destId="{B119CC3B-0619-4555-914C-AF2B23EC0BEA}" srcOrd="0" destOrd="0" parTransId="{D12BB8E6-EA2B-4167-9C9B-F0746CD06B11}" sibTransId="{4A4F509D-D5DC-431A-9457-560645B18B61}"/>
    <dgm:cxn modelId="{0FFCF987-40EE-45F4-BF30-99A3D6830DC2}" srcId="{02CBB8AC-E48D-4099-98AE-E21C82ACB80B}" destId="{42E7763D-0271-433A-AA9C-42A31ED82F79}" srcOrd="0" destOrd="0" parTransId="{65C7026C-E164-4E9A-9FCD-F6A6EC08922F}" sibTransId="{72B0F6D3-9694-40C2-893E-9F5F1BD9FEBC}"/>
    <dgm:cxn modelId="{CA010869-2906-4A09-9063-72C38D9B1124}" srcId="{66339DFE-2C49-4968-A9B4-EB370FF772D6}" destId="{02CBB8AC-E48D-4099-98AE-E21C82ACB80B}" srcOrd="3" destOrd="0" parTransId="{6843AC6E-8D24-413D-A187-0E7BB6A7CCBA}" sibTransId="{7EFB1E9E-E398-445D-AC3C-D46F6A39CEC3}"/>
    <dgm:cxn modelId="{C094BABF-51EA-4A91-A0F5-1CA28D7B9E85}" type="presOf" srcId="{0F4B8774-3E45-49F5-ADDF-7445EF026ABC}" destId="{F442C9D0-94F6-4E98-9958-1A22918FEA15}" srcOrd="0" destOrd="0" presId="urn:microsoft.com/office/officeart/2005/8/layout/hierarchy1"/>
    <dgm:cxn modelId="{C476FD38-B488-4A2F-8399-6DCF207BCF6F}" type="presOf" srcId="{D12BB8E6-EA2B-4167-9C9B-F0746CD06B11}" destId="{AF7ED6AC-1D99-4A1F-A1B8-B231C35EB589}" srcOrd="0" destOrd="0" presId="urn:microsoft.com/office/officeart/2005/8/layout/hierarchy1"/>
    <dgm:cxn modelId="{EC6CF71F-7111-4E36-A6BA-62764CF98B36}" type="presOf" srcId="{66339DFE-2C49-4968-A9B4-EB370FF772D6}" destId="{747E9F86-F5B1-4AE5-A7F4-55B5780D3971}" srcOrd="0" destOrd="0" presId="urn:microsoft.com/office/officeart/2005/8/layout/hierarchy1"/>
    <dgm:cxn modelId="{C6A0579C-5EF8-4727-99F7-CF895CFC4C55}" srcId="{499FCAA5-CC69-489A-AB5B-8F0FA93D08A0}" destId="{66339DFE-2C49-4968-A9B4-EB370FF772D6}" srcOrd="0" destOrd="0" parTransId="{28689982-2F89-4B35-A770-4457834759A2}" sibTransId="{D732BDB1-E5AB-40AA-88AB-D1B82F825B99}"/>
    <dgm:cxn modelId="{DD8F430D-460E-4ADF-84BC-43659EFDDC0A}" type="presOf" srcId="{56636609-D210-49D3-8B06-607FA5FC20FB}" destId="{B39B6D54-47A3-4E39-B626-BDDE5463BEE5}" srcOrd="0" destOrd="0" presId="urn:microsoft.com/office/officeart/2005/8/layout/hierarchy1"/>
    <dgm:cxn modelId="{7D37E4E8-3360-4EAF-B1E4-19A7DC9BF252}" type="presOf" srcId="{FFC5010F-70B6-4B30-90ED-724847418DED}" destId="{C841EA19-E7F1-49CE-A1CF-B1AF5E9963C5}" srcOrd="0" destOrd="0" presId="urn:microsoft.com/office/officeart/2005/8/layout/hierarchy1"/>
    <dgm:cxn modelId="{23559256-6137-4F0C-9196-67EB79C48DFD}" type="presOf" srcId="{02CBB8AC-E48D-4099-98AE-E21C82ACB80B}" destId="{D9A583A5-721B-4481-B1C0-C78FAF9AD925}" srcOrd="0" destOrd="0" presId="urn:microsoft.com/office/officeart/2005/8/layout/hierarchy1"/>
    <dgm:cxn modelId="{AD7FF986-2C58-4D43-A7F4-29A41234F2D4}" type="presOf" srcId="{65C7026C-E164-4E9A-9FCD-F6A6EC08922F}" destId="{4E6C7D3E-E0EB-4E4D-81E4-EA7F27458AD8}" srcOrd="0" destOrd="0" presId="urn:microsoft.com/office/officeart/2005/8/layout/hierarchy1"/>
    <dgm:cxn modelId="{DCC0DFB4-1C82-4880-818B-6FA39534960C}" type="presOf" srcId="{6DD36B46-0117-46C9-8106-1159152D09CB}" destId="{08C02E6D-3BF0-48A8-B0F0-6548FDB93D54}" srcOrd="0" destOrd="0" presId="urn:microsoft.com/office/officeart/2005/8/layout/hierarchy1"/>
    <dgm:cxn modelId="{CB78A054-00F8-4D83-A34A-AA073D8BE6A2}" type="presParOf" srcId="{35B48F84-65D0-4EC8-84FA-82AEC3F027E6}" destId="{2426C299-7B88-4CE4-B76C-D09EF6C87A76}" srcOrd="0" destOrd="0" presId="urn:microsoft.com/office/officeart/2005/8/layout/hierarchy1"/>
    <dgm:cxn modelId="{01A6C88F-A99B-48D6-9D6D-690DD3ECDF65}" type="presParOf" srcId="{2426C299-7B88-4CE4-B76C-D09EF6C87A76}" destId="{CEF08C85-B8EC-48D4-A7A3-77AB8C2DC4D5}" srcOrd="0" destOrd="0" presId="urn:microsoft.com/office/officeart/2005/8/layout/hierarchy1"/>
    <dgm:cxn modelId="{5DFEDE73-475A-49A8-ACBE-1A67A21510F7}" type="presParOf" srcId="{CEF08C85-B8EC-48D4-A7A3-77AB8C2DC4D5}" destId="{47517AD7-A6EB-43A7-B339-7DF89B589A94}" srcOrd="0" destOrd="0" presId="urn:microsoft.com/office/officeart/2005/8/layout/hierarchy1"/>
    <dgm:cxn modelId="{08BB7D3F-5452-4124-AF7E-B0E820BD2CDE}" type="presParOf" srcId="{CEF08C85-B8EC-48D4-A7A3-77AB8C2DC4D5}" destId="{747E9F86-F5B1-4AE5-A7F4-55B5780D3971}" srcOrd="1" destOrd="0" presId="urn:microsoft.com/office/officeart/2005/8/layout/hierarchy1"/>
    <dgm:cxn modelId="{370ACC59-B734-4D81-9D77-5CDE3410324E}" type="presParOf" srcId="{2426C299-7B88-4CE4-B76C-D09EF6C87A76}" destId="{B37A6F99-85DE-47D5-A42C-96A8A245EFAA}" srcOrd="1" destOrd="0" presId="urn:microsoft.com/office/officeart/2005/8/layout/hierarchy1"/>
    <dgm:cxn modelId="{CA843501-616E-495A-BD1F-217E94D52367}" type="presParOf" srcId="{B37A6F99-85DE-47D5-A42C-96A8A245EFAA}" destId="{DBE1FA16-97D5-4979-BEAE-67E50744C820}" srcOrd="0" destOrd="0" presId="urn:microsoft.com/office/officeart/2005/8/layout/hierarchy1"/>
    <dgm:cxn modelId="{ECA8C03B-557F-4DE2-BB40-CD70D72709AD}" type="presParOf" srcId="{B37A6F99-85DE-47D5-A42C-96A8A245EFAA}" destId="{7AC0E2AE-1795-4134-8D60-30A19F936598}" srcOrd="1" destOrd="0" presId="urn:microsoft.com/office/officeart/2005/8/layout/hierarchy1"/>
    <dgm:cxn modelId="{E0E6877E-907D-4820-B64D-F8E8EFDF4934}" type="presParOf" srcId="{7AC0E2AE-1795-4134-8D60-30A19F936598}" destId="{A13E70A9-91EE-4534-9BA9-913D95196DB1}" srcOrd="0" destOrd="0" presId="urn:microsoft.com/office/officeart/2005/8/layout/hierarchy1"/>
    <dgm:cxn modelId="{035087FE-CEC7-404F-8008-074AECBF8261}" type="presParOf" srcId="{A13E70A9-91EE-4534-9BA9-913D95196DB1}" destId="{25E7F847-4BBD-4418-9B62-D332AE6EE362}" srcOrd="0" destOrd="0" presId="urn:microsoft.com/office/officeart/2005/8/layout/hierarchy1"/>
    <dgm:cxn modelId="{7E86285D-12F6-43C0-A4D3-F5C1B184FBA9}" type="presParOf" srcId="{A13E70A9-91EE-4534-9BA9-913D95196DB1}" destId="{244A00F5-92B1-49BC-899B-3597A8015CC7}" srcOrd="1" destOrd="0" presId="urn:microsoft.com/office/officeart/2005/8/layout/hierarchy1"/>
    <dgm:cxn modelId="{D945BB42-41EC-440B-96B1-94D658D6843F}" type="presParOf" srcId="{7AC0E2AE-1795-4134-8D60-30A19F936598}" destId="{74547875-9435-4373-A8CA-EE46FA480C63}" srcOrd="1" destOrd="0" presId="urn:microsoft.com/office/officeart/2005/8/layout/hierarchy1"/>
    <dgm:cxn modelId="{AB0E1446-948F-4C1E-A319-B4467F81121C}" type="presParOf" srcId="{74547875-9435-4373-A8CA-EE46FA480C63}" destId="{C841EA19-E7F1-49CE-A1CF-B1AF5E9963C5}" srcOrd="0" destOrd="0" presId="urn:microsoft.com/office/officeart/2005/8/layout/hierarchy1"/>
    <dgm:cxn modelId="{1071E914-26C3-47DD-8EE9-9CFE84AC1884}" type="presParOf" srcId="{74547875-9435-4373-A8CA-EE46FA480C63}" destId="{210A9647-9D77-4AF3-B25F-4A1FF74BC075}" srcOrd="1" destOrd="0" presId="urn:microsoft.com/office/officeart/2005/8/layout/hierarchy1"/>
    <dgm:cxn modelId="{5B37C3B5-AE7A-4589-B674-DBD272EB8F96}" type="presParOf" srcId="{210A9647-9D77-4AF3-B25F-4A1FF74BC075}" destId="{32F141CD-AA9F-46C5-A52C-992626B2CC1C}" srcOrd="0" destOrd="0" presId="urn:microsoft.com/office/officeart/2005/8/layout/hierarchy1"/>
    <dgm:cxn modelId="{2EEC43C4-FC9E-4B8F-9516-88C6982DF20C}" type="presParOf" srcId="{32F141CD-AA9F-46C5-A52C-992626B2CC1C}" destId="{3252D454-3C8F-4D29-B99D-4E6FA1A1E798}" srcOrd="0" destOrd="0" presId="urn:microsoft.com/office/officeart/2005/8/layout/hierarchy1"/>
    <dgm:cxn modelId="{CB7AB08D-CF46-44FA-B38F-7BB7F706239C}" type="presParOf" srcId="{32F141CD-AA9F-46C5-A52C-992626B2CC1C}" destId="{847D6A49-DA14-487C-A501-91623C3D2146}" srcOrd="1" destOrd="0" presId="urn:microsoft.com/office/officeart/2005/8/layout/hierarchy1"/>
    <dgm:cxn modelId="{33A23077-73D9-4446-B647-E6A8AB091763}" type="presParOf" srcId="{210A9647-9D77-4AF3-B25F-4A1FF74BC075}" destId="{0B3EAFCD-D828-46DD-BC0C-747A6FF56437}" srcOrd="1" destOrd="0" presId="urn:microsoft.com/office/officeart/2005/8/layout/hierarchy1"/>
    <dgm:cxn modelId="{13920440-4AB9-45F6-B8F9-85E2BE7C8979}" type="presParOf" srcId="{B37A6F99-85DE-47D5-A42C-96A8A245EFAA}" destId="{08C02E6D-3BF0-48A8-B0F0-6548FDB93D54}" srcOrd="2" destOrd="0" presId="urn:microsoft.com/office/officeart/2005/8/layout/hierarchy1"/>
    <dgm:cxn modelId="{6CC4B9F4-F7B0-4E7A-90C5-E79CE0FC58D2}" type="presParOf" srcId="{B37A6F99-85DE-47D5-A42C-96A8A245EFAA}" destId="{4FC46D76-C32A-4E90-88E0-6464FCD1C729}" srcOrd="3" destOrd="0" presId="urn:microsoft.com/office/officeart/2005/8/layout/hierarchy1"/>
    <dgm:cxn modelId="{385FD86D-9564-47BF-A940-126917799175}" type="presParOf" srcId="{4FC46D76-C32A-4E90-88E0-6464FCD1C729}" destId="{F5E9EBB7-662D-4002-AC20-833CEF8EC471}" srcOrd="0" destOrd="0" presId="urn:microsoft.com/office/officeart/2005/8/layout/hierarchy1"/>
    <dgm:cxn modelId="{2F653E3E-1EEF-4574-8BEB-6AB1B6358DDA}" type="presParOf" srcId="{F5E9EBB7-662D-4002-AC20-833CEF8EC471}" destId="{6A4C9592-C5B5-4119-8ED1-C6A4326F8AA2}" srcOrd="0" destOrd="0" presId="urn:microsoft.com/office/officeart/2005/8/layout/hierarchy1"/>
    <dgm:cxn modelId="{F08FC167-30D3-457F-84F9-8EB42A00DE64}" type="presParOf" srcId="{F5E9EBB7-662D-4002-AC20-833CEF8EC471}" destId="{EFFC8C1B-7860-4444-9886-01C1D8DACCF0}" srcOrd="1" destOrd="0" presId="urn:microsoft.com/office/officeart/2005/8/layout/hierarchy1"/>
    <dgm:cxn modelId="{BF28A19E-B622-417A-8DA3-585DDF1ECC8F}" type="presParOf" srcId="{4FC46D76-C32A-4E90-88E0-6464FCD1C729}" destId="{29ED798C-84A4-4629-83F9-02523A97E8F2}" srcOrd="1" destOrd="0" presId="urn:microsoft.com/office/officeart/2005/8/layout/hierarchy1"/>
    <dgm:cxn modelId="{7275EB7A-C6D4-470D-BB5E-A95DA2166468}" type="presParOf" srcId="{29ED798C-84A4-4629-83F9-02523A97E8F2}" destId="{AF7ED6AC-1D99-4A1F-A1B8-B231C35EB589}" srcOrd="0" destOrd="0" presId="urn:microsoft.com/office/officeart/2005/8/layout/hierarchy1"/>
    <dgm:cxn modelId="{3B36CBD1-A9C1-4F8C-9D18-3330432B4DA7}" type="presParOf" srcId="{29ED798C-84A4-4629-83F9-02523A97E8F2}" destId="{DE17C1AE-4FAF-4374-B68D-B3CF6197CEB4}" srcOrd="1" destOrd="0" presId="urn:microsoft.com/office/officeart/2005/8/layout/hierarchy1"/>
    <dgm:cxn modelId="{A2BE2FBE-4EE9-41F0-848E-322E9C7E579B}" type="presParOf" srcId="{DE17C1AE-4FAF-4374-B68D-B3CF6197CEB4}" destId="{E7E28FED-7B18-49D8-93FE-02529F45581C}" srcOrd="0" destOrd="0" presId="urn:microsoft.com/office/officeart/2005/8/layout/hierarchy1"/>
    <dgm:cxn modelId="{89EF3148-9D1A-4074-9A64-0BF6A1C2DF13}" type="presParOf" srcId="{E7E28FED-7B18-49D8-93FE-02529F45581C}" destId="{AF8137E7-7797-43D3-BDAE-D4022A08C5B9}" srcOrd="0" destOrd="0" presId="urn:microsoft.com/office/officeart/2005/8/layout/hierarchy1"/>
    <dgm:cxn modelId="{5B72CDA3-FB22-4CCB-8B89-4841F9CA74E2}" type="presParOf" srcId="{E7E28FED-7B18-49D8-93FE-02529F45581C}" destId="{342F32DE-2FF5-4796-9273-1DEB8C696B7C}" srcOrd="1" destOrd="0" presId="urn:microsoft.com/office/officeart/2005/8/layout/hierarchy1"/>
    <dgm:cxn modelId="{2DD98E88-91DC-4377-A1F5-73BC5BB6B36C}" type="presParOf" srcId="{DE17C1AE-4FAF-4374-B68D-B3CF6197CEB4}" destId="{72FF1688-9CFB-4621-AEE6-EBC826F962F9}" srcOrd="1" destOrd="0" presId="urn:microsoft.com/office/officeart/2005/8/layout/hierarchy1"/>
    <dgm:cxn modelId="{4043DE15-EF39-4598-89AB-7448844D15BA}" type="presParOf" srcId="{B37A6F99-85DE-47D5-A42C-96A8A245EFAA}" destId="{B39B6D54-47A3-4E39-B626-BDDE5463BEE5}" srcOrd="4" destOrd="0" presId="urn:microsoft.com/office/officeart/2005/8/layout/hierarchy1"/>
    <dgm:cxn modelId="{8CCE2E1A-35A9-48DF-BF68-9A80032E620B}" type="presParOf" srcId="{B37A6F99-85DE-47D5-A42C-96A8A245EFAA}" destId="{FC33BA48-E675-4496-A48C-698F8FE2489A}" srcOrd="5" destOrd="0" presId="urn:microsoft.com/office/officeart/2005/8/layout/hierarchy1"/>
    <dgm:cxn modelId="{61156303-CC3C-4871-9E0F-26D83619A70A}" type="presParOf" srcId="{FC33BA48-E675-4496-A48C-698F8FE2489A}" destId="{7ACA423D-E56F-4F47-B737-FB9A4514BA6D}" srcOrd="0" destOrd="0" presId="urn:microsoft.com/office/officeart/2005/8/layout/hierarchy1"/>
    <dgm:cxn modelId="{DF5632F8-6E0A-402D-A4FF-2EBB65E7CE64}" type="presParOf" srcId="{7ACA423D-E56F-4F47-B737-FB9A4514BA6D}" destId="{CB596038-AC5B-4660-83FC-59147B3233A6}" srcOrd="0" destOrd="0" presId="urn:microsoft.com/office/officeart/2005/8/layout/hierarchy1"/>
    <dgm:cxn modelId="{9224C423-FC88-4757-857C-0FEB7C938E48}" type="presParOf" srcId="{7ACA423D-E56F-4F47-B737-FB9A4514BA6D}" destId="{F442C9D0-94F6-4E98-9958-1A22918FEA15}" srcOrd="1" destOrd="0" presId="urn:microsoft.com/office/officeart/2005/8/layout/hierarchy1"/>
    <dgm:cxn modelId="{3168CA1F-0519-4EE4-9CFD-825372E4EF00}" type="presParOf" srcId="{FC33BA48-E675-4496-A48C-698F8FE2489A}" destId="{62369DF0-56B9-419E-AB91-92E32B34F09E}" srcOrd="1" destOrd="0" presId="urn:microsoft.com/office/officeart/2005/8/layout/hierarchy1"/>
    <dgm:cxn modelId="{2D7D8A3C-1D9D-470E-A261-68A9936CECA2}" type="presParOf" srcId="{62369DF0-56B9-419E-AB91-92E32B34F09E}" destId="{9A0E5F6C-457B-4315-B218-0CA38DF54FF9}" srcOrd="0" destOrd="0" presId="urn:microsoft.com/office/officeart/2005/8/layout/hierarchy1"/>
    <dgm:cxn modelId="{E2EF5CFE-36B8-4552-893B-87E079CC405B}" type="presParOf" srcId="{62369DF0-56B9-419E-AB91-92E32B34F09E}" destId="{91DD7167-0324-4E27-9885-AEAC27E0EC1D}" srcOrd="1" destOrd="0" presId="urn:microsoft.com/office/officeart/2005/8/layout/hierarchy1"/>
    <dgm:cxn modelId="{E550222D-44F4-42C0-90C4-114ACFE3FC9A}" type="presParOf" srcId="{91DD7167-0324-4E27-9885-AEAC27E0EC1D}" destId="{01772885-02B5-45CA-9AFF-34B807556C95}" srcOrd="0" destOrd="0" presId="urn:microsoft.com/office/officeart/2005/8/layout/hierarchy1"/>
    <dgm:cxn modelId="{3E64D252-B20E-4EBD-8E9C-2076BBA45817}" type="presParOf" srcId="{01772885-02B5-45CA-9AFF-34B807556C95}" destId="{2A109CB9-5868-49B0-A1DA-677740CB16F9}" srcOrd="0" destOrd="0" presId="urn:microsoft.com/office/officeart/2005/8/layout/hierarchy1"/>
    <dgm:cxn modelId="{09389238-8E84-4EC5-9878-B6CA92DF3E83}" type="presParOf" srcId="{01772885-02B5-45CA-9AFF-34B807556C95}" destId="{9EA4D034-0BA3-441C-BC9D-22FA2A4BC0FB}" srcOrd="1" destOrd="0" presId="urn:microsoft.com/office/officeart/2005/8/layout/hierarchy1"/>
    <dgm:cxn modelId="{1F96C90B-C61F-4A16-B8B8-74B02EEEA32F}" type="presParOf" srcId="{91DD7167-0324-4E27-9885-AEAC27E0EC1D}" destId="{4F0F6FBF-2275-49DF-BE05-EC61503E172A}" srcOrd="1" destOrd="0" presId="urn:microsoft.com/office/officeart/2005/8/layout/hierarchy1"/>
    <dgm:cxn modelId="{AF27DA8F-7883-42DE-B99F-782692E739FA}" type="presParOf" srcId="{B37A6F99-85DE-47D5-A42C-96A8A245EFAA}" destId="{EFA64A9A-4939-4444-81A1-BD1197409BF5}" srcOrd="6" destOrd="0" presId="urn:microsoft.com/office/officeart/2005/8/layout/hierarchy1"/>
    <dgm:cxn modelId="{BE22E7E7-51B6-4505-8186-88994EBB9DA7}" type="presParOf" srcId="{B37A6F99-85DE-47D5-A42C-96A8A245EFAA}" destId="{9D2B78F4-450F-4F2B-9CC8-AC2D5B12BFBE}" srcOrd="7" destOrd="0" presId="urn:microsoft.com/office/officeart/2005/8/layout/hierarchy1"/>
    <dgm:cxn modelId="{B93FA0AD-2FE3-4526-A7D7-A694D4CD6A4A}" type="presParOf" srcId="{9D2B78F4-450F-4F2B-9CC8-AC2D5B12BFBE}" destId="{94EC381A-7679-45CB-BE37-59D58E506F68}" srcOrd="0" destOrd="0" presId="urn:microsoft.com/office/officeart/2005/8/layout/hierarchy1"/>
    <dgm:cxn modelId="{F07E2797-2E2F-4CEE-BE39-063BC036C309}" type="presParOf" srcId="{94EC381A-7679-45CB-BE37-59D58E506F68}" destId="{25B42DE6-F894-418B-8CF8-33165627B6EE}" srcOrd="0" destOrd="0" presId="urn:microsoft.com/office/officeart/2005/8/layout/hierarchy1"/>
    <dgm:cxn modelId="{820AF517-2E3D-4838-9C56-74E05B361886}" type="presParOf" srcId="{94EC381A-7679-45CB-BE37-59D58E506F68}" destId="{D9A583A5-721B-4481-B1C0-C78FAF9AD925}" srcOrd="1" destOrd="0" presId="urn:microsoft.com/office/officeart/2005/8/layout/hierarchy1"/>
    <dgm:cxn modelId="{9ECA587F-201F-4D1C-A4AF-DDB0748C69E7}" type="presParOf" srcId="{9D2B78F4-450F-4F2B-9CC8-AC2D5B12BFBE}" destId="{E3AA0410-F6EA-4E1F-AE3E-7862035BB3D9}" srcOrd="1" destOrd="0" presId="urn:microsoft.com/office/officeart/2005/8/layout/hierarchy1"/>
    <dgm:cxn modelId="{DF97EE0D-8D6E-4694-8C08-C847BFFF2902}" type="presParOf" srcId="{E3AA0410-F6EA-4E1F-AE3E-7862035BB3D9}" destId="{4E6C7D3E-E0EB-4E4D-81E4-EA7F27458AD8}" srcOrd="0" destOrd="0" presId="urn:microsoft.com/office/officeart/2005/8/layout/hierarchy1"/>
    <dgm:cxn modelId="{7CBC1253-2BAF-4BE0-AA79-E69202E3D6FE}" type="presParOf" srcId="{E3AA0410-F6EA-4E1F-AE3E-7862035BB3D9}" destId="{93243C88-687A-4FC8-BE46-803CCC125E3D}" srcOrd="1" destOrd="0" presId="urn:microsoft.com/office/officeart/2005/8/layout/hierarchy1"/>
    <dgm:cxn modelId="{C0ED318F-57D3-4FED-98D7-69ECD4C9E9BB}" type="presParOf" srcId="{93243C88-687A-4FC8-BE46-803CCC125E3D}" destId="{F9956306-FD64-4B14-9B16-FD6D8DCBC9E2}" srcOrd="0" destOrd="0" presId="urn:microsoft.com/office/officeart/2005/8/layout/hierarchy1"/>
    <dgm:cxn modelId="{B7C2068C-6A3B-4220-9273-65E9D1E69157}" type="presParOf" srcId="{F9956306-FD64-4B14-9B16-FD6D8DCBC9E2}" destId="{569DAAAE-60F0-44E7-953F-39288EA9F960}" srcOrd="0" destOrd="0" presId="urn:microsoft.com/office/officeart/2005/8/layout/hierarchy1"/>
    <dgm:cxn modelId="{CB95407D-3695-49C6-95E8-D2351DB19B47}" type="presParOf" srcId="{F9956306-FD64-4B14-9B16-FD6D8DCBC9E2}" destId="{83273E9A-2F9D-494B-AF0F-49996B386042}" srcOrd="1" destOrd="0" presId="urn:microsoft.com/office/officeart/2005/8/layout/hierarchy1"/>
    <dgm:cxn modelId="{89EBB894-7199-4973-AA73-8685A15B29B0}" type="presParOf" srcId="{93243C88-687A-4FC8-BE46-803CCC125E3D}" destId="{9BF0CDF9-42D3-4A55-AF80-02E1D70DB9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FB80D-40A6-47B1-BCDB-820E97695E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DE9A99-0954-4E77-A51A-8BB4F1F45A26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ПАК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5FD70D-F5B8-4BB0-8EE0-BC11ACC2DA7B}" type="parTrans" cxnId="{15F2781D-3494-4B2C-85FB-03E96A44CA87}">
      <dgm:prSet/>
      <dgm:spPr/>
      <dgm:t>
        <a:bodyPr/>
        <a:lstStyle/>
        <a:p>
          <a:endParaRPr lang="ru-RU"/>
        </a:p>
      </dgm:t>
    </dgm:pt>
    <dgm:pt modelId="{8DA7E35A-F2ED-4ECC-871B-BCA460666DD1}" type="sibTrans" cxnId="{15F2781D-3494-4B2C-85FB-03E96A44CA87}">
      <dgm:prSet/>
      <dgm:spPr/>
      <dgm:t>
        <a:bodyPr/>
        <a:lstStyle/>
        <a:p>
          <a:endParaRPr lang="ru-RU"/>
        </a:p>
      </dgm:t>
    </dgm:pt>
    <dgm:pt modelId="{17627D5B-2084-436B-9201-EFD3EECF4BFC}">
      <dgm:prSet phldrT="[Текст]" custT="1"/>
      <dgm:spPr/>
      <dgm:t>
        <a:bodyPr/>
        <a:lstStyle/>
        <a:p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обміну даними між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 </a:t>
          </a:r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та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SIM900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C2FFA-5D66-4E6B-82BF-AB522FBA9CC9}" type="parTrans" cxnId="{B8F3F610-FCB0-45F7-9322-67C84D0B7619}">
      <dgm:prSet/>
      <dgm:spPr/>
      <dgm:t>
        <a:bodyPr/>
        <a:lstStyle/>
        <a:p>
          <a:endParaRPr lang="ru-RU"/>
        </a:p>
      </dgm:t>
    </dgm:pt>
    <dgm:pt modelId="{4FCE543E-8400-4552-844D-BD5062BF60AB}" type="sibTrans" cxnId="{B8F3F610-FCB0-45F7-9322-67C84D0B7619}">
      <dgm:prSet/>
      <dgm:spPr/>
      <dgm:t>
        <a:bodyPr/>
        <a:lstStyle/>
        <a:p>
          <a:endParaRPr lang="ru-RU"/>
        </a:p>
      </dgm:t>
    </dgm:pt>
    <dgm:pt modelId="{244A526F-AA1C-429F-8F72-3121F27C87B8}">
      <dgm:prSet phldrT="[Текст]" custT="1"/>
      <dgm:spPr/>
      <dgm:t>
        <a:bodyPr/>
        <a:lstStyle/>
        <a:p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відправки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SMS </a:t>
          </a:r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повідомлення на мобільний телефон користувача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70A5A9-BA3C-48E5-A1E7-AB1178D3165D}" type="parTrans" cxnId="{B7637DE9-8419-4030-B9FD-93038B15982D}">
      <dgm:prSet/>
      <dgm:spPr/>
      <dgm:t>
        <a:bodyPr/>
        <a:lstStyle/>
        <a:p>
          <a:endParaRPr lang="ru-RU"/>
        </a:p>
      </dgm:t>
    </dgm:pt>
    <dgm:pt modelId="{6B26FD49-0B80-4695-BD23-31877A785C9D}" type="sibTrans" cxnId="{B7637DE9-8419-4030-B9FD-93038B15982D}">
      <dgm:prSet/>
      <dgm:spPr/>
      <dgm:t>
        <a:bodyPr/>
        <a:lstStyle/>
        <a:p>
          <a:endParaRPr lang="ru-RU"/>
        </a:p>
      </dgm:t>
    </dgm:pt>
    <dgm:pt modelId="{C9CDC513-E68E-4170-A1B3-AF5F1D8505AE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підключення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датчика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температури-вологості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DHT 11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4D7601-8A39-4A6D-A23A-C5D093562766}" type="parTrans" cxnId="{2367B9E1-7A2D-4D44-A353-D2CE3E5942FE}">
      <dgm:prSet/>
      <dgm:spPr/>
      <dgm:t>
        <a:bodyPr/>
        <a:lstStyle/>
        <a:p>
          <a:endParaRPr lang="ru-RU"/>
        </a:p>
      </dgm:t>
    </dgm:pt>
    <dgm:pt modelId="{AE4C9797-54A3-4494-89A9-4D7F9E83A754}" type="sibTrans" cxnId="{2367B9E1-7A2D-4D44-A353-D2CE3E5942FE}">
      <dgm:prSet/>
      <dgm:spPr/>
      <dgm:t>
        <a:bodyPr/>
        <a:lstStyle/>
        <a:p>
          <a:endParaRPr lang="ru-RU"/>
        </a:p>
      </dgm:t>
    </dgm:pt>
    <dgm:pt modelId="{C1B34747-D602-498C-A255-60D7F0195BFB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підключення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реле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SONGLE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353AA3-A0EC-4DEC-997F-7DF4A58543C5}" type="parTrans" cxnId="{5A7E6A45-7CC8-479D-B750-ED9877945C66}">
      <dgm:prSet/>
      <dgm:spPr/>
      <dgm:t>
        <a:bodyPr/>
        <a:lstStyle/>
        <a:p>
          <a:endParaRPr lang="ru-RU"/>
        </a:p>
      </dgm:t>
    </dgm:pt>
    <dgm:pt modelId="{27666500-1A9D-48E5-BDEA-295B1087942A}" type="sibTrans" cxnId="{5A7E6A45-7CC8-479D-B750-ED9877945C66}">
      <dgm:prSet/>
      <dgm:spPr/>
      <dgm:t>
        <a:bodyPr/>
        <a:lstStyle/>
        <a:p>
          <a:endParaRPr lang="ru-RU"/>
        </a:p>
      </dgm:t>
    </dgm:pt>
    <dgm:pt modelId="{A39302A7-00BE-43D6-A39E-91B930120F96}" type="pres">
      <dgm:prSet presAssocID="{58DFB80D-40A6-47B1-BCDB-820E97695E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620216B-D5AF-48CF-8C7D-A971F5B52866}" type="pres">
      <dgm:prSet presAssocID="{87DE9A99-0954-4E77-A51A-8BB4F1F45A26}" presName="hierRoot1" presStyleCnt="0"/>
      <dgm:spPr/>
    </dgm:pt>
    <dgm:pt modelId="{D0247278-0875-407A-BC29-C1CB1F604C61}" type="pres">
      <dgm:prSet presAssocID="{87DE9A99-0954-4E77-A51A-8BB4F1F45A26}" presName="composite" presStyleCnt="0"/>
      <dgm:spPr/>
    </dgm:pt>
    <dgm:pt modelId="{A12F7C9D-4032-48F6-A65F-FDB75C774613}" type="pres">
      <dgm:prSet presAssocID="{87DE9A99-0954-4E77-A51A-8BB4F1F45A26}" presName="background" presStyleLbl="node0" presStyleIdx="0" presStyleCnt="1"/>
      <dgm:spPr/>
    </dgm:pt>
    <dgm:pt modelId="{A5EBDE58-395C-44FA-82DB-49CA97631A82}" type="pres">
      <dgm:prSet presAssocID="{87DE9A99-0954-4E77-A51A-8BB4F1F45A26}" presName="text" presStyleLbl="fgAcc0" presStyleIdx="0" presStyleCnt="1" custScaleX="1697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04FDC6-F093-4026-A472-6D1BE0E4F1E6}" type="pres">
      <dgm:prSet presAssocID="{87DE9A99-0954-4E77-A51A-8BB4F1F45A26}" presName="hierChild2" presStyleCnt="0"/>
      <dgm:spPr/>
    </dgm:pt>
    <dgm:pt modelId="{412F76A2-CE45-415D-B994-F591FCF8AA57}" type="pres">
      <dgm:prSet presAssocID="{B7EC2FFA-5D66-4E6B-82BF-AB522FBA9CC9}" presName="Name10" presStyleLbl="parChTrans1D2" presStyleIdx="0" presStyleCnt="3"/>
      <dgm:spPr/>
      <dgm:t>
        <a:bodyPr/>
        <a:lstStyle/>
        <a:p>
          <a:endParaRPr lang="ru-RU"/>
        </a:p>
      </dgm:t>
    </dgm:pt>
    <dgm:pt modelId="{A56FA621-BE87-452C-BB3D-22D1D1BE0FAC}" type="pres">
      <dgm:prSet presAssocID="{17627D5B-2084-436B-9201-EFD3EECF4BFC}" presName="hierRoot2" presStyleCnt="0"/>
      <dgm:spPr/>
    </dgm:pt>
    <dgm:pt modelId="{ACCB6EE4-C990-4B20-A0D1-D897BD83D75A}" type="pres">
      <dgm:prSet presAssocID="{17627D5B-2084-436B-9201-EFD3EECF4BFC}" presName="composite2" presStyleCnt="0"/>
      <dgm:spPr/>
    </dgm:pt>
    <dgm:pt modelId="{656F1706-B032-44EC-A286-397627FABFCF}" type="pres">
      <dgm:prSet presAssocID="{17627D5B-2084-436B-9201-EFD3EECF4BFC}" presName="background2" presStyleLbl="node2" presStyleIdx="0" presStyleCnt="3"/>
      <dgm:spPr/>
    </dgm:pt>
    <dgm:pt modelId="{66846D3B-CF88-485F-AF37-A843EFCD52F1}" type="pres">
      <dgm:prSet presAssocID="{17627D5B-2084-436B-9201-EFD3EECF4BFC}" presName="text2" presStyleLbl="fgAcc2" presStyleIdx="0" presStyleCnt="3" custScaleX="122236" custScaleY="1362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1C51D7-FDEF-4661-AA0A-D484C571B2E2}" type="pres">
      <dgm:prSet presAssocID="{17627D5B-2084-436B-9201-EFD3EECF4BFC}" presName="hierChild3" presStyleCnt="0"/>
      <dgm:spPr/>
    </dgm:pt>
    <dgm:pt modelId="{3BB3E112-B7F3-4081-9C13-CC0D1D313FF3}" type="pres">
      <dgm:prSet presAssocID="{9670A5A9-BA3C-48E5-A1E7-AB1178D3165D}" presName="Name17" presStyleLbl="parChTrans1D3" presStyleIdx="0" presStyleCnt="1"/>
      <dgm:spPr/>
      <dgm:t>
        <a:bodyPr/>
        <a:lstStyle/>
        <a:p>
          <a:endParaRPr lang="ru-RU"/>
        </a:p>
      </dgm:t>
    </dgm:pt>
    <dgm:pt modelId="{B9A80CCD-4775-4C14-8F48-76B7814F0A11}" type="pres">
      <dgm:prSet presAssocID="{244A526F-AA1C-429F-8F72-3121F27C87B8}" presName="hierRoot3" presStyleCnt="0"/>
      <dgm:spPr/>
    </dgm:pt>
    <dgm:pt modelId="{F5904E84-8C97-409A-97EE-253A91644679}" type="pres">
      <dgm:prSet presAssocID="{244A526F-AA1C-429F-8F72-3121F27C87B8}" presName="composite3" presStyleCnt="0"/>
      <dgm:spPr/>
    </dgm:pt>
    <dgm:pt modelId="{D517BD11-4EFA-4548-85D9-E377FB827D8D}" type="pres">
      <dgm:prSet presAssocID="{244A526F-AA1C-429F-8F72-3121F27C87B8}" presName="background3" presStyleLbl="node3" presStyleIdx="0" presStyleCnt="1"/>
      <dgm:spPr/>
    </dgm:pt>
    <dgm:pt modelId="{C73C364D-ECA4-4D1B-A566-1A49366797F0}" type="pres">
      <dgm:prSet presAssocID="{244A526F-AA1C-429F-8F72-3121F27C87B8}" presName="text3" presStyleLbl="fgAcc3" presStyleIdx="0" presStyleCnt="1" custScaleX="166829" custScaleY="13493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7ED6E8-D104-4BA8-8A34-186ADE7FB53C}" type="pres">
      <dgm:prSet presAssocID="{244A526F-AA1C-429F-8F72-3121F27C87B8}" presName="hierChild4" presStyleCnt="0"/>
      <dgm:spPr/>
    </dgm:pt>
    <dgm:pt modelId="{F392000D-F11F-4603-8991-A0A226C0176B}" type="pres">
      <dgm:prSet presAssocID="{DC4D7601-8A39-4A6D-A23A-C5D093562766}" presName="Name10" presStyleLbl="parChTrans1D2" presStyleIdx="1" presStyleCnt="3"/>
      <dgm:spPr/>
      <dgm:t>
        <a:bodyPr/>
        <a:lstStyle/>
        <a:p>
          <a:endParaRPr lang="ru-RU"/>
        </a:p>
      </dgm:t>
    </dgm:pt>
    <dgm:pt modelId="{A001D135-801B-458C-BEBA-82EE55C3EC75}" type="pres">
      <dgm:prSet presAssocID="{C9CDC513-E68E-4170-A1B3-AF5F1D8505AE}" presName="hierRoot2" presStyleCnt="0"/>
      <dgm:spPr/>
    </dgm:pt>
    <dgm:pt modelId="{A75A4B83-1600-4AD2-B389-E853102A02D6}" type="pres">
      <dgm:prSet presAssocID="{C9CDC513-E68E-4170-A1B3-AF5F1D8505AE}" presName="composite2" presStyleCnt="0"/>
      <dgm:spPr/>
    </dgm:pt>
    <dgm:pt modelId="{14247DBE-C9B2-409F-A29D-6562ED0D5CC5}" type="pres">
      <dgm:prSet presAssocID="{C9CDC513-E68E-4170-A1B3-AF5F1D8505AE}" presName="background2" presStyleLbl="node2" presStyleIdx="1" presStyleCnt="3"/>
      <dgm:spPr/>
    </dgm:pt>
    <dgm:pt modelId="{CBD6989C-2F63-479E-86B5-230675F113F7}" type="pres">
      <dgm:prSet presAssocID="{C9CDC513-E68E-4170-A1B3-AF5F1D8505AE}" presName="text2" presStyleLbl="fgAcc2" presStyleIdx="1" presStyleCnt="3" custScaleX="155559" custScaleY="136219" custLinFactNeighborX="1165" custLinFactNeighborY="92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3F67B3E-9A94-4E24-AC6F-27CF138437D1}" type="pres">
      <dgm:prSet presAssocID="{C9CDC513-E68E-4170-A1B3-AF5F1D8505AE}" presName="hierChild3" presStyleCnt="0"/>
      <dgm:spPr/>
    </dgm:pt>
    <dgm:pt modelId="{F53BA127-FA78-469E-BE80-1866913D0010}" type="pres">
      <dgm:prSet presAssocID="{62353AA3-A0EC-4DEC-997F-7DF4A58543C5}" presName="Name10" presStyleLbl="parChTrans1D2" presStyleIdx="2" presStyleCnt="3"/>
      <dgm:spPr/>
      <dgm:t>
        <a:bodyPr/>
        <a:lstStyle/>
        <a:p>
          <a:endParaRPr lang="ru-RU"/>
        </a:p>
      </dgm:t>
    </dgm:pt>
    <dgm:pt modelId="{54F5FDFF-43F9-41C2-9C88-FF8BA8DA589E}" type="pres">
      <dgm:prSet presAssocID="{C1B34747-D602-498C-A255-60D7F0195BFB}" presName="hierRoot2" presStyleCnt="0"/>
      <dgm:spPr/>
    </dgm:pt>
    <dgm:pt modelId="{4121C3AB-6112-4FEE-8006-A60039BC2924}" type="pres">
      <dgm:prSet presAssocID="{C1B34747-D602-498C-A255-60D7F0195BFB}" presName="composite2" presStyleCnt="0"/>
      <dgm:spPr/>
    </dgm:pt>
    <dgm:pt modelId="{404FCD1B-1978-4B7E-B746-874FAA2F0067}" type="pres">
      <dgm:prSet presAssocID="{C1B34747-D602-498C-A255-60D7F0195BFB}" presName="background2" presStyleLbl="node2" presStyleIdx="2" presStyleCnt="3"/>
      <dgm:spPr/>
    </dgm:pt>
    <dgm:pt modelId="{181B5EAD-B783-476E-BB15-6ED369A68CA2}" type="pres">
      <dgm:prSet presAssocID="{C1B34747-D602-498C-A255-60D7F0195BFB}" presName="text2" presStyleLbl="fgAcc2" presStyleIdx="2" presStyleCnt="3" custScaleX="127021" custScaleY="138924" custLinFactNeighborX="-440" custLinFactNeighborY="75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F4D262-D211-4F20-BCCD-958EA5D0D64A}" type="pres">
      <dgm:prSet presAssocID="{C1B34747-D602-498C-A255-60D7F0195BFB}" presName="hierChild3" presStyleCnt="0"/>
      <dgm:spPr/>
    </dgm:pt>
  </dgm:ptLst>
  <dgm:cxnLst>
    <dgm:cxn modelId="{6806D1C5-5A9D-46B8-967C-73FA57944B8D}" type="presOf" srcId="{9670A5A9-BA3C-48E5-A1E7-AB1178D3165D}" destId="{3BB3E112-B7F3-4081-9C13-CC0D1D313FF3}" srcOrd="0" destOrd="0" presId="urn:microsoft.com/office/officeart/2005/8/layout/hierarchy1"/>
    <dgm:cxn modelId="{FC13FBFD-C1FB-4490-ADCD-DBA2B0BBFA05}" type="presOf" srcId="{C9CDC513-E68E-4170-A1B3-AF5F1D8505AE}" destId="{CBD6989C-2F63-479E-86B5-230675F113F7}" srcOrd="0" destOrd="0" presId="urn:microsoft.com/office/officeart/2005/8/layout/hierarchy1"/>
    <dgm:cxn modelId="{FEF1CBBD-43C8-49D7-848F-1D577E06A1E2}" type="presOf" srcId="{DC4D7601-8A39-4A6D-A23A-C5D093562766}" destId="{F392000D-F11F-4603-8991-A0A226C0176B}" srcOrd="0" destOrd="0" presId="urn:microsoft.com/office/officeart/2005/8/layout/hierarchy1"/>
    <dgm:cxn modelId="{B8F3F610-FCB0-45F7-9322-67C84D0B7619}" srcId="{87DE9A99-0954-4E77-A51A-8BB4F1F45A26}" destId="{17627D5B-2084-436B-9201-EFD3EECF4BFC}" srcOrd="0" destOrd="0" parTransId="{B7EC2FFA-5D66-4E6B-82BF-AB522FBA9CC9}" sibTransId="{4FCE543E-8400-4552-844D-BD5062BF60AB}"/>
    <dgm:cxn modelId="{62481901-2B7A-4A0A-95E3-3D1CD1E1E41F}" type="presOf" srcId="{62353AA3-A0EC-4DEC-997F-7DF4A58543C5}" destId="{F53BA127-FA78-469E-BE80-1866913D0010}" srcOrd="0" destOrd="0" presId="urn:microsoft.com/office/officeart/2005/8/layout/hierarchy1"/>
    <dgm:cxn modelId="{70FCC959-0C1C-4EAA-A757-5382E6A0B3CE}" type="presOf" srcId="{B7EC2FFA-5D66-4E6B-82BF-AB522FBA9CC9}" destId="{412F76A2-CE45-415D-B994-F591FCF8AA57}" srcOrd="0" destOrd="0" presId="urn:microsoft.com/office/officeart/2005/8/layout/hierarchy1"/>
    <dgm:cxn modelId="{65540212-94AC-490A-8539-0BED0D4D9CEE}" type="presOf" srcId="{17627D5B-2084-436B-9201-EFD3EECF4BFC}" destId="{66846D3B-CF88-485F-AF37-A843EFCD52F1}" srcOrd="0" destOrd="0" presId="urn:microsoft.com/office/officeart/2005/8/layout/hierarchy1"/>
    <dgm:cxn modelId="{8523EFAB-EBFF-42A2-8D52-59779D41355E}" type="presOf" srcId="{58DFB80D-40A6-47B1-BCDB-820E97695E59}" destId="{A39302A7-00BE-43D6-A39E-91B930120F96}" srcOrd="0" destOrd="0" presId="urn:microsoft.com/office/officeart/2005/8/layout/hierarchy1"/>
    <dgm:cxn modelId="{5A7E6A45-7CC8-479D-B750-ED9877945C66}" srcId="{87DE9A99-0954-4E77-A51A-8BB4F1F45A26}" destId="{C1B34747-D602-498C-A255-60D7F0195BFB}" srcOrd="2" destOrd="0" parTransId="{62353AA3-A0EC-4DEC-997F-7DF4A58543C5}" sibTransId="{27666500-1A9D-48E5-BDEA-295B1087942A}"/>
    <dgm:cxn modelId="{15F2781D-3494-4B2C-85FB-03E96A44CA87}" srcId="{58DFB80D-40A6-47B1-BCDB-820E97695E59}" destId="{87DE9A99-0954-4E77-A51A-8BB4F1F45A26}" srcOrd="0" destOrd="0" parTransId="{9A5FD70D-F5B8-4BB0-8EE0-BC11ACC2DA7B}" sibTransId="{8DA7E35A-F2ED-4ECC-871B-BCA460666DD1}"/>
    <dgm:cxn modelId="{2367B9E1-7A2D-4D44-A353-D2CE3E5942FE}" srcId="{87DE9A99-0954-4E77-A51A-8BB4F1F45A26}" destId="{C9CDC513-E68E-4170-A1B3-AF5F1D8505AE}" srcOrd="1" destOrd="0" parTransId="{DC4D7601-8A39-4A6D-A23A-C5D093562766}" sibTransId="{AE4C9797-54A3-4494-89A9-4D7F9E83A754}"/>
    <dgm:cxn modelId="{B7637DE9-8419-4030-B9FD-93038B15982D}" srcId="{17627D5B-2084-436B-9201-EFD3EECF4BFC}" destId="{244A526F-AA1C-429F-8F72-3121F27C87B8}" srcOrd="0" destOrd="0" parTransId="{9670A5A9-BA3C-48E5-A1E7-AB1178D3165D}" sibTransId="{6B26FD49-0B80-4695-BD23-31877A785C9D}"/>
    <dgm:cxn modelId="{FAC5BECE-7A64-4BC8-A3BD-73B57BE70BE1}" type="presOf" srcId="{C1B34747-D602-498C-A255-60D7F0195BFB}" destId="{181B5EAD-B783-476E-BB15-6ED369A68CA2}" srcOrd="0" destOrd="0" presId="urn:microsoft.com/office/officeart/2005/8/layout/hierarchy1"/>
    <dgm:cxn modelId="{796586B1-06A4-4177-B35D-3F9D05E2E5E8}" type="presOf" srcId="{87DE9A99-0954-4E77-A51A-8BB4F1F45A26}" destId="{A5EBDE58-395C-44FA-82DB-49CA97631A82}" srcOrd="0" destOrd="0" presId="urn:microsoft.com/office/officeart/2005/8/layout/hierarchy1"/>
    <dgm:cxn modelId="{89A9E58D-0A29-45E1-9680-EF9020564AF2}" type="presOf" srcId="{244A526F-AA1C-429F-8F72-3121F27C87B8}" destId="{C73C364D-ECA4-4D1B-A566-1A49366797F0}" srcOrd="0" destOrd="0" presId="urn:microsoft.com/office/officeart/2005/8/layout/hierarchy1"/>
    <dgm:cxn modelId="{5A49AF35-83EC-4E35-9431-3E721D860F05}" type="presParOf" srcId="{A39302A7-00BE-43D6-A39E-91B930120F96}" destId="{F620216B-D5AF-48CF-8C7D-A971F5B52866}" srcOrd="0" destOrd="0" presId="urn:microsoft.com/office/officeart/2005/8/layout/hierarchy1"/>
    <dgm:cxn modelId="{8CC23BEC-E983-48E6-A50C-54F91718F7E2}" type="presParOf" srcId="{F620216B-D5AF-48CF-8C7D-A971F5B52866}" destId="{D0247278-0875-407A-BC29-C1CB1F604C61}" srcOrd="0" destOrd="0" presId="urn:microsoft.com/office/officeart/2005/8/layout/hierarchy1"/>
    <dgm:cxn modelId="{52388CF0-F1B0-4F7C-93D7-651C5BB36304}" type="presParOf" srcId="{D0247278-0875-407A-BC29-C1CB1F604C61}" destId="{A12F7C9D-4032-48F6-A65F-FDB75C774613}" srcOrd="0" destOrd="0" presId="urn:microsoft.com/office/officeart/2005/8/layout/hierarchy1"/>
    <dgm:cxn modelId="{754BB1EB-E93E-46E9-945E-D7B7DD6B17D3}" type="presParOf" srcId="{D0247278-0875-407A-BC29-C1CB1F604C61}" destId="{A5EBDE58-395C-44FA-82DB-49CA97631A82}" srcOrd="1" destOrd="0" presId="urn:microsoft.com/office/officeart/2005/8/layout/hierarchy1"/>
    <dgm:cxn modelId="{3370C275-F9D3-41D1-8D03-AD3CAF69C4DD}" type="presParOf" srcId="{F620216B-D5AF-48CF-8C7D-A971F5B52866}" destId="{3804FDC6-F093-4026-A472-6D1BE0E4F1E6}" srcOrd="1" destOrd="0" presId="urn:microsoft.com/office/officeart/2005/8/layout/hierarchy1"/>
    <dgm:cxn modelId="{8C4BCCA4-3B35-44F7-9BD0-097C200C02DE}" type="presParOf" srcId="{3804FDC6-F093-4026-A472-6D1BE0E4F1E6}" destId="{412F76A2-CE45-415D-B994-F591FCF8AA57}" srcOrd="0" destOrd="0" presId="urn:microsoft.com/office/officeart/2005/8/layout/hierarchy1"/>
    <dgm:cxn modelId="{8380D508-A82A-4B31-80F9-328AA58508A6}" type="presParOf" srcId="{3804FDC6-F093-4026-A472-6D1BE0E4F1E6}" destId="{A56FA621-BE87-452C-BB3D-22D1D1BE0FAC}" srcOrd="1" destOrd="0" presId="urn:microsoft.com/office/officeart/2005/8/layout/hierarchy1"/>
    <dgm:cxn modelId="{81023926-9DFB-486D-8B73-A6B92A8181E7}" type="presParOf" srcId="{A56FA621-BE87-452C-BB3D-22D1D1BE0FAC}" destId="{ACCB6EE4-C990-4B20-A0D1-D897BD83D75A}" srcOrd="0" destOrd="0" presId="urn:microsoft.com/office/officeart/2005/8/layout/hierarchy1"/>
    <dgm:cxn modelId="{CD580F09-D852-4F05-84EC-E1E585E514A3}" type="presParOf" srcId="{ACCB6EE4-C990-4B20-A0D1-D897BD83D75A}" destId="{656F1706-B032-44EC-A286-397627FABFCF}" srcOrd="0" destOrd="0" presId="urn:microsoft.com/office/officeart/2005/8/layout/hierarchy1"/>
    <dgm:cxn modelId="{CB1BD20B-685A-4068-B03A-ABEA319966C9}" type="presParOf" srcId="{ACCB6EE4-C990-4B20-A0D1-D897BD83D75A}" destId="{66846D3B-CF88-485F-AF37-A843EFCD52F1}" srcOrd="1" destOrd="0" presId="urn:microsoft.com/office/officeart/2005/8/layout/hierarchy1"/>
    <dgm:cxn modelId="{204B69EF-B7C8-44A0-8F78-CBEA575EB93F}" type="presParOf" srcId="{A56FA621-BE87-452C-BB3D-22D1D1BE0FAC}" destId="{871C51D7-FDEF-4661-AA0A-D484C571B2E2}" srcOrd="1" destOrd="0" presId="urn:microsoft.com/office/officeart/2005/8/layout/hierarchy1"/>
    <dgm:cxn modelId="{6752449E-8C27-48BD-A8A1-CD67A6FA9B09}" type="presParOf" srcId="{871C51D7-FDEF-4661-AA0A-D484C571B2E2}" destId="{3BB3E112-B7F3-4081-9C13-CC0D1D313FF3}" srcOrd="0" destOrd="0" presId="urn:microsoft.com/office/officeart/2005/8/layout/hierarchy1"/>
    <dgm:cxn modelId="{5EA784AA-3183-417C-B4A2-BE6F9691F9DC}" type="presParOf" srcId="{871C51D7-FDEF-4661-AA0A-D484C571B2E2}" destId="{B9A80CCD-4775-4C14-8F48-76B7814F0A11}" srcOrd="1" destOrd="0" presId="urn:microsoft.com/office/officeart/2005/8/layout/hierarchy1"/>
    <dgm:cxn modelId="{628B74DF-BB80-48EB-845A-3E3B1D14F7F5}" type="presParOf" srcId="{B9A80CCD-4775-4C14-8F48-76B7814F0A11}" destId="{F5904E84-8C97-409A-97EE-253A91644679}" srcOrd="0" destOrd="0" presId="urn:microsoft.com/office/officeart/2005/8/layout/hierarchy1"/>
    <dgm:cxn modelId="{D5499C82-2AC3-4EEA-B709-54E213501945}" type="presParOf" srcId="{F5904E84-8C97-409A-97EE-253A91644679}" destId="{D517BD11-4EFA-4548-85D9-E377FB827D8D}" srcOrd="0" destOrd="0" presId="urn:microsoft.com/office/officeart/2005/8/layout/hierarchy1"/>
    <dgm:cxn modelId="{E2D4C54A-BF9E-4F81-B566-BBF34706378D}" type="presParOf" srcId="{F5904E84-8C97-409A-97EE-253A91644679}" destId="{C73C364D-ECA4-4D1B-A566-1A49366797F0}" srcOrd="1" destOrd="0" presId="urn:microsoft.com/office/officeart/2005/8/layout/hierarchy1"/>
    <dgm:cxn modelId="{F4966DAD-3FBF-4BCA-A819-8B35DEE83107}" type="presParOf" srcId="{B9A80CCD-4775-4C14-8F48-76B7814F0A11}" destId="{2D7ED6E8-D104-4BA8-8A34-186ADE7FB53C}" srcOrd="1" destOrd="0" presId="urn:microsoft.com/office/officeart/2005/8/layout/hierarchy1"/>
    <dgm:cxn modelId="{96F82D19-5105-4E60-A524-C3AD1B853C20}" type="presParOf" srcId="{3804FDC6-F093-4026-A472-6D1BE0E4F1E6}" destId="{F392000D-F11F-4603-8991-A0A226C0176B}" srcOrd="2" destOrd="0" presId="urn:microsoft.com/office/officeart/2005/8/layout/hierarchy1"/>
    <dgm:cxn modelId="{33244B64-8716-4CC1-A225-A8748594E1EB}" type="presParOf" srcId="{3804FDC6-F093-4026-A472-6D1BE0E4F1E6}" destId="{A001D135-801B-458C-BEBA-82EE55C3EC75}" srcOrd="3" destOrd="0" presId="urn:microsoft.com/office/officeart/2005/8/layout/hierarchy1"/>
    <dgm:cxn modelId="{BA8C967A-872C-4249-9451-0E117C24338B}" type="presParOf" srcId="{A001D135-801B-458C-BEBA-82EE55C3EC75}" destId="{A75A4B83-1600-4AD2-B389-E853102A02D6}" srcOrd="0" destOrd="0" presId="urn:microsoft.com/office/officeart/2005/8/layout/hierarchy1"/>
    <dgm:cxn modelId="{D1AD8AD5-BD5A-4C95-8267-80687EF627E0}" type="presParOf" srcId="{A75A4B83-1600-4AD2-B389-E853102A02D6}" destId="{14247DBE-C9B2-409F-A29D-6562ED0D5CC5}" srcOrd="0" destOrd="0" presId="urn:microsoft.com/office/officeart/2005/8/layout/hierarchy1"/>
    <dgm:cxn modelId="{7BB774FF-7F88-4B37-8C55-30C1E7424382}" type="presParOf" srcId="{A75A4B83-1600-4AD2-B389-E853102A02D6}" destId="{CBD6989C-2F63-479E-86B5-230675F113F7}" srcOrd="1" destOrd="0" presId="urn:microsoft.com/office/officeart/2005/8/layout/hierarchy1"/>
    <dgm:cxn modelId="{B05A9C22-ED1B-4523-8B9A-827543FFB3CB}" type="presParOf" srcId="{A001D135-801B-458C-BEBA-82EE55C3EC75}" destId="{83F67B3E-9A94-4E24-AC6F-27CF138437D1}" srcOrd="1" destOrd="0" presId="urn:microsoft.com/office/officeart/2005/8/layout/hierarchy1"/>
    <dgm:cxn modelId="{D93B1F79-8491-4E2C-90AC-37A3FC12C2FC}" type="presParOf" srcId="{3804FDC6-F093-4026-A472-6D1BE0E4F1E6}" destId="{F53BA127-FA78-469E-BE80-1866913D0010}" srcOrd="4" destOrd="0" presId="urn:microsoft.com/office/officeart/2005/8/layout/hierarchy1"/>
    <dgm:cxn modelId="{247B418D-CD4C-49EC-9F46-BE1840927B65}" type="presParOf" srcId="{3804FDC6-F093-4026-A472-6D1BE0E4F1E6}" destId="{54F5FDFF-43F9-41C2-9C88-FF8BA8DA589E}" srcOrd="5" destOrd="0" presId="urn:microsoft.com/office/officeart/2005/8/layout/hierarchy1"/>
    <dgm:cxn modelId="{EB268323-102D-4AB0-A191-454A77BCC4D9}" type="presParOf" srcId="{54F5FDFF-43F9-41C2-9C88-FF8BA8DA589E}" destId="{4121C3AB-6112-4FEE-8006-A60039BC2924}" srcOrd="0" destOrd="0" presId="urn:microsoft.com/office/officeart/2005/8/layout/hierarchy1"/>
    <dgm:cxn modelId="{477CEFCB-A4C8-412D-9336-1C3739B47CBB}" type="presParOf" srcId="{4121C3AB-6112-4FEE-8006-A60039BC2924}" destId="{404FCD1B-1978-4B7E-B746-874FAA2F0067}" srcOrd="0" destOrd="0" presId="urn:microsoft.com/office/officeart/2005/8/layout/hierarchy1"/>
    <dgm:cxn modelId="{D51362AD-A6E4-45AE-8F74-02E8709CDFEE}" type="presParOf" srcId="{4121C3AB-6112-4FEE-8006-A60039BC2924}" destId="{181B5EAD-B783-476E-BB15-6ED369A68CA2}" srcOrd="1" destOrd="0" presId="urn:microsoft.com/office/officeart/2005/8/layout/hierarchy1"/>
    <dgm:cxn modelId="{B723B39A-A419-45EC-BF1A-C3B957380EEB}" type="presParOf" srcId="{54F5FDFF-43F9-41C2-9C88-FF8BA8DA589E}" destId="{DCF4D262-D211-4F20-BCCD-958EA5D0D6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C7D3E-E0EB-4E4D-81E4-EA7F27458AD8}">
      <dsp:nvSpPr>
        <dsp:cNvPr id="0" name=""/>
        <dsp:cNvSpPr/>
      </dsp:nvSpPr>
      <dsp:spPr>
        <a:xfrm>
          <a:off x="8194238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4A9A-4939-4444-81A1-BD1197409BF5}">
      <dsp:nvSpPr>
        <dsp:cNvPr id="0" name=""/>
        <dsp:cNvSpPr/>
      </dsp:nvSpPr>
      <dsp:spPr>
        <a:xfrm>
          <a:off x="5173665" y="1066678"/>
          <a:ext cx="3066292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3066292" y="332464"/>
              </a:lnTo>
              <a:lnTo>
                <a:pt x="3066292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E5F6C-457B-4315-B218-0CA38DF54FF9}">
      <dsp:nvSpPr>
        <dsp:cNvPr id="0" name=""/>
        <dsp:cNvSpPr/>
      </dsp:nvSpPr>
      <dsp:spPr>
        <a:xfrm>
          <a:off x="6144004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B6D54-47A3-4E39-B626-BDDE5463BEE5}">
      <dsp:nvSpPr>
        <dsp:cNvPr id="0" name=""/>
        <dsp:cNvSpPr/>
      </dsp:nvSpPr>
      <dsp:spPr>
        <a:xfrm>
          <a:off x="5173665" y="1066678"/>
          <a:ext cx="1016058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16058" y="332464"/>
              </a:lnTo>
              <a:lnTo>
                <a:pt x="1016058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ED6AC-1D99-4A1F-A1B8-B231C35EB589}">
      <dsp:nvSpPr>
        <dsp:cNvPr id="0" name=""/>
        <dsp:cNvSpPr/>
      </dsp:nvSpPr>
      <dsp:spPr>
        <a:xfrm>
          <a:off x="4084712" y="2619731"/>
          <a:ext cx="91440" cy="460700"/>
        </a:xfrm>
        <a:custGeom>
          <a:avLst/>
          <a:gdLst/>
          <a:ahLst/>
          <a:cxnLst/>
          <a:rect l="0" t="0" r="0" b="0"/>
          <a:pathLst>
            <a:path>
              <a:moveTo>
                <a:pt x="54778" y="0"/>
              </a:moveTo>
              <a:lnTo>
                <a:pt x="54778" y="305301"/>
              </a:lnTo>
              <a:lnTo>
                <a:pt x="45720" y="305301"/>
              </a:lnTo>
              <a:lnTo>
                <a:pt x="45720" y="46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02E6D-3BF0-48A8-B0F0-6548FDB93D54}">
      <dsp:nvSpPr>
        <dsp:cNvPr id="0" name=""/>
        <dsp:cNvSpPr/>
      </dsp:nvSpPr>
      <dsp:spPr>
        <a:xfrm>
          <a:off x="4139490" y="1066678"/>
          <a:ext cx="10341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034175" y="0"/>
              </a:moveTo>
              <a:lnTo>
                <a:pt x="10341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1EA19-E7F1-49CE-A1CF-B1AF5E9963C5}">
      <dsp:nvSpPr>
        <dsp:cNvPr id="0" name=""/>
        <dsp:cNvSpPr/>
      </dsp:nvSpPr>
      <dsp:spPr>
        <a:xfrm>
          <a:off x="1962062" y="2619731"/>
          <a:ext cx="91440" cy="444083"/>
        </a:xfrm>
        <a:custGeom>
          <a:avLst/>
          <a:gdLst/>
          <a:ahLst/>
          <a:cxnLst/>
          <a:rect l="0" t="0" r="0" b="0"/>
          <a:pathLst>
            <a:path>
              <a:moveTo>
                <a:pt x="63819" y="0"/>
              </a:moveTo>
              <a:lnTo>
                <a:pt x="63819" y="288684"/>
              </a:lnTo>
              <a:lnTo>
                <a:pt x="45720" y="288684"/>
              </a:lnTo>
              <a:lnTo>
                <a:pt x="45720" y="444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1FA16-97D5-4979-BEAE-67E50744C820}">
      <dsp:nvSpPr>
        <dsp:cNvPr id="0" name=""/>
        <dsp:cNvSpPr/>
      </dsp:nvSpPr>
      <dsp:spPr>
        <a:xfrm>
          <a:off x="2025882" y="1066678"/>
          <a:ext cx="3147783" cy="487862"/>
        </a:xfrm>
        <a:custGeom>
          <a:avLst/>
          <a:gdLst/>
          <a:ahLst/>
          <a:cxnLst/>
          <a:rect l="0" t="0" r="0" b="0"/>
          <a:pathLst>
            <a:path>
              <a:moveTo>
                <a:pt x="3147783" y="0"/>
              </a:moveTo>
              <a:lnTo>
                <a:pt x="314778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17AD7-A6EB-43A7-B339-7DF89B589A94}">
      <dsp:nvSpPr>
        <dsp:cNvPr id="0" name=""/>
        <dsp:cNvSpPr/>
      </dsp:nvSpPr>
      <dsp:spPr>
        <a:xfrm>
          <a:off x="43349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E9F86-F5B1-4AE5-A7F4-55B5780D3971}">
      <dsp:nvSpPr>
        <dsp:cNvPr id="0" name=""/>
        <dsp:cNvSpPr/>
      </dsp:nvSpPr>
      <dsp:spPr>
        <a:xfrm>
          <a:off x="45213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технології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52516" y="209752"/>
        <a:ext cx="1615068" cy="1002793"/>
      </dsp:txXfrm>
    </dsp:sp>
    <dsp:sp modelId="{25E7F847-4BBD-4418-9B62-D332AE6EE362}">
      <dsp:nvSpPr>
        <dsp:cNvPr id="0" name=""/>
        <dsp:cNvSpPr/>
      </dsp:nvSpPr>
      <dsp:spPr>
        <a:xfrm>
          <a:off x="1187150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A00F5-92B1-49BC-899B-3597A8015CC7}">
      <dsp:nvSpPr>
        <dsp:cNvPr id="0" name=""/>
        <dsp:cNvSpPr/>
      </dsp:nvSpPr>
      <dsp:spPr>
        <a:xfrm>
          <a:off x="137353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персональні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endParaRPr lang="ru-RU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WPAN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04732" y="1762804"/>
        <a:ext cx="1615068" cy="1002793"/>
      </dsp:txXfrm>
    </dsp:sp>
    <dsp:sp modelId="{3252D454-3C8F-4D29-B99D-4E6FA1A1E798}">
      <dsp:nvSpPr>
        <dsp:cNvPr id="0" name=""/>
        <dsp:cNvSpPr/>
      </dsp:nvSpPr>
      <dsp:spPr>
        <a:xfrm>
          <a:off x="1169050" y="3063814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6A49-DA14-487C-A501-91623C3D2146}">
      <dsp:nvSpPr>
        <dsp:cNvPr id="0" name=""/>
        <dsp:cNvSpPr/>
      </dsp:nvSpPr>
      <dsp:spPr>
        <a:xfrm>
          <a:off x="1355435" y="324087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0" kern="1200" dirty="0" err="1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Bluetooth</a:t>
          </a:r>
          <a:r>
            <a:rPr lang="uk-UA" sz="1800" kern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ZigBee</a:t>
          </a:r>
          <a:endParaRPr lang="ru-RU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6633" y="3272077"/>
        <a:ext cx="1615068" cy="1002793"/>
      </dsp:txXfrm>
    </dsp:sp>
    <dsp:sp modelId="{6A4C9592-C5B5-4119-8ED1-C6A4326F8AA2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C8C1B-7860-4444-9886-01C1D8DACCF0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локальні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WLAN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8341" y="1762804"/>
        <a:ext cx="1615068" cy="1002793"/>
      </dsp:txXfrm>
    </dsp:sp>
    <dsp:sp modelId="{AF8137E7-7797-43D3-BDAE-D4022A08C5B9}">
      <dsp:nvSpPr>
        <dsp:cNvPr id="0" name=""/>
        <dsp:cNvSpPr/>
      </dsp:nvSpPr>
      <dsp:spPr>
        <a:xfrm>
          <a:off x="3291700" y="308043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F32DE-2FF5-4796-9273-1DEB8C696B7C}">
      <dsp:nvSpPr>
        <dsp:cNvPr id="0" name=""/>
        <dsp:cNvSpPr/>
      </dsp:nvSpPr>
      <dsp:spPr>
        <a:xfrm>
          <a:off x="3478085" y="325749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9283" y="3288694"/>
        <a:ext cx="1615068" cy="1002793"/>
      </dsp:txXfrm>
    </dsp:sp>
    <dsp:sp modelId="{CB596038-AC5B-4660-83FC-59147B3233A6}">
      <dsp:nvSpPr>
        <dsp:cNvPr id="0" name=""/>
        <dsp:cNvSpPr/>
      </dsp:nvSpPr>
      <dsp:spPr>
        <a:xfrm>
          <a:off x="5350992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2C9D0-94F6-4E98-9958-1A22918FEA15}">
      <dsp:nvSpPr>
        <dsp:cNvPr id="0" name=""/>
        <dsp:cNvSpPr/>
      </dsp:nvSpPr>
      <dsp:spPr>
        <a:xfrm>
          <a:off x="5537377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міські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endParaRPr lang="ru-RU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WMAN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uk-U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8575" y="1762804"/>
        <a:ext cx="1615068" cy="1002793"/>
      </dsp:txXfrm>
    </dsp:sp>
    <dsp:sp modelId="{2A109CB9-5868-49B0-A1DA-677740CB16F9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4D034-0BA3-441C-BC9D-22FA2A4BC0FB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WiMAX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8575" y="3315857"/>
        <a:ext cx="1615068" cy="1002793"/>
      </dsp:txXfrm>
    </dsp:sp>
    <dsp:sp modelId="{25B42DE6-F894-418B-8CF8-33165627B6EE}">
      <dsp:nvSpPr>
        <dsp:cNvPr id="0" name=""/>
        <dsp:cNvSpPr/>
      </dsp:nvSpPr>
      <dsp:spPr>
        <a:xfrm>
          <a:off x="7401226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583A5-721B-4481-B1C0-C78FAF9AD925}">
      <dsp:nvSpPr>
        <dsp:cNvPr id="0" name=""/>
        <dsp:cNvSpPr/>
      </dsp:nvSpPr>
      <dsp:spPr>
        <a:xfrm>
          <a:off x="7587611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Бездротові </a:t>
          </a:r>
          <a:r>
            <a:rPr lang="ru-R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глобальні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мережі</a:t>
          </a:r>
          <a:endParaRPr lang="ru-RU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WWAN</a:t>
          </a:r>
          <a:r>
            <a:rPr lang="uk-UA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18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18809" y="1762804"/>
        <a:ext cx="1615068" cy="1002793"/>
      </dsp:txXfrm>
    </dsp:sp>
    <dsp:sp modelId="{569DAAAE-60F0-44E7-953F-39288EA9F960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73E9A-2F9D-494B-AF0F-49996B386042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GSM</a:t>
          </a:r>
          <a:r>
            <a:rPr lang="uk-U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GPRS</a:t>
          </a:r>
          <a:r>
            <a:rPr lang="uk-U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18809" y="3315857"/>
        <a:ext cx="1615068" cy="10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BA127-FA78-469E-BE80-1866913D0010}">
      <dsp:nvSpPr>
        <dsp:cNvPr id="0" name=""/>
        <dsp:cNvSpPr/>
      </dsp:nvSpPr>
      <dsp:spPr>
        <a:xfrm>
          <a:off x="5337659" y="909064"/>
          <a:ext cx="2294384" cy="422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25"/>
              </a:lnTo>
              <a:lnTo>
                <a:pt x="2294384" y="289825"/>
              </a:lnTo>
              <a:lnTo>
                <a:pt x="2294384" y="422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2000D-F11F-4603-8991-A0A226C0176B}">
      <dsp:nvSpPr>
        <dsp:cNvPr id="0" name=""/>
        <dsp:cNvSpPr/>
      </dsp:nvSpPr>
      <dsp:spPr>
        <a:xfrm>
          <a:off x="5274411" y="909064"/>
          <a:ext cx="91440" cy="423675"/>
        </a:xfrm>
        <a:custGeom>
          <a:avLst/>
          <a:gdLst/>
          <a:ahLst/>
          <a:cxnLst/>
          <a:rect l="0" t="0" r="0" b="0"/>
          <a:pathLst>
            <a:path>
              <a:moveTo>
                <a:pt x="63247" y="0"/>
              </a:moveTo>
              <a:lnTo>
                <a:pt x="63247" y="291393"/>
              </a:lnTo>
              <a:lnTo>
                <a:pt x="45720" y="291393"/>
              </a:lnTo>
              <a:lnTo>
                <a:pt x="45720" y="4236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3E112-B7F3-4081-9C13-CC0D1D313FF3}">
      <dsp:nvSpPr>
        <dsp:cNvPr id="0" name=""/>
        <dsp:cNvSpPr/>
      </dsp:nvSpPr>
      <dsp:spPr>
        <a:xfrm>
          <a:off x="2957109" y="2559493"/>
          <a:ext cx="91440" cy="41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F76A2-CE45-415D-B994-F591FCF8AA57}">
      <dsp:nvSpPr>
        <dsp:cNvPr id="0" name=""/>
        <dsp:cNvSpPr/>
      </dsp:nvSpPr>
      <dsp:spPr>
        <a:xfrm>
          <a:off x="3002829" y="909064"/>
          <a:ext cx="2334830" cy="415287"/>
        </a:xfrm>
        <a:custGeom>
          <a:avLst/>
          <a:gdLst/>
          <a:ahLst/>
          <a:cxnLst/>
          <a:rect l="0" t="0" r="0" b="0"/>
          <a:pathLst>
            <a:path>
              <a:moveTo>
                <a:pt x="2334830" y="0"/>
              </a:moveTo>
              <a:lnTo>
                <a:pt x="2334830" y="283006"/>
              </a:lnTo>
              <a:lnTo>
                <a:pt x="0" y="283006"/>
              </a:lnTo>
              <a:lnTo>
                <a:pt x="0" y="415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F7C9D-4032-48F6-A65F-FDB75C774613}">
      <dsp:nvSpPr>
        <dsp:cNvPr id="0" name=""/>
        <dsp:cNvSpPr/>
      </dsp:nvSpPr>
      <dsp:spPr>
        <a:xfrm>
          <a:off x="4125901" y="2332"/>
          <a:ext cx="2423515" cy="906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BDE58-395C-44FA-82DB-49CA97631A82}">
      <dsp:nvSpPr>
        <dsp:cNvPr id="0" name=""/>
        <dsp:cNvSpPr/>
      </dsp:nvSpPr>
      <dsp:spPr>
        <a:xfrm>
          <a:off x="4284559" y="153058"/>
          <a:ext cx="2423515" cy="90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ПАК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1116" y="179615"/>
        <a:ext cx="2370401" cy="853617"/>
      </dsp:txXfrm>
    </dsp:sp>
    <dsp:sp modelId="{656F1706-B032-44EC-A286-397627FABFCF}">
      <dsp:nvSpPr>
        <dsp:cNvPr id="0" name=""/>
        <dsp:cNvSpPr/>
      </dsp:nvSpPr>
      <dsp:spPr>
        <a:xfrm>
          <a:off x="2130110" y="1324352"/>
          <a:ext cx="1745437" cy="123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46D3B-CF88-485F-AF37-A843EFCD52F1}">
      <dsp:nvSpPr>
        <dsp:cNvPr id="0" name=""/>
        <dsp:cNvSpPr/>
      </dsp:nvSpPr>
      <dsp:spPr>
        <a:xfrm>
          <a:off x="2288768" y="1475077"/>
          <a:ext cx="1745437" cy="123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обміну даними між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 </a:t>
          </a:r>
          <a:r>
            <a:rPr lang="uk-U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та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SIM900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4944" y="1511253"/>
        <a:ext cx="1673085" cy="1162788"/>
      </dsp:txXfrm>
    </dsp:sp>
    <dsp:sp modelId="{D517BD11-4EFA-4548-85D9-E377FB827D8D}">
      <dsp:nvSpPr>
        <dsp:cNvPr id="0" name=""/>
        <dsp:cNvSpPr/>
      </dsp:nvSpPr>
      <dsp:spPr>
        <a:xfrm>
          <a:off x="1811733" y="2974781"/>
          <a:ext cx="2382191" cy="1223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C364D-ECA4-4D1B-A566-1A49366797F0}">
      <dsp:nvSpPr>
        <dsp:cNvPr id="0" name=""/>
        <dsp:cNvSpPr/>
      </dsp:nvSpPr>
      <dsp:spPr>
        <a:xfrm>
          <a:off x="1970391" y="3125506"/>
          <a:ext cx="2382191" cy="1223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відправки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SMS </a:t>
          </a:r>
          <a:r>
            <a:rPr lang="uk-UA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повідомлення на мобільний телефон користувача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6226" y="3161341"/>
        <a:ext cx="2310521" cy="1151828"/>
      </dsp:txXfrm>
    </dsp:sp>
    <dsp:sp modelId="{14247DBE-C9B2-409F-A29D-6562ED0D5CC5}">
      <dsp:nvSpPr>
        <dsp:cNvPr id="0" name=""/>
        <dsp:cNvSpPr/>
      </dsp:nvSpPr>
      <dsp:spPr>
        <a:xfrm>
          <a:off x="4209499" y="1332739"/>
          <a:ext cx="2221264" cy="123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6989C-2F63-479E-86B5-230675F113F7}">
      <dsp:nvSpPr>
        <dsp:cNvPr id="0" name=""/>
        <dsp:cNvSpPr/>
      </dsp:nvSpPr>
      <dsp:spPr>
        <a:xfrm>
          <a:off x="4368157" y="1483465"/>
          <a:ext cx="2221264" cy="1235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підключення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датчика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температури-вологості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DHT 11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04333" y="1519641"/>
        <a:ext cx="2148912" cy="1162788"/>
      </dsp:txXfrm>
    </dsp:sp>
    <dsp:sp modelId="{404FCD1B-1978-4B7E-B746-874FAA2F0067}">
      <dsp:nvSpPr>
        <dsp:cNvPr id="0" name=""/>
        <dsp:cNvSpPr/>
      </dsp:nvSpPr>
      <dsp:spPr>
        <a:xfrm>
          <a:off x="6725162" y="1331171"/>
          <a:ext cx="1813763" cy="1259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B5EAD-B783-476E-BB15-6ED369A68CA2}">
      <dsp:nvSpPr>
        <dsp:cNvPr id="0" name=""/>
        <dsp:cNvSpPr/>
      </dsp:nvSpPr>
      <dsp:spPr>
        <a:xfrm>
          <a:off x="6883820" y="1481896"/>
          <a:ext cx="1813763" cy="1259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 </a:t>
          </a:r>
          <a:r>
            <a:rPr lang="ru-RU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підключення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реле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SONGLE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20714" y="1518790"/>
        <a:ext cx="1739975" cy="118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E004A-5991-47AF-B1FF-95724CA35849}" type="datetimeFigureOut">
              <a:rPr lang="uk-UA" smtClean="0"/>
              <a:t>26.05.2020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54464-411E-424F-B09B-E9038F5D28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504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480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проєкті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був використаний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наявний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датчик DHT11,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що дозволяє </a:t>
            </a:r>
            <a:r>
              <a:rPr lang="ru-RU" dirty="0" err="1" smtClean="0"/>
              <a:t>виконувати</a:t>
            </a:r>
            <a:r>
              <a:rPr lang="ru-RU" dirty="0" smtClean="0"/>
              <a:t> аналого-</a:t>
            </a:r>
            <a:r>
              <a:rPr lang="ru-RU" dirty="0" err="1" smtClean="0"/>
              <a:t>цифрові</a:t>
            </a:r>
            <a:r>
              <a:rPr lang="ru-RU" dirty="0" smtClean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і </a:t>
            </a:r>
            <a:r>
              <a:rPr lang="ru-RU" dirty="0" err="1" smtClean="0"/>
              <a:t>видавати</a:t>
            </a:r>
            <a:r>
              <a:rPr lang="ru-RU" dirty="0" smtClean="0"/>
              <a:t> </a:t>
            </a:r>
            <a:r>
              <a:rPr lang="ru-RU" dirty="0" err="1" smtClean="0"/>
              <a:t>цифровий</a:t>
            </a:r>
            <a:r>
              <a:rPr lang="ru-RU" dirty="0" smtClean="0"/>
              <a:t> сигнал,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зчитується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мікроконтролера</a:t>
            </a:r>
            <a:r>
              <a:rPr lang="ru-RU" dirty="0" smtClean="0"/>
              <a:t>.</a:t>
            </a:r>
          </a:p>
          <a:p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проєктів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які потребують більш точних вимірювань можливо використовувати датчик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AM2320 завдяки високій точності вимірювання та доступній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вартості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32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Апаратні компоненти комплексу забезпечують формування реакції на надзвичайні умови, такі як збільшення температури та вологості.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Програма для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допомогою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команд керує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GSM/GPRS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модулем,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який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відправляє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повідомлення на телефон користувача.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разі виникнення надзвичайної ситуації, програма для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формує керуючий вплив на реле,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що в свою чергу вимикає живлення щита.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baseline="0" dirty="0" smtClean="0"/>
              <a:t>Особливістю </a:t>
            </a:r>
            <a:r>
              <a:rPr lang="uk-UA" baseline="0" dirty="0" err="1" smtClean="0"/>
              <a:t>проєкту</a:t>
            </a:r>
            <a:r>
              <a:rPr lang="uk-UA" baseline="0" dirty="0" smtClean="0"/>
              <a:t> є його універсальність та можливість адаптації для інших задач, наприклад,</a:t>
            </a:r>
          </a:p>
          <a:p>
            <a:r>
              <a:rPr lang="uk-UA" baseline="0" dirty="0" smtClean="0"/>
              <a:t>для розумної теплиці або підсистеми  автоматичного обігріву.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21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 має модульну структуру.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обміну даними між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 відповідає за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з’єднання,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перевірку працездатності модуля відправки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смс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повідомлень та його підключення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мережі мобільного зв’язку.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модулі відправки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повідомлення реалізується 3 сценарії відправки повідомлення:</a:t>
            </a:r>
          </a:p>
          <a:p>
            <a:pPr marL="228600" lvl="0" indent="-228600">
              <a:buFont typeface="+mj-lt"/>
              <a:buAutoNum type="arabicPeriod"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повідомлення про підвищення показників з датчика;</a:t>
            </a:r>
          </a:p>
          <a:p>
            <a:pPr marL="228600" lvl="0" indent="-228600">
              <a:buFont typeface="+mj-lt"/>
              <a:buAutoNum type="arabicPeriod"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повідомлення про критичне підвищення показників та ввімкнення реле;</a:t>
            </a:r>
          </a:p>
          <a:p>
            <a:pPr marL="228600" lvl="0" indent="-228600">
              <a:buFont typeface="+mj-lt"/>
              <a:buAutoNum type="arabicPeriod"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повідомлення про нормалізацію ситуації.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підключення датчика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DHT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відповідає за підключення бібліотеки для роботи з цим датчиком, читання показників датчика та виведення цих показників у монітор послідовного порту.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підключення реле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SONGLE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відповідає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за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налаштування реле та задання його початкового стану.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393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Основними етапами алгоритму роботи ПАК є: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Програмне налаштування портів, швидкості обміну даними, налаштування плати.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Програмне налаштування обміну даними між платою та GSM/GPRS модулем, перевірка працездатності AT команд за допомогою монітору порту.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Програмна реалізація відправки SMS повідомлення на телефон користувача.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Програмна реалізація читання показників з датчика та їх відображення у моніторі порту.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Програмна реалізація відправки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повідомлення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показниками з датчика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телефон користувача.</a:t>
            </a:r>
          </a:p>
          <a:p>
            <a:pPr marL="0" indent="0">
              <a:buFont typeface="+mj-lt"/>
              <a:buNone/>
            </a:pP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Також в алгоритмі передбачені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перевірки:</a:t>
            </a:r>
          </a:p>
          <a:p>
            <a:pPr marL="0" indent="0">
              <a:buFont typeface="+mj-lt"/>
              <a:buNone/>
            </a:pPr>
            <a:r>
              <a:rPr lang="ru-RU" dirty="0" err="1" smtClean="0"/>
              <a:t>Перевірка</a:t>
            </a:r>
            <a:r>
              <a:rPr lang="ru-RU" dirty="0" smtClean="0"/>
              <a:t> </a:t>
            </a:r>
            <a:r>
              <a:rPr lang="ru-RU" dirty="0" err="1" smtClean="0"/>
              <a:t>надходження</a:t>
            </a:r>
            <a:r>
              <a:rPr lang="ru-RU" dirty="0" smtClean="0"/>
              <a:t> SMS на телефон </a:t>
            </a:r>
            <a:r>
              <a:rPr lang="ru-RU" dirty="0" err="1" smtClean="0"/>
              <a:t>користувача</a:t>
            </a:r>
            <a:r>
              <a:rPr lang="ru-RU" dirty="0" smtClean="0"/>
              <a:t>. У </a:t>
            </a:r>
            <a:r>
              <a:rPr lang="ru-RU" dirty="0" err="1" smtClean="0"/>
              <a:t>разі</a:t>
            </a:r>
            <a:r>
              <a:rPr lang="ru-RU" dirty="0" smtClean="0"/>
              <a:t> </a:t>
            </a:r>
            <a:r>
              <a:rPr lang="ru-RU" dirty="0" err="1" smtClean="0"/>
              <a:t>надходження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 smtClean="0"/>
              <a:t>, </a:t>
            </a:r>
            <a:r>
              <a:rPr lang="ru-RU" dirty="0" err="1" smtClean="0"/>
              <a:t>перевірка</a:t>
            </a:r>
            <a:r>
              <a:rPr lang="ru-RU" dirty="0" smtClean="0"/>
              <a:t>  </a:t>
            </a:r>
            <a:r>
              <a:rPr lang="ru-RU" dirty="0" err="1" smtClean="0"/>
              <a:t>цілісності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 в </a:t>
            </a:r>
            <a:r>
              <a:rPr lang="ru-RU" dirty="0" err="1" smtClean="0"/>
              <a:t>отриманому</a:t>
            </a:r>
            <a:r>
              <a:rPr lang="ru-RU" dirty="0" smtClean="0"/>
              <a:t> </a:t>
            </a:r>
            <a:r>
              <a:rPr lang="ru-RU" dirty="0" err="1" smtClean="0"/>
              <a:t>повідомленні</a:t>
            </a:r>
            <a:r>
              <a:rPr lang="ru-RU" dirty="0" smtClean="0"/>
              <a:t>.</a:t>
            </a:r>
          </a:p>
          <a:p>
            <a:pPr marL="0" indent="0">
              <a:buFont typeface="+mj-lt"/>
              <a:buNone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Перевірка показників датчика за допомогою впливу на датчик зовнішнього середовища.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Перевірка отриманого SMS на наявність показників з датчика.</a:t>
            </a:r>
          </a:p>
          <a:p>
            <a:pPr marL="0" indent="0">
              <a:buFont typeface="+mj-lt"/>
              <a:buNone/>
            </a:pP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976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uk-UA" dirty="0" smtClean="0"/>
              <a:t>Результатом роботи</a:t>
            </a:r>
            <a:r>
              <a:rPr lang="uk-UA" baseline="0" dirty="0" smtClean="0"/>
              <a:t> ПАК є надходження на телефон користувача 5 видів повідомлень</a:t>
            </a:r>
            <a:r>
              <a:rPr lang="ru-RU" baseline="0" dirty="0" smtClean="0"/>
              <a:t>:</a:t>
            </a:r>
          </a:p>
          <a:p>
            <a:r>
              <a:rPr lang="ru-RU" baseline="0" dirty="0" smtClean="0"/>
              <a:t>П</a:t>
            </a:r>
            <a:r>
              <a:rPr lang="uk-UA" baseline="0" dirty="0" err="1" smtClean="0"/>
              <a:t>овідомлення</a:t>
            </a:r>
            <a:r>
              <a:rPr lang="uk-UA" baseline="0" dirty="0" smtClean="0"/>
              <a:t> про можливе випадіння роси на обладнанні.</a:t>
            </a:r>
          </a:p>
          <a:p>
            <a:r>
              <a:rPr lang="uk-UA" baseline="0" dirty="0" smtClean="0"/>
              <a:t>Повідомлення про неправильний температурний режим роботи обладнання.</a:t>
            </a:r>
            <a:endParaRPr lang="ru-RU" baseline="0" dirty="0" smtClean="0"/>
          </a:p>
          <a:p>
            <a:r>
              <a:rPr lang="ru-RU" baseline="0" dirty="0" err="1" smtClean="0"/>
              <a:t>Повідомлення</a:t>
            </a:r>
            <a:r>
              <a:rPr lang="ru-RU" baseline="0" dirty="0" smtClean="0"/>
              <a:t> про </a:t>
            </a:r>
            <a:r>
              <a:rPr lang="ru-RU" baseline="0" dirty="0" err="1" smtClean="0"/>
              <a:t>зростання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показників</a:t>
            </a:r>
            <a:r>
              <a:rPr lang="ru-RU" baseline="0" dirty="0" smtClean="0"/>
              <a:t> з датчика </a:t>
            </a:r>
            <a:r>
              <a:rPr lang="ru-RU" baseline="0" dirty="0" err="1" smtClean="0"/>
              <a:t>попереджає</a:t>
            </a:r>
            <a:r>
              <a:rPr lang="ru-RU" baseline="0" dirty="0" smtClean="0"/>
              <a:t> про </a:t>
            </a:r>
            <a:r>
              <a:rPr lang="ru-RU" baseline="0" dirty="0" err="1" smtClean="0"/>
              <a:t>можливу</a:t>
            </a:r>
            <a:r>
              <a:rPr lang="ru-RU" baseline="0" dirty="0" smtClean="0"/>
              <a:t> проблему.  </a:t>
            </a:r>
          </a:p>
          <a:p>
            <a:r>
              <a:rPr lang="ru-RU" baseline="0" dirty="0" smtClean="0"/>
              <a:t>У </a:t>
            </a:r>
            <a:r>
              <a:rPr lang="ru-RU" baseline="0" dirty="0" err="1" smtClean="0"/>
              <a:t>разі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якщо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після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повідомлення</a:t>
            </a:r>
            <a:r>
              <a:rPr lang="ru-RU" baseline="0" dirty="0" smtClean="0"/>
              <a:t> </a:t>
            </a:r>
            <a:r>
              <a:rPr lang="uk-UA" baseline="0" dirty="0" smtClean="0"/>
              <a:t>«</a:t>
            </a:r>
            <a:r>
              <a:rPr lang="en-US" baseline="0" dirty="0" smtClean="0"/>
              <a:t>Attention</a:t>
            </a:r>
            <a:r>
              <a:rPr lang="uk-UA" baseline="0" dirty="0" smtClean="0"/>
              <a:t>» приходить повідомлення «</a:t>
            </a:r>
            <a:r>
              <a:rPr lang="en-US" baseline="0" dirty="0" smtClean="0"/>
              <a:t>OK</a:t>
            </a:r>
            <a:r>
              <a:rPr lang="uk-UA" baseline="0" dirty="0" smtClean="0"/>
              <a:t>», 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означає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що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показники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нормалізувалися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У </a:t>
            </a:r>
            <a:r>
              <a:rPr lang="ru-RU" baseline="0" dirty="0" err="1" smtClean="0"/>
              <a:t>разі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якщо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після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повідомлення</a:t>
            </a:r>
            <a:r>
              <a:rPr lang="ru-RU" baseline="0" dirty="0" smtClean="0"/>
              <a:t> </a:t>
            </a:r>
            <a:r>
              <a:rPr lang="uk-UA" baseline="0" dirty="0" smtClean="0"/>
              <a:t>«</a:t>
            </a:r>
            <a:r>
              <a:rPr lang="en-US" baseline="0" dirty="0" smtClean="0"/>
              <a:t>Attention</a:t>
            </a:r>
            <a:r>
              <a:rPr lang="uk-UA" baseline="0" dirty="0" smtClean="0"/>
              <a:t>» приходить повідомлення «</a:t>
            </a:r>
            <a:r>
              <a:rPr lang="en-US" baseline="0" dirty="0" smtClean="0"/>
              <a:t>Danger</a:t>
            </a:r>
            <a:r>
              <a:rPr lang="uk-UA" baseline="0" dirty="0" smtClean="0"/>
              <a:t>», це означає що живлення щита було вимкнено і потрібно усунути джерело несправності.</a:t>
            </a:r>
          </a:p>
          <a:p>
            <a:r>
              <a:rPr lang="uk-UA" baseline="0" dirty="0" smtClean="0"/>
              <a:t>Після усунення фахівцем несправності та включення живлення, ПАК самостійно увійде до режиму моніторингу та зможе знову стояти на варті безпеки користувача.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224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err="1" smtClean="0"/>
              <a:t>Електрощитове</a:t>
            </a:r>
            <a:r>
              <a:rPr lang="uk-UA" dirty="0" smtClean="0"/>
              <a:t> обладнання активно використовується в сучасних системах промислової та домашньої автоматизації.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В той же час, зважаючи на наведені аналітичні дані, електроустановки</a:t>
            </a:r>
            <a:r>
              <a:rPr lang="uk-UA" baseline="0" dirty="0" smtClean="0"/>
              <a:t> є одними з </a:t>
            </a:r>
            <a:r>
              <a:rPr lang="uk-UA" dirty="0" smtClean="0"/>
              <a:t>розповсюджених електротехнічних виробів, від яких виникають пожежі.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Саме тому, актуальною є задача впровадження спеціальних апаратних та програмних засобів захисту та сповіщення про надзвичайні ситуації,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які можуть стати причиною виходу з ладу </a:t>
            </a:r>
            <a:r>
              <a:rPr lang="uk-UA" dirty="0" err="1" smtClean="0"/>
              <a:t>електрощитового</a:t>
            </a:r>
            <a:r>
              <a:rPr lang="uk-UA" dirty="0" smtClean="0"/>
              <a:t> обладнання та призвести до людських та матеріальних втрат. 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532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3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Як показали проведені</a:t>
            </a:r>
            <a:r>
              <a:rPr lang="uk-UA" baseline="0" dirty="0" smtClean="0"/>
              <a:t> дослідження, сучасні бездротові технології передачі даних з успіхом використовуються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рішення задач телеметрії та віддаленого моніторингу процесів.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uk-UA" baseline="0" dirty="0" smtClean="0"/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 технології різняться масштабами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областями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застосування, а також топологією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мереж.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4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ході аналізу було встановлено, що для вирішення задачі моніторингу та оповіщення підходять 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 та мережі більші за </a:t>
            </a:r>
            <a:r>
              <a:rPr lang="uk-UA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маштабом</a:t>
            </a:r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rtl="0" eaLnBrk="1" fontAlgn="t" latinLnBrk="0" hangingPunct="1"/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</a:t>
            </a:r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 </a:t>
            </a:r>
            <a:r>
              <a:rPr lang="uk-UA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роутеру</a:t>
            </a:r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надає обмежений діапазон дії та вимагає більших витрат на щомісячну оплату інтернету ніж технології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GSM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та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GPRS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rtl="0" eaLnBrk="1" fontAlgn="t" latinLnBrk="0" hangingPunct="1"/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Ці технології являються глобальними за масштабом покриття мережі, тому оповіщення про несправність обладнання можливо отримати всюди, де є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зв’язок.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GSM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та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GPRS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можуть бути технічно реалізовані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в одному модулі, що сприятиме зменшенню габаритів пристрою який повинен оповіщати власника, </a:t>
            </a:r>
          </a:p>
          <a:p>
            <a:pPr rtl="0" eaLnBrk="1" fontAlgn="t" latinLnBrk="0" hangingPunct="1"/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та дозволить користуватися перевагами обох технологій. </a:t>
            </a:r>
          </a:p>
          <a:p>
            <a:pPr rtl="0" eaLnBrk="1" fontAlgn="t" latinLnBrk="0" hangingPunct="1"/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Саме тому, для вирішення поставлених задач було обрано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GPRS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технологію передачі даних.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678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 щоб обрати певний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GSM/GPRS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було виконано огляд популярних на ринку </a:t>
            </a:r>
            <a:r>
              <a:rPr lang="ru-RU" dirty="0" err="1" smtClean="0"/>
              <a:t>модулів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SIMCOM,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зокрема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 800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900. Виявлено, що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функціонал цих модулів майже не відрізняється та для вирішення задач роботи підходять обидві серії модулів. </a:t>
            </a:r>
          </a:p>
          <a:p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Тому, для створення ПАК було обрано наявний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GSM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GPRS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модуль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900а.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62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Аналіз вимог до </a:t>
            </a:r>
            <a:r>
              <a:rPr lang="uk-UA" dirty="0" err="1" smtClean="0"/>
              <a:t>проєкту</a:t>
            </a:r>
            <a:r>
              <a:rPr lang="uk-UA" dirty="0" smtClean="0"/>
              <a:t> показав, що розроблюваний ПАК має виконувати наступні функції…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648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Архітектура системи показує місце розроблюваного ПАК та його взаємодію з обладнанням 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MyHome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 компанії </a:t>
            </a:r>
            <a:r>
              <a:rPr lang="uk-UA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Легранд</a:t>
            </a:r>
            <a:r>
              <a:rPr lang="uk-U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також з фахівцями та власниками.</a:t>
            </a:r>
            <a:endParaRPr lang="uk-UA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разі відхилення показників експлуатації від нормальних,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основі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технології GSM, інформує власника шляхом відправки на його телефон SMS повідомлення з показниками температури та вологості всередині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щита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випадку надзвичайної ситуації ПАК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забезпечує вимкнення живлення в електричному щиті,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 відповідно - </a:t>
            </a:r>
            <a:r>
              <a:rPr lang="uk-UA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захист майна та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людей.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27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Дослідження показали, що розробка програмного забезпечення на платформі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є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зручною завдяки наявності великої кількість бібліотек,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прикладів, а також аналогічних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проєктів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які знаходяться у відкритому доступі.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роботи було реалізовано декілька варіантів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проєкту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 основі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2560та на основі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Використання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дозволило зменшити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габарити ПАК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умови реалізації потрібного функціоналу.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4464-411E-424F-B09B-E9038F5D281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987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FDE2-4FDE-4058-9CB9-1867E2346C48}" type="datetime1">
              <a:rPr lang="uk-UA" smtClean="0"/>
              <a:t>26.05.2020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4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3344-8B5A-4483-B9D0-8BAE6E522FD4}" type="datetime1">
              <a:rPr lang="uk-UA" smtClean="0"/>
              <a:t>26.05.2020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07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6038-B10E-4AEB-92C9-B118A2E92569}" type="datetime1">
              <a:rPr lang="uk-UA" smtClean="0"/>
              <a:t>26.05.2020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64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BE-23E3-4638-8D38-4BF254B2F742}" type="datetime1">
              <a:rPr lang="uk-UA" smtClean="0"/>
              <a:t>26.05.2020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467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6DF8-F27F-4884-A4B3-F684FDE58197}" type="datetime1">
              <a:rPr lang="uk-UA" smtClean="0"/>
              <a:t>26.05.2020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64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BD2-7347-4189-B3F3-B58441ADC05D}" type="datetime1">
              <a:rPr lang="uk-UA" smtClean="0"/>
              <a:t>26.05.2020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968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BA39-6945-42B6-B3B2-7F48E11EDFFE}" type="datetime1">
              <a:rPr lang="uk-UA" smtClean="0"/>
              <a:t>26.05.2020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963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6E41-0C1C-4613-9893-74DF6CD766D7}" type="datetime1">
              <a:rPr lang="uk-UA" smtClean="0"/>
              <a:t>26.05.2020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58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D55-2E63-413E-B613-4E8BB21DBAD4}" type="datetime1">
              <a:rPr lang="uk-UA" smtClean="0"/>
              <a:t>26.05.2020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010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DB73-918C-4EC2-91C4-C147DC3F3696}" type="datetime1">
              <a:rPr lang="uk-UA" smtClean="0"/>
              <a:t>26.05.2020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436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6CC6-E149-4301-91FA-F169EFD6C161}" type="datetime1">
              <a:rPr lang="uk-UA" smtClean="0"/>
              <a:t>26.05.2020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43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0430-10EC-4B36-AF82-E99147C6E0D1}" type="datetime1">
              <a:rPr lang="uk-UA" smtClean="0"/>
              <a:t>26.05.2020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F899-D6AE-41FA-A1F5-10B11809E6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73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dicz.dsns.gov.ua/files/2020/1/27/Analitychna%20dovidka%20pro%20pojeji_12.2019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53915"/>
            <a:ext cx="9144000" cy="791308"/>
          </a:xfrm>
        </p:spPr>
        <p:txBody>
          <a:bodyPr>
            <a:norm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університет «Запорізька політехніка»</a:t>
            </a:r>
            <a:b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програмних засобів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63970"/>
            <a:ext cx="9144000" cy="1485899"/>
          </a:xfrm>
        </p:spPr>
        <p:txBody>
          <a:bodyPr>
            <a:no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 кваліфікаційна робота бакалавра</a:t>
            </a:r>
          </a:p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підсистеми температурного контролю для системи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MyHome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6803" y="3868616"/>
            <a:ext cx="8238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КНТ – 126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А.С. Архипов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доцент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А.В. Пархоменко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208231"/>
            <a:ext cx="10515600" cy="622379"/>
          </a:xfrm>
        </p:spPr>
        <p:txBody>
          <a:bodyPr>
            <a:no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датчиків температури та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вологості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863966"/>
              </p:ext>
            </p:extLst>
          </p:nvPr>
        </p:nvGraphicFramePr>
        <p:xfrm>
          <a:off x="678337" y="938765"/>
          <a:ext cx="10835326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846">
                  <a:extLst>
                    <a:ext uri="{9D8B030D-6E8A-4147-A177-3AD203B41FA5}">
                      <a16:colId xmlns:a16="http://schemas.microsoft.com/office/drawing/2014/main" val="1316024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14597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64910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73694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2540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DHT11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DHT22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AM2320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AM2301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53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uk-UA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іапазон</a:t>
                      </a: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визначення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вологості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20-90% 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± 5% RH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0-100% 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± 2% RH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0-100% 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± 2% RH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0-100% 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± 2% RH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300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Діапазон визначення температури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0-50 ºC ± 2%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- 40 ~ 80 ± 0.5%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- 40 ~ 80 ± 0.5%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- 40 ~ 80 ± 0.5%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273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Фізичний 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розмір (мм)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</a:t>
                      </a: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 </a:t>
                      </a: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 </a:t>
                      </a: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 </a:t>
                      </a: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 </a:t>
                      </a: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x 15 </a:t>
                      </a: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5.5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27</a:t>
                      </a: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14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93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Кількість 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виводів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72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Живлення (В)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3.5-5.5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3.6-6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3.6-6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3.3-5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63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Особливості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наявність захисного корпусу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42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Вартість (грн)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9176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29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Апаратна частина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157106" y="2078438"/>
            <a:ext cx="4056471" cy="426636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З’єднання компонентів ПАК</a:t>
            </a:r>
            <a:endParaRPr lang="uk-UA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5754"/>
            <a:ext cx="5157787" cy="3680596"/>
          </a:xfrm>
          <a:prstGeom prst="rect">
            <a:avLst/>
          </a:prstGeo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5911660" y="1991761"/>
            <a:ext cx="5678865" cy="513313"/>
          </a:xfrm>
        </p:spPr>
        <p:txBody>
          <a:bodyPr/>
          <a:lstStyle/>
          <a:p>
            <a:r>
              <a:rPr lang="uk-UA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Підключення ПАК до електричного щита</a:t>
            </a:r>
            <a:endParaRPr lang="uk-UA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11</a:t>
            </a:fld>
            <a:endParaRPr lang="uk-UA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08160" y="2675754"/>
            <a:ext cx="5803500" cy="24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12</a:t>
            </a:fld>
            <a:endParaRPr lang="uk-UA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902658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460" y="107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13</a:t>
            </a:fld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42" y="1345501"/>
            <a:ext cx="2876951" cy="50108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75" y="1433346"/>
            <a:ext cx="3006449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05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роботи ПАК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14</a:t>
            </a:fld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3631744" y="3217248"/>
            <a:ext cx="22300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Повідомлення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</a:t>
            </a: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підвищення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показників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з датчика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1779" y="3226204"/>
            <a:ext cx="2347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Повідомлення про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иникнення </a:t>
            </a: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надзвичайної ситуації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84569" y="3226204"/>
            <a:ext cx="2226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Повідомлення про </a:t>
            </a:r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повернення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показників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до норми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650" y="516935"/>
            <a:ext cx="2691604" cy="58394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01" y="4382962"/>
            <a:ext cx="2105319" cy="1181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4463" y="5615582"/>
            <a:ext cx="154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Можлива роса на обладнанні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814" y="4432058"/>
            <a:ext cx="2514951" cy="1133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1779" y="5615582"/>
            <a:ext cx="2874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Неправильний </a:t>
            </a:r>
            <a:r>
              <a:rPr lang="uk-UA" dirty="0"/>
              <a:t>температурний режим роботи обладнання.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817" y="1910795"/>
            <a:ext cx="2221603" cy="128359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730" y="1924806"/>
            <a:ext cx="2240655" cy="13077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4569" y="1875654"/>
            <a:ext cx="1956122" cy="13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640" y="880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7056"/>
            <a:ext cx="10515600" cy="5444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результаті виконаної роботи було проведено аналіз існуючих рішень, які використовуються для моніторингу та оповіщення. Було виявлено їх переваги та недоліки, які враховувались при розробленні власного ПАК.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Виділено основні вимоги для розроблюваного ПЗ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Виконано </a:t>
            </a:r>
            <a:r>
              <a:rPr lang="uk-UA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програмного забезпечення. 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 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мову програмування, а також середовище розробки. В якості мови програмування, що використовується для розробки ПЗ обрано мову C. В якості середовища розробки 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 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 розробки </a:t>
            </a:r>
            <a:r>
              <a:rPr lang="uk-UA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Було 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та обґрунтовано основні рішення з реалізації компонентів програмно-апаратного комплексу для контролю температурних показників та показників вологості, що буде встановлюватися в електричний щит та забезпечить оперативне сповіщення власникам або фахівцям про відхилення від нормальних умов експлуатації та відключення обладнання.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роботи були представлені в тезах доповіді НПК НУ «Запорізька політехніка» «Тиждень науки – 2020».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16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077" y="22391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uk-UA" sz="9600" b="1" dirty="0" smtClean="0"/>
              <a:t>Дякую за увагу</a:t>
            </a:r>
            <a:endParaRPr lang="uk-UA" sz="9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9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4546"/>
            <a:ext cx="10515600" cy="875876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577878"/>
              </p:ext>
            </p:extLst>
          </p:nvPr>
        </p:nvGraphicFramePr>
        <p:xfrm>
          <a:off x="838200" y="1602087"/>
          <a:ext cx="10125548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85">
                  <a:extLst>
                    <a:ext uri="{9D8B030D-6E8A-4147-A177-3AD203B41FA5}">
                      <a16:colId xmlns:a16="http://schemas.microsoft.com/office/drawing/2014/main" val="1249275163"/>
                    </a:ext>
                  </a:extLst>
                </a:gridCol>
                <a:gridCol w="7079810">
                  <a:extLst>
                    <a:ext uri="{9D8B030D-6E8A-4147-A177-3AD203B41FA5}">
                      <a16:colId xmlns:a16="http://schemas.microsoft.com/office/drawing/2014/main" val="1177855641"/>
                    </a:ext>
                  </a:extLst>
                </a:gridCol>
                <a:gridCol w="1267485">
                  <a:extLst>
                    <a:ext uri="{9D8B030D-6E8A-4147-A177-3AD203B41FA5}">
                      <a16:colId xmlns:a16="http://schemas.microsoft.com/office/drawing/2014/main" val="3698137882"/>
                    </a:ext>
                  </a:extLst>
                </a:gridCol>
                <a:gridCol w="1348968">
                  <a:extLst>
                    <a:ext uri="{9D8B030D-6E8A-4147-A177-3AD203B41FA5}">
                      <a16:colId xmlns:a16="http://schemas.microsoft.com/office/drawing/2014/main" val="886792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показників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</a:t>
                      </a:r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рік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</a:t>
                      </a:r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рік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7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Необережне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поводження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 вогнем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70061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52017</a:t>
                      </a:r>
                      <a:endParaRPr lang="uk-UA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Порушення</a:t>
                      </a:r>
                      <a:r>
                        <a:rPr lang="ru-RU" sz="200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правил </a:t>
                      </a:r>
                      <a:r>
                        <a:rPr lang="ru-RU" sz="200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пожежної</a:t>
                      </a:r>
                      <a:r>
                        <a:rPr lang="ru-RU" sz="200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безпеки</a:t>
                      </a:r>
                      <a:r>
                        <a:rPr lang="ru-RU" sz="200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</a:t>
                      </a:r>
                      <a:r>
                        <a:rPr lang="ru-RU" sz="200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влаштуванні</a:t>
                      </a:r>
                      <a:r>
                        <a:rPr lang="ru-RU" sz="200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200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експлуатації</a:t>
                      </a:r>
                      <a:r>
                        <a:rPr lang="ru-RU" sz="200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електроустановок</a:t>
                      </a:r>
                      <a:endParaRPr lang="uk-UA" sz="200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11075</a:t>
                      </a:r>
                      <a:endParaRPr lang="uk-UA" sz="200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11571</a:t>
                      </a:r>
                      <a:endParaRPr lang="uk-UA" sz="200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Порушення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правил </a:t>
                      </a:r>
                      <a:r>
                        <a:rPr lang="ru-RU" sz="200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пожежної</a:t>
                      </a:r>
                      <a:r>
                        <a:rPr lang="ru-RU" sz="20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безпеки</a:t>
                      </a:r>
                      <a:r>
                        <a:rPr lang="ru-RU" sz="20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влаштуванні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експлуатації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печей, ТГ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агрегатів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установок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4869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5911 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Підпал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3044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2994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63242"/>
                  </a:ext>
                </a:extLst>
              </a:tr>
              <a:tr h="424402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Порушення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технології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виробництва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правил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експлуатації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транспортних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засобів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2454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2390</a:t>
                      </a:r>
                      <a:endParaRPr lang="uk-UA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2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Пустощі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дітей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 вогнем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597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</a:t>
                      </a:r>
                      <a:endParaRPr lang="uk-UA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4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Несправність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виробничого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обладнання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6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Інші причини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3646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2940</a:t>
                      </a:r>
                      <a:endParaRPr lang="uk-U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885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140422"/>
            <a:ext cx="1037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Статистичні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пожежами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роки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2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838200" y="6077247"/>
            <a:ext cx="10125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Джерело: </a:t>
            </a:r>
            <a:r>
              <a:rPr lang="uk-UA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uk-UA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://undicz.dsns.gov.ua/files/2020/1/27/Analitychna%20dovidka%20pro%20pojeji_12.2019.pdf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</a:p>
        </p:txBody>
      </p:sp>
    </p:spTree>
    <p:extLst>
      <p:ext uri="{BB962C8B-B14F-4D97-AF65-F5344CB8AC3E}">
        <p14:creationId xmlns:p14="http://schemas.microsoft.com/office/powerpoint/2010/main" val="321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0245"/>
            <a:ext cx="10515600" cy="884065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задачі роботи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264310"/>
            <a:ext cx="10515600" cy="192251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розробка програмно-апаратного комплексу (ПАК) для контролю показників функціонування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електрощитового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обладнання, що забезпечить оперативне сповіщення власникам або фахівцям про відхилення від нормальних умов експлуатації та відключення обладнання.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8200" y="3204927"/>
            <a:ext cx="10439400" cy="33859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досягнення поставленої мети необхідно розв’язати такі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ослідження існуючих бездротових технологій передачі даних;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наявних на ринку GSM модулів;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вимог до системи;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архітектури системи;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інструментарію, необхідного для розробки ПАК;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та тестування ПАК;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програмної документації.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57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бездротових технологій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87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1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877" y="215159"/>
            <a:ext cx="11233419" cy="694807"/>
          </a:xfrm>
        </p:spPr>
        <p:txBody>
          <a:bodyPr>
            <a:no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Порівняльний аналіз бездротових технологій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передачі даних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3207"/>
              </p:ext>
            </p:extLst>
          </p:nvPr>
        </p:nvGraphicFramePr>
        <p:xfrm>
          <a:off x="838199" y="1084106"/>
          <a:ext cx="10846776" cy="530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215">
                  <a:extLst>
                    <a:ext uri="{9D8B030D-6E8A-4147-A177-3AD203B41FA5}">
                      <a16:colId xmlns:a16="http://schemas.microsoft.com/office/drawing/2014/main" val="1552143404"/>
                    </a:ext>
                  </a:extLst>
                </a:gridCol>
                <a:gridCol w="1720158">
                  <a:extLst>
                    <a:ext uri="{9D8B030D-6E8A-4147-A177-3AD203B41FA5}">
                      <a16:colId xmlns:a16="http://schemas.microsoft.com/office/drawing/2014/main" val="285125405"/>
                    </a:ext>
                  </a:extLst>
                </a:gridCol>
                <a:gridCol w="1702052">
                  <a:extLst>
                    <a:ext uri="{9D8B030D-6E8A-4147-A177-3AD203B41FA5}">
                      <a16:colId xmlns:a16="http://schemas.microsoft.com/office/drawing/2014/main" val="1343424092"/>
                    </a:ext>
                  </a:extLst>
                </a:gridCol>
                <a:gridCol w="2299580">
                  <a:extLst>
                    <a:ext uri="{9D8B030D-6E8A-4147-A177-3AD203B41FA5}">
                      <a16:colId xmlns:a16="http://schemas.microsoft.com/office/drawing/2014/main" val="943757791"/>
                    </a:ext>
                  </a:extLst>
                </a:gridCol>
                <a:gridCol w="1747319">
                  <a:extLst>
                    <a:ext uri="{9D8B030D-6E8A-4147-A177-3AD203B41FA5}">
                      <a16:colId xmlns:a16="http://schemas.microsoft.com/office/drawing/2014/main" val="392514909"/>
                    </a:ext>
                  </a:extLst>
                </a:gridCol>
                <a:gridCol w="1436452">
                  <a:extLst>
                    <a:ext uri="{9D8B030D-6E8A-4147-A177-3AD203B41FA5}">
                      <a16:colId xmlns:a16="http://schemas.microsoft.com/office/drawing/2014/main" val="2975488128"/>
                    </a:ext>
                  </a:extLst>
                </a:gridCol>
              </a:tblGrid>
              <a:tr h="345479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GPRS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WiMAX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88780"/>
                  </a:ext>
                </a:extLst>
              </a:tr>
              <a:tr h="345479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масштабом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03242"/>
                  </a:ext>
                </a:extLst>
              </a:tr>
              <a:tr h="604588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пропускною </a:t>
                      </a:r>
                      <a:r>
                        <a:rPr lang="uk-UA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здатністю 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2G: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9,6 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 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14,4 </a:t>
                      </a:r>
                      <a:r>
                        <a:rPr lang="uk-U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кбіт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/с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5G: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uk-U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Гб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/с</a:t>
                      </a:r>
                      <a:r>
                        <a:rPr lang="uk-UA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6,5 </a:t>
                      </a:r>
                      <a:r>
                        <a:rPr lang="uk-U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Гб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/с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кбіт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/с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 </a:t>
                      </a:r>
                      <a:r>
                        <a:rPr lang="uk-UA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кбіт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/с 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Мбіт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/с</a:t>
                      </a:r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Мбіт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/с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93181"/>
                  </a:ext>
                </a:extLst>
              </a:tr>
              <a:tr h="604588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Безпека</a:t>
                      </a:r>
                      <a:r>
                        <a:rPr lang="uk-UA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передачі даних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Низька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</a:p>
                    <a:p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</a:p>
                    <a:p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13420"/>
                  </a:ext>
                </a:extLst>
              </a:tr>
              <a:tr h="1008338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Особливості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Менші порівняно з аналоговими стандартами розміри і вага апаратів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Ефективне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використання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енергоресурсів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Мережа з можливістю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самоорганізовування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та самовідновлення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Сумісність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обладнання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 логотипом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Wi-Fi</a:t>
                      </a:r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Використан-ня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технологї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якості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магістраль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-них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каналів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91821"/>
                  </a:ext>
                </a:extLst>
              </a:tr>
              <a:tr h="1008338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Умови використання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</a:t>
                      </a: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</a:t>
                      </a:r>
                      <a:endParaRPr lang="uk-U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GPRS</a:t>
                      </a: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Координатор,</a:t>
                      </a:r>
                    </a:p>
                    <a:p>
                      <a:pPr lvl="0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Маршрутизатор,</a:t>
                      </a:r>
                    </a:p>
                    <a:p>
                      <a:pPr lvl="0"/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Кінцевий пристрій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модуль,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Роутер</a:t>
                      </a:r>
                      <a:endParaRPr lang="uk-UA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WiMax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51818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6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88"/>
            <a:ext cx="10515600" cy="857769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GSM/GPRS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модулів компанії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SIMCOM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80467"/>
              </p:ext>
            </p:extLst>
          </p:nvPr>
        </p:nvGraphicFramePr>
        <p:xfrm>
          <a:off x="838200" y="1811052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697901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251425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40607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Відмінності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 800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 900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42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Bluetooth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функція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Підтримується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підтримується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152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</a:t>
                      </a: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lang="uk-UA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виходи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Ш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Ш</a:t>
                      </a: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355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USB </a:t>
                      </a: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інтерфейс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Підтримується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підтримується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6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Клавіатура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5*5*2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4*5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004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Вих</a:t>
                      </a: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дний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струм для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світлодіодної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клавіатури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(мА)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підтримується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27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Живлення (В)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3.4-4.4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3.2-4.8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3936675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16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до функціональних характеристик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Розроблюваний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 такі функції: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 температурних показників;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відсотка вологості у щиті;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вимкнення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живлення щита у випадку екстреної ситуації;</a:t>
            </a: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оповіщення власника щита про небезпечні зміни в показниках, що відслідковуються;</a:t>
            </a:r>
          </a:p>
          <a:p>
            <a:pPr lvl="0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цілодобова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8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365" y="365125"/>
            <a:ext cx="11444139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програмно-апаратного комплексу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8</a:t>
            </a:fld>
            <a:endParaRPr lang="uk-UA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3812" y="2036109"/>
            <a:ext cx="7688178" cy="39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199176"/>
            <a:ext cx="10515600" cy="703860"/>
          </a:xfrm>
        </p:spPr>
        <p:txBody>
          <a:bodyPr>
            <a:norm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плат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58983"/>
              </p:ext>
            </p:extLst>
          </p:nvPr>
        </p:nvGraphicFramePr>
        <p:xfrm>
          <a:off x="838200" y="903036"/>
          <a:ext cx="10515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55267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552353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437219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25045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40500050"/>
                    </a:ext>
                  </a:extLst>
                </a:gridCol>
              </a:tblGrid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Uno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Leonardo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Nano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545304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Мікроконтролер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ATmega</a:t>
                      </a: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328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ATmega</a:t>
                      </a: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ATmega</a:t>
                      </a: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328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ATmega</a:t>
                      </a: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2560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023438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Напруга живлення (В)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0855132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Кількість цифрових пінів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483731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ШІМ піни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0565157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Кількість аналогових пінів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980686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Флеш-пам'ять (KB)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7791430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Довжина (мм)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68.6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962229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(мм)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53.4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53.3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53.3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7631004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Кабель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USB A-B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Micro-USB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Mini-B USB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USB A-B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1628180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Вартість (грн)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725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715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680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125519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F899-D6AE-41FA-A1F5-10B11809E6E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83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1625</Words>
  <Application>Microsoft Office PowerPoint</Application>
  <PresentationFormat>Широкоэкранный</PresentationFormat>
  <Paragraphs>364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Національний університет «Запорізька політехніка» Кафедра програмних засобів</vt:lpstr>
      <vt:lpstr>Актуальність роботи</vt:lpstr>
      <vt:lpstr>Мета та задачі роботи</vt:lpstr>
      <vt:lpstr>Класифікація бездротових технологій</vt:lpstr>
      <vt:lpstr>Порівняльний аналіз бездротових технологій передачі даних</vt:lpstr>
      <vt:lpstr>Аналіз GSM/GPRS модулів компанії SIMCOM</vt:lpstr>
      <vt:lpstr>Вимоги до функціональних характеристик</vt:lpstr>
      <vt:lpstr>Архітектура програмно-апаратного комплексу </vt:lpstr>
      <vt:lpstr>Порівняння плат Arduino</vt:lpstr>
      <vt:lpstr>Порівняння датчиків температури та вологості</vt:lpstr>
      <vt:lpstr>Апаратна частина комплексу</vt:lpstr>
      <vt:lpstr>Програмна частина комплексу</vt:lpstr>
      <vt:lpstr>Алгоритм роботи ПАК</vt:lpstr>
      <vt:lpstr>Результати роботи ПАК</vt:lpstr>
      <vt:lpstr>Висновок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 Архипов</dc:creator>
  <cp:lastModifiedBy>Арсений Архипов</cp:lastModifiedBy>
  <cp:revision>133</cp:revision>
  <dcterms:created xsi:type="dcterms:W3CDTF">2020-05-13T10:15:45Z</dcterms:created>
  <dcterms:modified xsi:type="dcterms:W3CDTF">2020-05-26T12:26:10Z</dcterms:modified>
</cp:coreProperties>
</file>