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2" r:id="rId4"/>
    <p:sldId id="257" r:id="rId5"/>
    <p:sldId id="265" r:id="rId6"/>
    <p:sldId id="280" r:id="rId7"/>
    <p:sldId id="271" r:id="rId8"/>
    <p:sldId id="266" r:id="rId9"/>
    <p:sldId id="272" r:id="rId10"/>
    <p:sldId id="282" r:id="rId11"/>
    <p:sldId id="285" r:id="rId12"/>
    <p:sldId id="268" r:id="rId13"/>
    <p:sldId id="283" r:id="rId14"/>
    <p:sldId id="269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70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E004A-5991-47AF-B1FF-95724CA35849}" type="datetimeFigureOut">
              <a:rPr lang="uk-UA" smtClean="0"/>
              <a:t>17.12.2021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4464-411E-424F-B09B-E9038F5D28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04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Добрий день,</a:t>
            </a:r>
            <a:r>
              <a:rPr lang="uk-UA" baseline="0" dirty="0" smtClean="0"/>
              <a:t> шановна комісіє</a:t>
            </a:r>
            <a:br>
              <a:rPr lang="uk-UA" baseline="0" dirty="0" smtClean="0"/>
            </a:br>
            <a:r>
              <a:rPr lang="uk-UA" baseline="0" dirty="0" smtClean="0"/>
              <a:t>Дозвольте представити результати виконання дипломної роботи на тему: 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та розробка програмного забезпечення для системи стендових випробувань авіаційних двигунів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480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розробці використовувались вбудовані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віртуальні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інструменти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LabVIEW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основі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яких були створені власні функції методом компоновки,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також були розроблені власні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віртуальні інструменти: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 та усереднення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52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середовищі</a:t>
            </a:r>
            <a:r>
              <a:rPr lang="uk-UA" baseline="0" dirty="0" smtClean="0"/>
              <a:t> </a:t>
            </a:r>
            <a:r>
              <a:rPr lang="en-US" dirty="0" smtClean="0"/>
              <a:t>Lab</a:t>
            </a:r>
            <a:r>
              <a:rPr lang="en-US" baseline="0" dirty="0" smtClean="0"/>
              <a:t>VIEW</a:t>
            </a:r>
            <a:r>
              <a:rPr lang="uk-UA" baseline="0" dirty="0" smtClean="0"/>
              <a:t> використовується метод візуальної розробки програмного коду на основі побудови схем шляхом з’єднання віртуальних інструментів дротами.</a:t>
            </a:r>
          </a:p>
          <a:p>
            <a:r>
              <a:rPr lang="uk-UA" dirty="0" smtClean="0"/>
              <a:t>Під час проведених досліджень було виявлено</a:t>
            </a:r>
            <a:r>
              <a:rPr lang="uk-UA" baseline="0" dirty="0" smtClean="0"/>
              <a:t>, що </a:t>
            </a:r>
            <a:r>
              <a:rPr lang="uk-UA" baseline="0" dirty="0" smtClean="0"/>
              <a:t>процеси у </a:t>
            </a:r>
            <a:r>
              <a:rPr lang="uk-UA" baseline="0" dirty="0" smtClean="0"/>
              <a:t>середовищі розробки </a:t>
            </a:r>
            <a:r>
              <a:rPr lang="en-US" baseline="0" dirty="0" smtClean="0"/>
              <a:t>LabVIEW </a:t>
            </a:r>
            <a:r>
              <a:rPr lang="uk-UA" baseline="0" dirty="0" smtClean="0"/>
              <a:t>виконуються паралельно. </a:t>
            </a:r>
            <a:endParaRPr lang="en-US" baseline="0" dirty="0" smtClean="0"/>
          </a:p>
          <a:p>
            <a:r>
              <a:rPr lang="uk-UA" baseline="0" dirty="0" smtClean="0"/>
              <a:t>Структури</a:t>
            </a:r>
            <a:r>
              <a:rPr lang="uk-UA" baseline="0" dirty="0" smtClean="0"/>
              <a:t>, </a:t>
            </a:r>
            <a:r>
              <a:rPr lang="uk-UA" baseline="0" dirty="0" smtClean="0"/>
              <a:t>віртуальні інструменти, </a:t>
            </a:r>
            <a:r>
              <a:rPr lang="uk-UA" baseline="0" dirty="0" smtClean="0"/>
              <a:t>та інші елементи </a:t>
            </a:r>
            <a:r>
              <a:rPr lang="uk-UA" baseline="0" dirty="0" smtClean="0"/>
              <a:t>виконуються, при </a:t>
            </a:r>
            <a:r>
              <a:rPr lang="uk-UA" baseline="0" dirty="0" err="1" smtClean="0"/>
              <a:t>отриманны</a:t>
            </a:r>
            <a:r>
              <a:rPr lang="uk-UA" baseline="0" dirty="0" smtClean="0"/>
              <a:t> необхідних для роботи змінних.</a:t>
            </a:r>
          </a:p>
          <a:p>
            <a:r>
              <a:rPr lang="uk-UA" baseline="0" dirty="0" smtClean="0"/>
              <a:t>В </a:t>
            </a:r>
            <a:r>
              <a:rPr lang="uk-UA" baseline="0" dirty="0" smtClean="0"/>
              <a:t>якості змінних </a:t>
            </a:r>
            <a:r>
              <a:rPr lang="uk-UA" baseline="0" dirty="0" smtClean="0"/>
              <a:t>в </a:t>
            </a:r>
            <a:r>
              <a:rPr lang="en-US" dirty="0" smtClean="0"/>
              <a:t>Lab</a:t>
            </a:r>
            <a:r>
              <a:rPr lang="en-US" baseline="0" dirty="0" smtClean="0"/>
              <a:t>VIEW</a:t>
            </a:r>
            <a:r>
              <a:rPr lang="uk-UA" baseline="0" dirty="0" smtClean="0"/>
              <a:t> </a:t>
            </a:r>
            <a:r>
              <a:rPr lang="uk-UA" baseline="0" dirty="0" smtClean="0"/>
              <a:t>використовуються дроти. </a:t>
            </a:r>
            <a:endParaRPr lang="uk-UA" baseline="0" dirty="0" smtClean="0"/>
          </a:p>
          <a:p>
            <a:r>
              <a:rPr lang="uk-UA" baseline="0" dirty="0" smtClean="0"/>
              <a:t>В результаті роботи формується машинний код програми на мові </a:t>
            </a:r>
            <a:r>
              <a:rPr lang="en-US" baseline="0" dirty="0" smtClean="0"/>
              <a:t>G</a:t>
            </a:r>
            <a:r>
              <a:rPr lang="uk-UA" baseline="0" dirty="0" smtClean="0"/>
              <a:t>.</a:t>
            </a:r>
          </a:p>
          <a:p>
            <a:endParaRPr lang="uk-UA" baseline="0" dirty="0" smtClean="0"/>
          </a:p>
          <a:p>
            <a:endParaRPr lang="uk-UA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05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baseline="0" dirty="0" smtClean="0"/>
              <a:t>Розроблений візуальний інтерфейс надає можливість вибрати певний набір даних, вибрати метод та частоту інтерполяції, завантажити базу даних, використовувати вкладки для навігації між алгоритмами,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baseline="0" dirty="0" smtClean="0"/>
              <a:t>Реалізовано можливість зміни кольору відображення та масштабу відображення графіків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76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даних це файл з розширенням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tdms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створений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допомогою вбудованих функцій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LabVIEW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що являє собою книгу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71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</a:t>
            </a:r>
            <a:r>
              <a:rPr lang="uk-UA" baseline="0" dirty="0" smtClean="0"/>
              <a:t> слайді зображені висновки до дипломної </a:t>
            </a:r>
            <a:r>
              <a:rPr lang="uk-UA" baseline="0" dirty="0" smtClean="0"/>
              <a:t>роботи</a:t>
            </a:r>
          </a:p>
          <a:p>
            <a:r>
              <a:rPr lang="uk-UA" baseline="0" dirty="0" smtClean="0"/>
              <a:t>Результати роботи представлено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Щорічній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науково-практичній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НУЗП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Тиждень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85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показали проведені дослідження: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сьогоднішній день на підприємстві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ДП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«Івченко Прогрес» існують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автоматизовані системи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що забезпечують можливість тестування авіаційних двигунів.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проведення випробувань на стендових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системах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використовується складне програмне та апаратне забезпечення. Використовуване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програмне забезпечення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постійно удосконалюється зокрема на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 час ведеться розробка нової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 для проведення випробувань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Octopus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4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Аналіз показав, що розроблюване програмне забезпечення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Octopus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надає можливості мінімізації похибки датчиків вимірювання під час проведення випробувань;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Присутня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неточность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візуалізації даних на графіках яка проявляється у вигляді різких піків, що не відповідають реальному поводженню вимірюваного параметра;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удосконалення підпрограми візуалізації виділеної на структурній схемі червоним, є важливою задачею, що визначає актуальність цієї роботи.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64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Метою </a:t>
            </a:r>
            <a:r>
              <a:rPr lang="ru-RU" dirty="0" err="1" smtClean="0"/>
              <a:t>роботи</a:t>
            </a:r>
            <a:r>
              <a:rPr lang="ru-RU" dirty="0" smtClean="0"/>
              <a:t> є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 та засобів візуалізації даних для підвищення якості представлення вимірюваних параметрів на системах стендових випробувань авіаційних двигунів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поставленої мети було розв’язано наступні задачі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336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основі аналізу даних стендових випробувань авіаційних двигунів, що зберігаються в базі даних підприємства було зроблено висновок, що ці дані можна віднести до категорії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використовувати для їх обробки відповідні методи аналітики великих даних.</a:t>
            </a:r>
          </a:p>
          <a:p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Наочне представлення результатів аналізу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має принципове значення для їхньої інтерпретації,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зважаючи на специфіку випробувань було обрано використовувати візуалізацію даних у вигляді графіків.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збільшення точності візуалізації даних на графіках було обрано методи апроксимації функцій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32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Для проведення обчислювальних експериментів було </a:t>
            </a:r>
            <a:r>
              <a:rPr lang="uk-UA" dirty="0" smtClean="0"/>
              <a:t>зібрано 2 набори даних.</a:t>
            </a:r>
          </a:p>
          <a:p>
            <a:r>
              <a:rPr lang="uk-UA" dirty="0" smtClean="0"/>
              <a:t>Перший</a:t>
            </a:r>
            <a:r>
              <a:rPr lang="uk-UA" baseline="0" dirty="0" smtClean="0"/>
              <a:t> </a:t>
            </a:r>
            <a:r>
              <a:rPr lang="uk-UA" baseline="0" dirty="0" smtClean="0"/>
              <a:t>було отримано за допомогою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прототипу підсистеми вимірювання температури та вологості на основі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Uno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датчика температури-вологи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-11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він є експериментальним </a:t>
            </a:r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Другий було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записано при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сдавальних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випробуваннях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авіаційного двигуна за допомогою програмного забезпечення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Octopus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95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Для проведення обчислювальних експериментів </a:t>
            </a:r>
            <a:r>
              <a:rPr lang="uk-UA" baseline="0" dirty="0" smtClean="0"/>
              <a:t>було розроблено програму для тестування методів апроксимації: </a:t>
            </a:r>
            <a:r>
              <a:rPr lang="uk-UA" baseline="0" dirty="0" smtClean="0"/>
              <a:t>лінійного, </a:t>
            </a:r>
            <a:r>
              <a:rPr lang="uk-UA" baseline="0" dirty="0" err="1" smtClean="0"/>
              <a:t>лагранжу</a:t>
            </a:r>
            <a:r>
              <a:rPr lang="uk-UA" baseline="0" dirty="0" smtClean="0"/>
              <a:t>, </a:t>
            </a:r>
            <a:r>
              <a:rPr lang="uk-UA" baseline="0" dirty="0" err="1" smtClean="0"/>
              <a:t>сплайну</a:t>
            </a:r>
            <a:r>
              <a:rPr lang="uk-UA" baseline="0" dirty="0" smtClean="0"/>
              <a:t>, </a:t>
            </a:r>
            <a:r>
              <a:rPr lang="uk-UA" baseline="0" dirty="0" err="1" smtClean="0"/>
              <a:t>ерміту</a:t>
            </a:r>
            <a:r>
              <a:rPr lang="uk-UA" baseline="0" dirty="0" smtClean="0"/>
              <a:t>, найменших </a:t>
            </a:r>
            <a:r>
              <a:rPr lang="uk-UA" baseline="0" dirty="0" smtClean="0"/>
              <a:t>квадратів.</a:t>
            </a:r>
          </a:p>
          <a:p>
            <a:r>
              <a:rPr lang="uk-UA" baseline="0" dirty="0" smtClean="0"/>
              <a:t>Як середовище розробки було обрано </a:t>
            </a:r>
            <a:r>
              <a:rPr lang="en-US" baseline="0" dirty="0" smtClean="0"/>
              <a:t>LabVIEW</a:t>
            </a:r>
            <a:r>
              <a:rPr lang="uk-UA" baseline="0" dirty="0" smtClean="0"/>
              <a:t>, яке використовується на підприємстві, та надає потужні інструменти для вирішення поставлених задач</a:t>
            </a:r>
            <a:endParaRPr lang="uk-UA" baseline="0" dirty="0" smtClean="0"/>
          </a:p>
          <a:p>
            <a:r>
              <a:rPr lang="uk-UA" baseline="0" dirty="0" smtClean="0"/>
              <a:t>На </a:t>
            </a:r>
            <a:r>
              <a:rPr lang="uk-UA" baseline="0" dirty="0" err="1" smtClean="0"/>
              <a:t>скріншотах</a:t>
            </a:r>
            <a:r>
              <a:rPr lang="uk-UA" baseline="0" dirty="0" smtClean="0"/>
              <a:t> ви бачите результати проведення апроксимації зібраних наборів даних</a:t>
            </a:r>
            <a:r>
              <a:rPr lang="uk-UA" baseline="0" dirty="0" smtClean="0"/>
              <a:t>.</a:t>
            </a:r>
          </a:p>
          <a:p>
            <a:endParaRPr lang="uk-UA" baseline="0" dirty="0" smtClean="0"/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результаті дослідження виявлено, що для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рішення завдання візуалізації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найкраще підходить метод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інтерполяції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сплайнами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але його було вдосконалено за рахунок використання усереднених даних та збільшення точок проведення інтерполяції.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21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роботі виконано аналіз вимог до розроблюваного тестового програмного забезпечення, та запропоновано алгоритм його розробки.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87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Архітектура програмного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забезпечення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об’єднує три основні складові базу даних та 2 підпрограми:</a:t>
            </a:r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підпрограма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управління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відповідає за </a:t>
            </a:r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зчитування та візуалізацію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даних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Створення та запис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інформації до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даних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підпрограми пост-обробки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підпрограма 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 обробки та аналізу 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відповідає за</a:t>
            </a:r>
            <a:endParaRPr lang="uk-UA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зчитування та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обробку даних на основі обраних методів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візуалізацію отриманих графіків, вузлових точок, та точок апроксимації функції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uk-UA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93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FDE2-4FDE-4058-9CB9-1867E2346C48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3344-8B5A-4483-B9D0-8BAE6E522FD4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07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6038-B10E-4AEB-92C9-B118A2E92569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64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BE-23E3-4638-8D38-4BF254B2F742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467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6DF8-F27F-4884-A4B3-F684FDE58197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D2-7347-4189-B3F3-B58441ADC05D}" type="datetime1">
              <a:rPr lang="uk-UA" smtClean="0"/>
              <a:t>17.12.2021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968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BA39-6945-42B6-B3B2-7F48E11EDFFE}" type="datetime1">
              <a:rPr lang="uk-UA" smtClean="0"/>
              <a:t>17.12.2021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963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E41-0C1C-4613-9893-74DF6CD766D7}" type="datetime1">
              <a:rPr lang="uk-UA" smtClean="0"/>
              <a:t>17.12.2021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58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D55-2E63-413E-B613-4E8BB21DBAD4}" type="datetime1">
              <a:rPr lang="uk-UA" smtClean="0"/>
              <a:t>17.12.2021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1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DB73-918C-4EC2-91C4-C147DC3F3696}" type="datetime1">
              <a:rPr lang="uk-UA" smtClean="0"/>
              <a:t>17.12.2021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43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6CC6-E149-4301-91FA-F169EFD6C161}" type="datetime1">
              <a:rPr lang="uk-UA" smtClean="0"/>
              <a:t>17.12.2021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4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0430-10EC-4B36-AF82-E99147C6E0D1}" type="datetime1">
              <a:rPr lang="uk-UA" smtClean="0"/>
              <a:t>17.12.2021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7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53915"/>
            <a:ext cx="9144000" cy="791308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«Запорізька політехніка»</a:t>
            </a:r>
            <a:b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програмних засобів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63970"/>
            <a:ext cx="9144000" cy="1986135"/>
          </a:xfrm>
        </p:spPr>
        <p:txBody>
          <a:bodyPr>
            <a:no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кваліфікаційна робота магістра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та розробка програмного забезпечення для системи стендових випробувань авіаційних двигунів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6803" y="4125290"/>
            <a:ext cx="8238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КНТ – 210м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А.С. Архипов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доцент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А.В. Пархоменко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74551" y="132865"/>
            <a:ext cx="13597666" cy="565317"/>
          </a:xfrm>
        </p:spPr>
        <p:txBody>
          <a:bodyPr>
            <a:no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роботи тестового програмного забезпечення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98841" y="845185"/>
            <a:ext cx="5615305" cy="587629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23997" y="992187"/>
            <a:ext cx="3400425" cy="55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1207" y="94080"/>
            <a:ext cx="13728357" cy="66157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ПЗ в середовищі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7" y="978355"/>
            <a:ext cx="8278633" cy="4044992"/>
          </a:xfrm>
          <a:prstGeom prst="rect">
            <a:avLst/>
          </a:prstGeom>
        </p:spPr>
      </p:pic>
      <p:pic>
        <p:nvPicPr>
          <p:cNvPr id="5" name="Объект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87" y="2112908"/>
            <a:ext cx="5476427" cy="41887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3329" y="5221797"/>
            <a:ext cx="449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розробленої підпрограми управління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76087" y="6356350"/>
            <a:ext cx="471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розробленої підпрограми пост обробки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460" y="107783"/>
            <a:ext cx="10390340" cy="77453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розробленого ПЗ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624" y="6400102"/>
            <a:ext cx="538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Лицьова панель підсистеми пост-обробки та аналізу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6021" y="6400102"/>
            <a:ext cx="407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Лицьова панель підсистеми управління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4" y="1659542"/>
            <a:ext cx="5649113" cy="46488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67" y="1307160"/>
            <a:ext cx="4946692" cy="50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розробленого ПЗ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608" y="1346041"/>
            <a:ext cx="4848686" cy="501030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04620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346041"/>
            <a:ext cx="4675086" cy="48309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2472" y="6308079"/>
            <a:ext cx="39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з інформацією про базу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2434" y="6356350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з даними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356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34189"/>
            <a:ext cx="10728158" cy="58872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 виконаної роботи було проведено аналіз існуючих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підприємстві стендових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збору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даних, досліджено дані випробувань авіаційних двигунів та методи обробки цих даних, розроблено тестове ПЗ для візуалізації даних випробувань.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/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полягає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тому, що отримали подальший розвиток методи обробки та візуалізації параметрів авіаційних двигунів за рахунок удосконалення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інтерполяції даних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Практична цінність роботи полягає в тому, що впровадження розробленого ПЗ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дозволить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модернізувати підсистему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Octopus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тестового ПЗ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рахунок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списку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плат,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ПЗ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стенди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представлено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Щорічній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науково-практичній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НУЗП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Тиждень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науки – 2021, 19-23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квітня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р.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23158" y="6394392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054389" cy="549274"/>
          </a:xfrm>
        </p:spPr>
        <p:txBody>
          <a:bodyPr>
            <a:no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62737" y="6356350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2161" y="6488668"/>
            <a:ext cx="628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систем стендових випробувань ГАММА та АІВС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53478" y="615315"/>
            <a:ext cx="5939790" cy="57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41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49524" y="6330366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772" y="5591701"/>
            <a:ext cx="277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 схема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Octopus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05" y="1482142"/>
            <a:ext cx="4893914" cy="22116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41391" y="6488668"/>
            <a:ext cx="320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Octopus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05" y="3725502"/>
            <a:ext cx="4893914" cy="278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400050" y="1930187"/>
            <a:ext cx="5695950" cy="34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0245"/>
            <a:ext cx="10515600" cy="884065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задачі роботи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392647"/>
            <a:ext cx="10515600" cy="10136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дослідження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 та засобів візуалізації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 для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якості представлення вимірюваних параметрів на системах стендових випробувань авіаційних двигунів.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8200" y="2871537"/>
            <a:ext cx="10439400" cy="3719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досягнення поставленої мети необхідно розв’язати такі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зібрати набори даних для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дослідити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даних випробувань авіаційних двигунів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інструмент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тестування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 даних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протестувати методи,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 для вирішення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поставленої задачі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изначити вимоги до ПЗ, розробити його архітектуру та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програмування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тестове програмне забезпечення для проведення стендових випробувань, реалізувавши в ньому досліджені методи.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78337" y="208231"/>
            <a:ext cx="10835326" cy="622379"/>
          </a:xfrm>
        </p:spPr>
        <p:txBody>
          <a:bodyPr>
            <a:no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даних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випробувань авіаційних двигунів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26104" y="1155032"/>
            <a:ext cx="7924801" cy="3365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0420" y="3362647"/>
            <a:ext cx="611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віднесення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проєктів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379" y="4788730"/>
            <a:ext cx="1181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02041" y="4788730"/>
            <a:ext cx="6819999" cy="1567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3263" y="6329735"/>
            <a:ext cx="461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аналітики Великих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4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Набори даних для дослідження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1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9897" y="1690688"/>
            <a:ext cx="3678625" cy="453732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69888" y="2595896"/>
            <a:ext cx="1860946" cy="3581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3633" y="6211669"/>
            <a:ext cx="27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 збору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експериментальних 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488439" y="6228014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стендових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sz="20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172200" y="1690689"/>
            <a:ext cx="5869903" cy="4566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06" y="6228014"/>
            <a:ext cx="374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експериментальних даних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2411"/>
            <a:ext cx="9667791" cy="613443"/>
          </a:xfrm>
        </p:spPr>
        <p:txBody>
          <a:bodyPr>
            <a:no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методів апроксимації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75317" y="6367855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9788" y="678703"/>
            <a:ext cx="4731919" cy="344404"/>
          </a:xfrm>
        </p:spPr>
        <p:txBody>
          <a:bodyPr>
            <a:noAutofit/>
          </a:bodyPr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експериментальних даних</a:t>
            </a:r>
            <a:endParaRPr lang="uk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7456779" y="664976"/>
            <a:ext cx="5050841" cy="387517"/>
          </a:xfrm>
        </p:spPr>
        <p:txBody>
          <a:bodyPr>
            <a:normAutofit lnSpcReduction="10000"/>
          </a:bodyPr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стендових даних</a:t>
            </a:r>
            <a:endParaRPr lang="uk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Объект 14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43" y="3687319"/>
            <a:ext cx="4326271" cy="280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11" y="4228890"/>
            <a:ext cx="2324966" cy="226954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56" y="1157750"/>
            <a:ext cx="3982133" cy="221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1" y="1176251"/>
            <a:ext cx="2324966" cy="26784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486" y="1176251"/>
            <a:ext cx="2431271" cy="268583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109" y="4199898"/>
            <a:ext cx="2431271" cy="2278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6623" y="3862088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 інтерполяція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6246" y="3830566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Сплайнова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інтерполяція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1" y="6498439"/>
            <a:ext cx="30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найменших квадратів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6763" y="6498439"/>
            <a:ext cx="248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Інтерполяція Лагранжу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751" y="6482353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 інтерполяція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3380" y="3306699"/>
            <a:ext cx="610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лінійної та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сплайнової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інтерполяції на ділянці 1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199176"/>
            <a:ext cx="10515600" cy="703860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розробки та вимоги до ПЗ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54153" y="6405203"/>
            <a:ext cx="2743200" cy="365125"/>
          </a:xfrm>
        </p:spPr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93956" y="1906475"/>
            <a:ext cx="6364705" cy="3465094"/>
          </a:xfrm>
        </p:spPr>
        <p:txBody>
          <a:bodyPr>
            <a:noAutofit/>
          </a:bodyPr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зчитування та збереження даних випробування;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візуалізації вимірюваних параметрів;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проведення обробки записаної бази даних за методами апроксимації;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усунення похибок датчиків на графіку під час проведення випробувань за рахунок усереднення параметрів.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532" y="891873"/>
            <a:ext cx="636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Розроблюване програмне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 виконувати наступні завдання: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4110" y="6313700"/>
            <a:ext cx="5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розробки тестового програмного забезпечення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473" y="1050613"/>
            <a:ext cx="1979680" cy="5273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722" y="1166803"/>
            <a:ext cx="215295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тестового програмного забезпечення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2417" y="1690688"/>
            <a:ext cx="6023877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963</Words>
  <Application>Microsoft Office PowerPoint</Application>
  <PresentationFormat>Широкоэкранный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Національний університет «Запорізька політехніка» Кафедра програмних засобів</vt:lpstr>
      <vt:lpstr>Актуальність роботи</vt:lpstr>
      <vt:lpstr>Актуальність роботи</vt:lpstr>
      <vt:lpstr>Мета та задачі роботи</vt:lpstr>
      <vt:lpstr>Аналіз даних випробувань авіаційних двигунів</vt:lpstr>
      <vt:lpstr>Набори даних для дослідження</vt:lpstr>
      <vt:lpstr>Аналіз методів апроксимації</vt:lpstr>
      <vt:lpstr>Алгоритм розробки та вимоги до ПЗ</vt:lpstr>
      <vt:lpstr>Архітектура тестового програмного забезпечення</vt:lpstr>
      <vt:lpstr>Алгоритм роботи тестового програмного забезпечення</vt:lpstr>
      <vt:lpstr>Розробка ПЗ в середовищі LabVIEW</vt:lpstr>
      <vt:lpstr>Інтерфейс розробленого ПЗ</vt:lpstr>
      <vt:lpstr>База даних розробленого ПЗ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Архипов</dc:creator>
  <cp:lastModifiedBy>Арсений Архипов</cp:lastModifiedBy>
  <cp:revision>222</cp:revision>
  <dcterms:created xsi:type="dcterms:W3CDTF">2020-05-13T10:15:45Z</dcterms:created>
  <dcterms:modified xsi:type="dcterms:W3CDTF">2021-12-17T12:45:36Z</dcterms:modified>
</cp:coreProperties>
</file>