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335"/>
            <a:ext cx="10165356" cy="2972663"/>
          </a:xfrm>
        </p:spPr>
        <p:txBody>
          <a:bodyPr/>
          <a:lstStyle/>
          <a:p>
            <a:pPr algn="ctr"/>
            <a:r>
              <a:rPr lang="en-US" sz="6000" dirty="0"/>
              <a:t>Scientific article</a:t>
            </a:r>
            <a:r>
              <a:rPr lang="hu-HU" sz="6000" dirty="0"/>
              <a:t> </a:t>
            </a:r>
            <a:r>
              <a:rPr lang="en-US" sz="6000" dirty="0"/>
              <a:t>searching and </a:t>
            </a:r>
            <a:br>
              <a:rPr lang="en-US" sz="6000" dirty="0"/>
            </a:br>
            <a:r>
              <a:rPr lang="en-US" sz="60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720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204" y="612874"/>
            <a:ext cx="7766936" cy="597899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br>
              <a:rPr lang="en-US" sz="2800" dirty="0">
                <a:solidFill>
                  <a:schemeClr val="accent2"/>
                </a:solidFill>
              </a:rPr>
            </a:br>
            <a:br>
              <a:rPr lang="hu-HU" sz="2800" dirty="0">
                <a:solidFill>
                  <a:schemeClr val="accent2"/>
                </a:solidFill>
              </a:rPr>
            </a:br>
            <a:r>
              <a:rPr lang="en-US" sz="3200" dirty="0" err="1"/>
              <a:t>CyberBit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team members:</a:t>
            </a:r>
            <a:r>
              <a:rPr lang="hu-HU" sz="3200" dirty="0"/>
              <a:t> </a:t>
            </a:r>
            <a:br>
              <a:rPr lang="hu-HU" sz="2800" dirty="0">
                <a:solidFill>
                  <a:schemeClr val="accent2"/>
                </a:solidFill>
              </a:rPr>
            </a:br>
            <a:r>
              <a:rPr lang="hu-HU" sz="2800" dirty="0">
                <a:solidFill>
                  <a:schemeClr val="accent2"/>
                </a:solidFill>
              </a:rPr>
              <a:t> Balaskó László</a:t>
            </a:r>
            <a:r>
              <a:rPr lang="en-US" sz="2800" dirty="0">
                <a:solidFill>
                  <a:schemeClr val="accent2"/>
                </a:solidFill>
              </a:rPr>
              <a:t>   </a:t>
            </a:r>
            <a:r>
              <a:rPr lang="hu-HU" sz="2800" dirty="0">
                <a:solidFill>
                  <a:schemeClr val="accent2"/>
                </a:solidFill>
              </a:rPr>
              <a:t> Feldman Dániel </a:t>
            </a:r>
            <a:r>
              <a:rPr lang="en-US" sz="2800" dirty="0">
                <a:solidFill>
                  <a:schemeClr val="accent2"/>
                </a:solidFill>
              </a:rPr>
              <a:t>   </a:t>
            </a:r>
            <a:br>
              <a:rPr lang="hu-HU" sz="2800" dirty="0">
                <a:solidFill>
                  <a:schemeClr val="accent2"/>
                </a:solidFill>
              </a:rPr>
            </a:br>
            <a:r>
              <a:rPr lang="hu-HU" sz="2800" dirty="0">
                <a:solidFill>
                  <a:schemeClr val="accent2"/>
                </a:solidFill>
              </a:rPr>
              <a:t>Halmágyi Zsolt  </a:t>
            </a: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hu-HU" sz="2800" dirty="0">
                <a:solidFill>
                  <a:schemeClr val="accent2"/>
                </a:solidFill>
              </a:rPr>
              <a:t>Márk Gizella Noémi</a:t>
            </a:r>
            <a:r>
              <a:rPr lang="en-US" sz="2800" dirty="0">
                <a:solidFill>
                  <a:schemeClr val="accent2"/>
                </a:solidFill>
              </a:rPr>
              <a:t>   </a:t>
            </a:r>
            <a:r>
              <a:rPr lang="hu-HU" sz="2800" dirty="0">
                <a:solidFill>
                  <a:schemeClr val="accent2"/>
                </a:solidFill>
              </a:rPr>
              <a:t> </a:t>
            </a:r>
            <a:br>
              <a:rPr lang="hu-HU" sz="2800" dirty="0">
                <a:solidFill>
                  <a:schemeClr val="accent2"/>
                </a:solidFill>
              </a:rPr>
            </a:br>
            <a:r>
              <a:rPr lang="hu-HU" sz="2800" dirty="0">
                <a:solidFill>
                  <a:schemeClr val="accent2"/>
                </a:solidFill>
              </a:rPr>
              <a:t>Sándor Annamária</a:t>
            </a:r>
            <a:br>
              <a:rPr lang="en-US" sz="2800" dirty="0"/>
            </a:br>
            <a:br>
              <a:rPr lang="en-US" sz="2800" dirty="0"/>
            </a:br>
            <a:r>
              <a:rPr lang="en-US" sz="3200" dirty="0"/>
              <a:t>Coordinator:</a:t>
            </a:r>
            <a:br>
              <a:rPr lang="hu-HU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B</a:t>
            </a:r>
            <a:r>
              <a:rPr lang="hu-HU" sz="2800" dirty="0">
                <a:solidFill>
                  <a:schemeClr val="accent2"/>
                </a:solidFill>
              </a:rPr>
              <a:t>odó Zalán</a:t>
            </a:r>
            <a:br>
              <a:rPr lang="hu-HU" sz="2800" dirty="0"/>
            </a:br>
            <a:r>
              <a:rPr lang="en-US" sz="28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344" y="2181092"/>
            <a:ext cx="8488907" cy="2077009"/>
          </a:xfrm>
        </p:spPr>
        <p:txBody>
          <a:bodyPr>
            <a:normAutofit/>
          </a:bodyPr>
          <a:lstStyle/>
          <a:p>
            <a:pPr algn="ctr"/>
            <a:endParaRPr lang="hu-HU" sz="4000" dirty="0">
              <a:solidFill>
                <a:schemeClr val="accent2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006"/>
          </a:xfrm>
        </p:spPr>
        <p:txBody>
          <a:bodyPr/>
          <a:lstStyle/>
          <a:p>
            <a:pPr algn="ctr"/>
            <a:r>
              <a:rPr lang="hu-HU" sz="4000" dirty="0"/>
              <a:t>Project</a:t>
            </a:r>
            <a:r>
              <a:rPr lang="en-US" dirty="0"/>
              <a:t>’s goa</a:t>
            </a:r>
            <a:r>
              <a:rPr lang="hu-HU" dirty="0"/>
              <a:t>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09" y="1951630"/>
            <a:ext cx="7533564" cy="42944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Download PDFs from a given domain using a crawler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Get the font and text features from the PDF document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Classify the document: is scientific?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accent2"/>
                </a:solidFill>
              </a:rPr>
              <a:t>Building the training set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accent2"/>
                </a:solidFill>
              </a:rPr>
              <a:t>Searching features and TF-IDF</a:t>
            </a:r>
          </a:p>
          <a:p>
            <a:pPr lvl="1">
              <a:lnSpc>
                <a:spcPct val="200000"/>
              </a:lnSpc>
            </a:pPr>
            <a:r>
              <a:rPr lang="en-US" sz="1800" dirty="0">
                <a:solidFill>
                  <a:schemeClr val="accent2"/>
                </a:solidFill>
              </a:rPr>
              <a:t>Testing different types of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7437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Used</a:t>
            </a:r>
            <a:r>
              <a:rPr lang="en-US" dirty="0"/>
              <a:t>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29" y="1847568"/>
            <a:ext cx="3287837" cy="1318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61" y="1847568"/>
            <a:ext cx="3617311" cy="1120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376" y="2941949"/>
            <a:ext cx="2119096" cy="2119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463" y="2998839"/>
            <a:ext cx="2040409" cy="2040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2406" y="3757441"/>
            <a:ext cx="23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crawler4j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614" y="1373477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57" y="5245923"/>
            <a:ext cx="1370419" cy="13704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511" y="5518615"/>
            <a:ext cx="2152041" cy="7118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2190" y="5245921"/>
            <a:ext cx="2941812" cy="12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7" y="493864"/>
            <a:ext cx="8596668" cy="1320800"/>
          </a:xfrm>
        </p:spPr>
        <p:txBody>
          <a:bodyPr/>
          <a:lstStyle/>
          <a:p>
            <a:pPr algn="ctr"/>
            <a:r>
              <a:rPr lang="en-US" sz="4000" dirty="0"/>
              <a:t>Architecture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07" y="1910198"/>
            <a:ext cx="9466938" cy="4258590"/>
          </a:xfrm>
        </p:spPr>
      </p:pic>
    </p:spTree>
    <p:extLst>
      <p:ext uri="{BB962C8B-B14F-4D97-AF65-F5344CB8AC3E}">
        <p14:creationId xmlns:p14="http://schemas.microsoft.com/office/powerpoint/2010/main" val="388994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Main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549"/>
            <a:ext cx="8596668" cy="483130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User interface: </a:t>
            </a:r>
            <a:r>
              <a:rPr lang="hu-HU" sz="2000" dirty="0">
                <a:solidFill>
                  <a:schemeClr val="accent2"/>
                </a:solidFill>
              </a:rPr>
              <a:t>Balaskó László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hu-HU" sz="2000" dirty="0">
                <a:solidFill>
                  <a:schemeClr val="accent2"/>
                </a:solidFill>
              </a:rPr>
              <a:t>Feldman Dáni</a:t>
            </a:r>
            <a:r>
              <a:rPr lang="en-US" sz="2000" dirty="0">
                <a:solidFill>
                  <a:schemeClr val="accent2"/>
                </a:solidFill>
              </a:rPr>
              <a:t>el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Crawler: </a:t>
            </a:r>
            <a:r>
              <a:rPr lang="hu-HU" sz="2000" dirty="0">
                <a:solidFill>
                  <a:schemeClr val="accent2"/>
                </a:solidFill>
              </a:rPr>
              <a:t>Márk Gizella Noémi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hu-HU" sz="2000" dirty="0">
                <a:solidFill>
                  <a:schemeClr val="accent2"/>
                </a:solidFill>
              </a:rPr>
              <a:t>Sándor Annamária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Font and text features of a PDF document: </a:t>
            </a:r>
            <a:r>
              <a:rPr lang="hu-HU" sz="2000" dirty="0">
                <a:solidFill>
                  <a:schemeClr val="accent2"/>
                </a:solidFill>
              </a:rPr>
              <a:t>Balaskó László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hu-HU" sz="2000" dirty="0">
                <a:solidFill>
                  <a:schemeClr val="accent2"/>
                </a:solidFill>
              </a:rPr>
              <a:t>Halmágyi Zsolt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MongoDB: </a:t>
            </a:r>
            <a:r>
              <a:rPr lang="hu-HU" sz="2000" dirty="0">
                <a:solidFill>
                  <a:schemeClr val="accent2"/>
                </a:solidFill>
              </a:rPr>
              <a:t>Márk Gizella Noémi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hu-HU" sz="2000" dirty="0">
                <a:solidFill>
                  <a:schemeClr val="accent2"/>
                </a:solidFill>
              </a:rPr>
              <a:t>Sándor Annamária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TF-IDF: </a:t>
            </a:r>
            <a:r>
              <a:rPr lang="hu-HU" sz="2000" dirty="0">
                <a:solidFill>
                  <a:schemeClr val="accent2"/>
                </a:solidFill>
              </a:rPr>
              <a:t>Halmágyi Zsolt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accent2"/>
                </a:solidFill>
              </a:rPr>
              <a:t>Weka (Learning algorithms): </a:t>
            </a:r>
            <a:r>
              <a:rPr lang="hu-HU" sz="2000" dirty="0">
                <a:solidFill>
                  <a:schemeClr val="accent2"/>
                </a:solidFill>
              </a:rPr>
              <a:t>Feldman Dániel 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288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Problems</a:t>
            </a:r>
            <a:r>
              <a:rPr lang="en-US" dirty="0"/>
              <a:t> and challenges </a:t>
            </a:r>
            <a:br>
              <a:rPr lang="en-US" dirty="0"/>
            </a:br>
            <a:r>
              <a:rPr lang="en-US" dirty="0"/>
              <a:t>occurred </a:t>
            </a:r>
            <a:br>
              <a:rPr lang="en-US" dirty="0"/>
            </a:br>
            <a:r>
              <a:rPr lang="en-US" dirty="0"/>
              <a:t>during the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994" y="2842977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u-HU" dirty="0">
                <a:solidFill>
                  <a:schemeClr val="accent2"/>
                </a:solidFill>
              </a:rPr>
              <a:t>Balaskó László</a:t>
            </a:r>
            <a:r>
              <a:rPr lang="en-US" dirty="0">
                <a:solidFill>
                  <a:schemeClr val="accent2"/>
                </a:solidFill>
              </a:rPr>
              <a:t> – </a:t>
            </a:r>
            <a:r>
              <a:rPr lang="en-US" dirty="0" err="1">
                <a:solidFill>
                  <a:schemeClr val="accent2"/>
                </a:solidFill>
              </a:rPr>
              <a:t>PDFBox</a:t>
            </a:r>
            <a:r>
              <a:rPr lang="en-US" dirty="0">
                <a:solidFill>
                  <a:schemeClr val="accent2"/>
                </a:solidFill>
              </a:rPr>
              <a:t>: text font-size</a:t>
            </a:r>
          </a:p>
          <a:p>
            <a:pPr>
              <a:lnSpc>
                <a:spcPct val="200000"/>
              </a:lnSpc>
            </a:pPr>
            <a:r>
              <a:rPr lang="hu-HU" dirty="0">
                <a:solidFill>
                  <a:schemeClr val="accent2"/>
                </a:solidFill>
              </a:rPr>
              <a:t>Feldman Dáni</a:t>
            </a:r>
            <a:r>
              <a:rPr lang="en-US" dirty="0">
                <a:solidFill>
                  <a:schemeClr val="accent2"/>
                </a:solidFill>
              </a:rPr>
              <a:t>el – Weka:  reflection </a:t>
            </a:r>
          </a:p>
          <a:p>
            <a:pPr>
              <a:lnSpc>
                <a:spcPct val="200000"/>
              </a:lnSpc>
            </a:pPr>
            <a:r>
              <a:rPr lang="hu-HU" dirty="0">
                <a:solidFill>
                  <a:schemeClr val="accent2"/>
                </a:solidFill>
              </a:rPr>
              <a:t>Halmágyi Zsolt</a:t>
            </a:r>
            <a:r>
              <a:rPr lang="en-US" dirty="0">
                <a:solidFill>
                  <a:schemeClr val="accent2"/>
                </a:solidFill>
              </a:rPr>
              <a:t> – TF-IDF: choosing specific words</a:t>
            </a:r>
          </a:p>
          <a:p>
            <a:pPr>
              <a:lnSpc>
                <a:spcPct val="200000"/>
              </a:lnSpc>
            </a:pPr>
            <a:endParaRPr lang="hu-HU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2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98" y="1678674"/>
            <a:ext cx="5531905" cy="50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2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4000" dirty="0"/>
              <a:t>Thank you for your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40075" cy="174267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 Questions?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 Remarks?</a:t>
            </a:r>
          </a:p>
        </p:txBody>
      </p:sp>
    </p:spTree>
    <p:extLst>
      <p:ext uri="{BB962C8B-B14F-4D97-AF65-F5344CB8AC3E}">
        <p14:creationId xmlns:p14="http://schemas.microsoft.com/office/powerpoint/2010/main" val="3354762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136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Trebuchet MS</vt:lpstr>
      <vt:lpstr>Wingdings 3</vt:lpstr>
      <vt:lpstr>Facet</vt:lpstr>
      <vt:lpstr>Scientific article searching and  classification</vt:lpstr>
      <vt:lpstr>  CyberBit  team members:   Balaskó László    Feldman Dániel     Halmágyi Zsolt    Márk Gizella Noémi     Sándor Annamária  Coordinator: Bodó Zalán  </vt:lpstr>
      <vt:lpstr>Project’s goal</vt:lpstr>
      <vt:lpstr>Used technologies</vt:lpstr>
      <vt:lpstr>Architecture</vt:lpstr>
      <vt:lpstr>Main functionalities</vt:lpstr>
      <vt:lpstr>Problems and challenges  occurred  during the development</vt:lpstr>
      <vt:lpstr>Demo</vt:lpstr>
      <vt:lpstr> 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article searching and classification</dc:title>
  <dc:creator>Sandor Annamaria</dc:creator>
  <cp:lastModifiedBy>Sandor Annamaria</cp:lastModifiedBy>
  <cp:revision>42</cp:revision>
  <dcterms:created xsi:type="dcterms:W3CDTF">2017-01-17T10:33:31Z</dcterms:created>
  <dcterms:modified xsi:type="dcterms:W3CDTF">2017-01-19T08:27:36Z</dcterms:modified>
</cp:coreProperties>
</file>