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2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57C80-E4BD-48BA-BAB0-AA750253D0EF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6B26C5-9DBA-437E-8C69-75051E038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78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remote --add --push {url1}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git remote --add --push {url2}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6B26C5-9DBA-437E-8C69-75051E038A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65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70814-1C50-831B-DE8C-92854FD64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4F8D99-F41C-A732-7FA6-662391C33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9A938-D130-82ED-3583-D03603455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CE5D9-8CB3-4D3A-B563-A2D3F8C45F11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E6708-11DD-53F1-6575-BBFD71B66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5C493-0344-55EE-59FC-7DA1FB3B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8D9E-3EC9-4D82-B2FE-CB301728E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8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45DD4-C80B-98C2-4439-5401C75C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CC1D55-879B-A5F6-EFAD-556F40578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C5A5E-020E-28B2-1C1D-3A9AD7074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CE5D9-8CB3-4D3A-B563-A2D3F8C45F11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C30C4-182E-8296-2BBD-4F9B7C530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71D33-F84F-66DD-1468-B6CED5838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8D9E-3EC9-4D82-B2FE-CB301728E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43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27924F-65AF-59FF-B4BF-586096D6C1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779577-DFB4-C120-A795-2F05BFCEA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914D0-ADDC-DF86-299B-530E57377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CE5D9-8CB3-4D3A-B563-A2D3F8C45F11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FDD4B-0D1B-F237-2814-6409823B9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F9104-AA88-9509-67DB-902AC4760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8D9E-3EC9-4D82-B2FE-CB301728E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9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23386-09C9-52DE-D8FF-C43505D32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A72C5-FFB1-3C54-C76D-0D88B5EBC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94ABF-195A-1441-AE64-7A9342FD9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CE5D9-8CB3-4D3A-B563-A2D3F8C45F11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BFEBA-1C56-9E09-51E6-A39C738F5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E1B49-FAA0-6169-7DE5-B28BB2F4F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8D9E-3EC9-4D82-B2FE-CB301728E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3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4DF52-45D3-978F-4A4D-18500826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06641-6888-E11C-7FAE-B7B8C6554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2EA8B-E7DB-34B9-BF68-41A579DE0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CE5D9-8CB3-4D3A-B563-A2D3F8C45F11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4C44D-2470-A769-C50A-606D77237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E3870-51B2-358C-9DC9-13539671F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8D9E-3EC9-4D82-B2FE-CB301728E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56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27B06-92CB-CBF0-30C0-1026AC77C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B99E9-69A4-B57F-C3B9-95C016A7CE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C23C5-20F0-222F-87C0-9BBCFC985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FD4B4-0799-B561-1826-590FDAE09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CE5D9-8CB3-4D3A-B563-A2D3F8C45F11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D8F22-6E58-9EBF-4DE1-AF4367C26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534CC-D730-6E03-F7EA-2547784F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8D9E-3EC9-4D82-B2FE-CB301728E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12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4BE4B-356F-F204-F802-A24D56793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4D371-641A-E2F7-B0A0-B205BF7A0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56A2CE-0BC4-6615-AACB-D5A0E8C70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2AAD70-0511-54ED-7403-5F776D5D7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95B823-48E0-81B5-D627-6914C59C3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F15FD8-48D9-AA64-9F9C-2ADD46E0B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CE5D9-8CB3-4D3A-B563-A2D3F8C45F11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C6A204-9A36-AFD3-9F87-0F6BE8F9D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DADEE1-6AE6-3857-4119-95D753625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8D9E-3EC9-4D82-B2FE-CB301728E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21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49695-F055-3D32-9A8D-419235EC0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42D1A8-EA74-4812-D66D-A8A1CEF3D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CE5D9-8CB3-4D3A-B563-A2D3F8C45F11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4E30E-2F75-BC0C-459D-E0AEDB00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15807F-35EB-EB28-9488-DD0CBA286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8D9E-3EC9-4D82-B2FE-CB301728E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37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0E9674-A48D-A1A9-99A0-919EACD66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CE5D9-8CB3-4D3A-B563-A2D3F8C45F11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C9A9A6-C793-C62A-C053-6C4F8C994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28DD7C-F4ED-B00D-8976-F2F131379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8D9E-3EC9-4D82-B2FE-CB301728E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2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4DC21-AF65-D26C-8AA9-20E77E391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B5F03-CF37-D3B2-4E79-F3426B270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1192CE-FEEA-CE4E-430A-0A08FC27B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CB2CB-C771-472E-D28E-6F511ACF7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CE5D9-8CB3-4D3A-B563-A2D3F8C45F11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C50509-6A24-8D2D-4132-0F9BAD540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F5C4E-5E61-F6D5-F0C2-1E1F32D56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8D9E-3EC9-4D82-B2FE-CB301728E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6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1E03F-94F1-6D08-F824-CD1F3A063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083E87-72A6-D59F-7E55-8F9D5EFEB4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8E0F6-A0E8-50FA-D001-E098F933B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34CB1-2A0F-154D-61A3-483780A35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CE5D9-8CB3-4D3A-B563-A2D3F8C45F11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DC038-8D37-A546-737F-B126B89FB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BA5B6-43B1-0ED4-6C24-EC5B30334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8D9E-3EC9-4D82-B2FE-CB301728E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97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BD4D90-6B0F-BBCA-9F5C-EDD97A19E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67053-5AEB-AF11-B2A2-9D0ABAF26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0AFD0-3A64-6520-1285-137DD003CE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3CE5D9-8CB3-4D3A-B563-A2D3F8C45F11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09980-DD54-59D3-F198-DE1D973885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02F29-3279-86AE-1EE9-349F5DFAD3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B58D9E-3EC9-4D82-B2FE-CB301728E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24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hub.com/en/pull-requests/collaborating-with-pull-requests/working-with-forks/fork-a-repo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0E9D5-6D5F-F73A-DC2D-784D4F939C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– Working With Others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F2D602-5058-AB8E-A655-5AC44B8687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AI2C Tech Intro</a:t>
            </a:r>
          </a:p>
        </p:txBody>
      </p:sp>
    </p:spTree>
    <p:extLst>
      <p:ext uri="{BB962C8B-B14F-4D97-AF65-F5344CB8AC3E}">
        <p14:creationId xmlns:p14="http://schemas.microsoft.com/office/powerpoint/2010/main" val="944280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8E708-0135-C0CC-B452-EBE6E71A7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7F24F-2CDC-E4DA-B874-78104831E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414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002D2-B711-05F2-BB0D-3F55DC449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ECD41-99C2-66E1-A86E-C3CCBA229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Push changes to a remote repository from a local repository </a:t>
            </a:r>
          </a:p>
          <a:p>
            <a:r>
              <a:rPr lang="en-US" dirty="0"/>
              <a:t>Pull changes from the remote repository to the local repository</a:t>
            </a:r>
          </a:p>
          <a:p>
            <a:r>
              <a:rPr lang="en-US" dirty="0"/>
              <a:t>Discuss origins, forks, and </a:t>
            </a:r>
            <a:r>
              <a:rPr lang="en-US" dirty="0" err="1"/>
              <a:t>upstreams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262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4E780-9F99-C6C7-E8C7-376F40D81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Remotes and Origins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A0E3F-EC68-340D-93ED-E533B2705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Cloning – automatically sets up an “origin” remote </a:t>
            </a:r>
            <a:r>
              <a:rPr lang="en-US" dirty="0" err="1"/>
              <a:t>url</a:t>
            </a:r>
            <a:r>
              <a:rPr lang="en-US" dirty="0"/>
              <a:t> tracking that repository</a:t>
            </a:r>
          </a:p>
          <a:p>
            <a:pPr lvl="1"/>
            <a:r>
              <a:rPr lang="en-US" dirty="0"/>
              <a:t>Fetch, pull, push all work on that “origin” repository</a:t>
            </a:r>
          </a:p>
          <a:p>
            <a:pPr lvl="1"/>
            <a:r>
              <a:rPr lang="en-US" dirty="0"/>
              <a:t>Can specify an alternate name or repository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remote -v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remote show origin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Why might I ever use multiple remotes?</a:t>
            </a:r>
          </a:p>
        </p:txBody>
      </p:sp>
    </p:spTree>
    <p:extLst>
      <p:ext uri="{BB962C8B-B14F-4D97-AF65-F5344CB8AC3E}">
        <p14:creationId xmlns:p14="http://schemas.microsoft.com/office/powerpoint/2010/main" val="414980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7D9B9-F294-A633-DE21-7739F8FE2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Pushing and Pulling</a:t>
            </a:r>
          </a:p>
        </p:txBody>
      </p:sp>
      <p:pic>
        <p:nvPicPr>
          <p:cNvPr id="1028" name="Picture 4" descr="Meet Git">
            <a:extLst>
              <a:ext uri="{FF2B5EF4-FFF2-40B4-BE49-F238E27FC236}">
                <a16:creationId xmlns:a16="http://schemas.microsoft.com/office/drawing/2014/main" id="{6E14B4B5-94B9-3279-08C0-B8C06E505C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762" y="2058194"/>
            <a:ext cx="9134475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495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2F98A-0A22-FFC7-AEC5-4E47AB0A1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Pull</a:t>
            </a:r>
          </a:p>
        </p:txBody>
      </p:sp>
      <p:pic>
        <p:nvPicPr>
          <p:cNvPr id="2050" name="Picture 2" descr="Pull &amp; Push - the remote repository - DEVGuide">
            <a:extLst>
              <a:ext uri="{FF2B5EF4-FFF2-40B4-BE49-F238E27FC236}">
                <a16:creationId xmlns:a16="http://schemas.microsoft.com/office/drawing/2014/main" id="{5622FE12-9F13-4235-26C5-D59CDCFEF1F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263" y="1291784"/>
            <a:ext cx="7021473" cy="520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643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4E106-C822-586E-581C-02573AAB3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Forking and </a:t>
            </a:r>
            <a:r>
              <a:rPr lang="en-US" dirty="0" err="1"/>
              <a:t>Upstreams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B6AB5-81B5-0B4C-DE65-A5A7D127A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this link to the “Prerequisites” section: </a:t>
            </a:r>
            <a:r>
              <a:rPr lang="en-US" dirty="0">
                <a:hlinkClick r:id="rId2"/>
              </a:rPr>
              <a:t>https://docs.github.com/en/pull-requests/collaborating-with-pull-requests/working-with-forks/fork-a-repo</a:t>
            </a:r>
            <a:endParaRPr lang="en-US" dirty="0"/>
          </a:p>
          <a:p>
            <a:endParaRPr lang="en-US" dirty="0"/>
          </a:p>
          <a:p>
            <a:r>
              <a:rPr lang="en-US" dirty="0"/>
              <a:t>What is a fork?   What uses does it have?</a:t>
            </a:r>
          </a:p>
        </p:txBody>
      </p:sp>
    </p:spTree>
    <p:extLst>
      <p:ext uri="{BB962C8B-B14F-4D97-AF65-F5344CB8AC3E}">
        <p14:creationId xmlns:p14="http://schemas.microsoft.com/office/powerpoint/2010/main" val="395823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3F4AE-4580-323E-5404-0DEE1394F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A84D0-8B9A-E646-0AFA-98EA6D8B03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Should really be named a “merge” request.</a:t>
            </a:r>
          </a:p>
          <a:p>
            <a:r>
              <a:rPr lang="en-US" dirty="0"/>
              <a:t>“Would you please merge my changes into your repository?”</a:t>
            </a:r>
          </a:p>
          <a:p>
            <a:r>
              <a:rPr lang="en-US" dirty="0"/>
              <a:t>If forked, the original developers need to pull from your repository to do the merge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 descr="LGTM : r/ProgrammerHumor">
            <a:extLst>
              <a:ext uri="{FF2B5EF4-FFF2-40B4-BE49-F238E27FC236}">
                <a16:creationId xmlns:a16="http://schemas.microsoft.com/office/drawing/2014/main" id="{C6661216-2A9C-A5F4-4778-30077EE647F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2" y="924642"/>
            <a:ext cx="6019711" cy="556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36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FB1E2-927F-CFEA-8A2D-37FF6F3C3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96F23-D37C-FE78-D37E-F3C866764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Inspect git remotes</a:t>
            </a:r>
          </a:p>
          <a:p>
            <a:r>
              <a:rPr lang="en-US" dirty="0"/>
              <a:t>Push/pull from a remote repository</a:t>
            </a:r>
          </a:p>
          <a:p>
            <a:r>
              <a:rPr lang="en-US" dirty="0"/>
              <a:t>Fork a remote repository and issue a </a:t>
            </a:r>
            <a:r>
              <a:rPr lang="en-US"/>
              <a:t>pull request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05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217</Words>
  <Application>Microsoft Office PowerPoint</Application>
  <PresentationFormat>Widescreen</PresentationFormat>
  <Paragraphs>33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Courier New</vt:lpstr>
      <vt:lpstr>Office Theme</vt:lpstr>
      <vt:lpstr>Git – Working With Others</vt:lpstr>
      <vt:lpstr>Review…</vt:lpstr>
      <vt:lpstr>Objectives</vt:lpstr>
      <vt:lpstr>Remotes and Origins</vt:lpstr>
      <vt:lpstr>Pushing and Pulling</vt:lpstr>
      <vt:lpstr>Git Pull</vt:lpstr>
      <vt:lpstr>Forking and Upstreams</vt:lpstr>
      <vt:lpstr>Pull Requests</vt:lpstr>
      <vt:lpstr>Hands-On #1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Ethan Shafer</dc:creator>
  <cp:lastModifiedBy>Ethan Shafer</cp:lastModifiedBy>
  <cp:revision>23</cp:revision>
  <dcterms:created xsi:type="dcterms:W3CDTF">2025-08-04T12:48:29Z</dcterms:created>
  <dcterms:modified xsi:type="dcterms:W3CDTF">2025-08-04T13:42:52Z</dcterms:modified>
</cp:coreProperties>
</file>