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2" r:id="rId7"/>
    <p:sldId id="265" r:id="rId8"/>
    <p:sldId id="264" r:id="rId9"/>
    <p:sldId id="263" r:id="rId10"/>
    <p:sldId id="266" r:id="rId11"/>
    <p:sldId id="509" r:id="rId12"/>
    <p:sldId id="268" r:id="rId13"/>
    <p:sldId id="510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526" autoAdjust="0"/>
  </p:normalViewPr>
  <p:slideViewPr>
    <p:cSldViewPr snapToGrid="0">
      <p:cViewPr varScale="1">
        <p:scale>
          <a:sx n="117" d="100"/>
          <a:sy n="117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2CED0-0053-4CA5-BBA9-1B4221C85B40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10795-42AE-41C2-B777-14342A7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Defining the class is different than </a:t>
            </a:r>
            <a:r>
              <a:rPr lang="en-US" i="1" dirty="0"/>
              <a:t>instantiating</a:t>
            </a:r>
            <a:r>
              <a:rPr lang="en-US" i="0" dirty="0"/>
              <a:t> the class</a:t>
            </a:r>
          </a:p>
          <a:p>
            <a:endParaRPr lang="en-US" i="0" dirty="0"/>
          </a:p>
          <a:p>
            <a:r>
              <a:rPr lang="en-US" i="0" dirty="0"/>
              <a:t>Line 7 instantiates the class, lines 1-5 define the class.</a:t>
            </a:r>
          </a:p>
          <a:p>
            <a:endParaRPr lang="en-US" i="0" dirty="0"/>
          </a:p>
          <a:p>
            <a:r>
              <a:rPr lang="en-US" i="0" dirty="0"/>
              <a:t>Just like defining a function and calling the 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78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6564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981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30000" dirty="0"/>
              <a:t>1 </a:t>
            </a:r>
            <a:r>
              <a:rPr lang="en-US" dirty="0"/>
              <a:t>https://docs.python.org/3/reference/datamodel.html#basic-customization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80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DFE7D-F7DB-A08D-6069-3C8592C2A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36F55C-2FB1-D876-429B-93331F9F3B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C6E452-4B50-54A6-CCB5-AC4FE1607D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4FECCB-8479-2F89-9338-278D085DEF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807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3BF4-A71D-449D-2EF9-AFD034590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8BDF-186A-C300-2672-07E96A9B3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2207-3850-A856-C35D-7AE25A80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7254-F64A-562F-5198-3A8F5F98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3DDF-DD21-D785-FDBB-08F8A122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AFBF-AC69-949B-A9D6-D06E045D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0CEEF-AC42-A32D-4FD3-9038A6A4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88D1-418D-C1F3-19C2-56C6A81F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B81A-D9A8-6735-5220-A5A7FBDE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6B69-17B9-F424-0E92-979B5FDA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6F964-D484-C721-963B-82FC068C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152DC-5F04-5FAF-0910-74738EF9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779F-1E36-055A-49FE-D5CEC88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82A3-C253-03CD-BFF9-F3DC0916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C735-A242-D25F-1705-0F0227C5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7932-C746-C5E2-7718-A6CC89CF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685A-1E52-74BF-8AC6-FF1F8544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01EE-39B2-D708-1D76-1B9876E3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19BC-C95E-94BF-FA71-F46C36CE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9D89-941E-3B37-29B7-F057E4BA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5CAB-58E8-701B-3728-DD10E347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17AC-185B-C509-95A4-0419A651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32A1-D737-35BB-1DB4-5B2BD288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7594-A1A1-F71E-F61D-64E4F7F7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87F2-3BDA-F550-2F55-ACC7EEA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42D0-F42C-A7AD-451A-4EE65018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6013-3C83-B03F-180D-3F23214C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CD4A-3A28-146E-C83F-F79EA416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7822-0D3E-2524-6605-B1549F9F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55B03-2E61-3D01-E355-C160E341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FE4D-F4E1-835F-C314-1B8981F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1254-0A1A-948C-3B75-5D938535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4A14-5081-599B-A4FC-756EFEE3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DC669-3C0C-5AF6-AC0B-6A2C426E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6BA5D-46FC-0724-17BC-92A670D96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5893-46C8-3A4D-16E5-E9D9C9BF4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1E390-934E-66E2-48DC-E06BEEB9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E2536-4C9E-6198-DCB5-72E5F236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D2B7D-54B9-214E-C5B9-44566B0C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0F1B-E2C1-1BB6-6E97-FB3BE65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582F4-31FF-FDD2-D7F8-A44EAD8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F6723-D7F5-4F47-1088-36D84851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68211-ED9F-95A7-C4C7-0E8E1EFB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18063-6D04-3E81-9250-C9951B8B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F01D0-118D-0E68-8891-BEDDBDD5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AC74E-6D02-5CD2-A8D3-6CE99798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1951-655E-3AEC-53F6-41EB0D24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DD75-8DF7-8685-8BDA-1E2D37A3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9D0B3-9249-8312-FE8A-C6DFCF20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73ACE-FED8-11D9-70C2-03FE7C6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B979-78DD-1D2D-75E1-40CC96F7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2C58-95AB-49C0-97EE-60A6E942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295E-C509-9104-FB80-340C752A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D486D-E389-BED7-AD11-D1508397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2BAD0-071E-5BB3-7465-EED931B0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9CD7-CDDD-FD93-65BA-AE6471C7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18B3-930C-AC60-725B-07C853D1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A46F-B5A1-0DA8-4350-4E8707CC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B3317-E072-47F0-DBF0-8840127B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F646-5C4E-93F3-7D68-39FBD810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7677-C47E-C9F9-B40C-752F0CDE0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BADB4-C04F-4E32-9A86-DF1B5AA91BC6}" type="datetimeFigureOut">
              <a:rPr lang="en-US" smtClean="0"/>
              <a:t>24-Jul-25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B29C-B371-C528-C92B-BA99613E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47D6-4723-DCD5-1121-3DA15FEE6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89E-D437-DDEE-EF60-D8FEAACA9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Classes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B13B-C7A6-E7BA-F0D6-EB060527E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2405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7FC6D-A8D9-3E3D-4D63-D0653896D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Magic Methods and Overloads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70B87-149B-D812-6672-0AEFF6674B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474934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Python has many “magic methods” built-in</a:t>
            </a:r>
            <a:r>
              <a:rPr lang="en-US" baseline="30000" dirty="0"/>
              <a:t>1</a:t>
            </a:r>
            <a:endParaRPr lang="en-US" dirty="0"/>
          </a:p>
          <a:p>
            <a:r>
              <a:rPr lang="en-US" dirty="0"/>
              <a:t>'__bool__’, </a:t>
            </a:r>
            <a:br>
              <a:rPr lang="en-US" dirty="0"/>
            </a:br>
            <a:r>
              <a:rPr lang="en-US" dirty="0"/>
              <a:t>'__class__’,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delattr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dir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'__doc__’, </a:t>
            </a:r>
            <a:br>
              <a:rPr lang="en-US" dirty="0"/>
            </a:br>
            <a:r>
              <a:rPr lang="en-US" dirty="0"/>
              <a:t>'__eq__’, </a:t>
            </a:r>
            <a:br>
              <a:rPr lang="en-US" dirty="0"/>
            </a:br>
            <a:r>
              <a:rPr lang="en-US" dirty="0"/>
              <a:t>'__format__’,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ge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getattribute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getstate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gt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'__hash__’,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init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init_subclass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'__le__’,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lt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'__ne__’, </a:t>
            </a:r>
            <a:br>
              <a:rPr lang="en-US" dirty="0"/>
            </a:br>
            <a:r>
              <a:rPr lang="en-US" dirty="0"/>
              <a:t>'__new__’, </a:t>
            </a:r>
            <a:br>
              <a:rPr lang="en-US" dirty="0"/>
            </a:br>
            <a:r>
              <a:rPr lang="en-US" dirty="0"/>
              <a:t>'__reduce__’,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reduce_ex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repr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setattr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sizeof</a:t>
            </a:r>
            <a:r>
              <a:rPr lang="en-US" dirty="0"/>
              <a:t>__’, </a:t>
            </a:r>
            <a:br>
              <a:rPr lang="en-US" dirty="0"/>
            </a:br>
            <a:r>
              <a:rPr lang="en-US" dirty="0"/>
              <a:t>'__str__’, </a:t>
            </a:r>
            <a:br>
              <a:rPr lang="en-US" dirty="0"/>
            </a:br>
            <a:r>
              <a:rPr lang="en-US" dirty="0"/>
              <a:t>'__</a:t>
            </a:r>
            <a:r>
              <a:rPr lang="en-US" dirty="0" err="1"/>
              <a:t>subclasshook</a:t>
            </a:r>
            <a:r>
              <a:rPr lang="en-US" dirty="0"/>
              <a:t>__'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65ECEE-A22F-0F3C-7589-841C4AA7B9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These methods are called by python to do many operations like sorting or printing</a:t>
            </a:r>
          </a:p>
          <a:p>
            <a:r>
              <a:rPr lang="en-US" dirty="0"/>
              <a:t>You can “overload” or override these methods by defining your own method in a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463DCE-CF7B-51A6-3C41-F1FB28955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2200" y="2929398"/>
            <a:ext cx="4833257" cy="3437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994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01EF8-21DC-82AA-DD06-75DA1D64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Magic Methods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6A4682-84FB-59AA-9013-2AB0962421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Initialization &amp; Representation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init</a:t>
            </a:r>
            <a:r>
              <a:rPr lang="en-US" dirty="0"/>
              <a:t>__ (the constructor)</a:t>
            </a:r>
          </a:p>
          <a:p>
            <a:pPr lvl="1"/>
            <a:r>
              <a:rPr lang="en-US" dirty="0"/>
              <a:t>__str__  (used by print)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repr</a:t>
            </a:r>
            <a:r>
              <a:rPr lang="en-US" dirty="0"/>
              <a:t>__ (official representation)</a:t>
            </a:r>
          </a:p>
          <a:p>
            <a:r>
              <a:rPr lang="en-US" dirty="0"/>
              <a:t>Comparison</a:t>
            </a:r>
          </a:p>
          <a:p>
            <a:pPr lvl="1"/>
            <a:r>
              <a:rPr lang="en-US" dirty="0"/>
              <a:t>__eq__ (==)</a:t>
            </a:r>
          </a:p>
          <a:p>
            <a:pPr lvl="1"/>
            <a:r>
              <a:rPr lang="en-US" dirty="0"/>
              <a:t>__ne__ (!=)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lt</a:t>
            </a:r>
            <a:r>
              <a:rPr lang="en-US" dirty="0"/>
              <a:t>__ (&lt;)</a:t>
            </a:r>
          </a:p>
          <a:p>
            <a:pPr lvl="1"/>
            <a:r>
              <a:rPr lang="en-US" dirty="0"/>
              <a:t>__le__ (&lt;=)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gt</a:t>
            </a:r>
            <a:r>
              <a:rPr lang="en-US" dirty="0"/>
              <a:t>__ (&gt;)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ge</a:t>
            </a:r>
            <a:r>
              <a:rPr lang="en-US" dirty="0"/>
              <a:t>__ (&gt;=)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7680F7C-6060-97C4-9F72-B375F95C9ED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Arithmetic</a:t>
            </a:r>
          </a:p>
          <a:p>
            <a:pPr lvl="1"/>
            <a:r>
              <a:rPr lang="en-US" dirty="0"/>
              <a:t>__add__ (+)</a:t>
            </a:r>
          </a:p>
          <a:p>
            <a:pPr lvl="1"/>
            <a:r>
              <a:rPr lang="en-US" dirty="0"/>
              <a:t>__sub__ (-)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mul</a:t>
            </a:r>
            <a:r>
              <a:rPr lang="en-US" dirty="0"/>
              <a:t>__ (*)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truediv</a:t>
            </a:r>
            <a:r>
              <a:rPr lang="en-US" dirty="0"/>
              <a:t>__ (/)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floordiv</a:t>
            </a:r>
            <a:r>
              <a:rPr lang="en-US" dirty="0"/>
              <a:t>__ (//)</a:t>
            </a:r>
          </a:p>
          <a:p>
            <a:pPr lvl="1"/>
            <a:r>
              <a:rPr lang="en-US" dirty="0"/>
              <a:t>__mod__ (%)</a:t>
            </a:r>
          </a:p>
          <a:p>
            <a:pPr lvl="1"/>
            <a:r>
              <a:rPr lang="en-US" dirty="0"/>
              <a:t>__pow__ (**)</a:t>
            </a:r>
          </a:p>
          <a:p>
            <a:r>
              <a:rPr lang="en-US" dirty="0"/>
              <a:t>Container</a:t>
            </a:r>
          </a:p>
          <a:p>
            <a:pPr lvl="1"/>
            <a:r>
              <a:rPr lang="en-US" dirty="0"/>
              <a:t>__</a:t>
            </a:r>
            <a:r>
              <a:rPr lang="en-US" dirty="0" err="1"/>
              <a:t>len</a:t>
            </a:r>
            <a:r>
              <a:rPr lang="en-US" dirty="0"/>
              <a:t>__</a:t>
            </a:r>
          </a:p>
          <a:p>
            <a:r>
              <a:rPr lang="en-US" dirty="0"/>
              <a:t>And many more!</a:t>
            </a:r>
          </a:p>
        </p:txBody>
      </p:sp>
    </p:spTree>
    <p:extLst>
      <p:ext uri="{BB962C8B-B14F-4D97-AF65-F5344CB8AC3E}">
        <p14:creationId xmlns:p14="http://schemas.microsoft.com/office/powerpoint/2010/main" val="2053512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7245-B9ED-F8C8-796D-18FED3A36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F311B-654A-9038-72A8-653A37CDA2F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your own Planet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B2263C-9B5F-81F9-30E5-C26680A6193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48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3FF80-2958-3B41-1B0E-0B01E4A0A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091278-9DB9-4C3A-C328-B97AC5ADD3F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Player class</a:t>
            </a:r>
          </a:p>
          <a:p>
            <a:r>
              <a:rPr lang="en-US" dirty="0"/>
              <a:t>Build the </a:t>
            </a:r>
            <a:r>
              <a:rPr lang="en-US"/>
              <a:t>terminal instructions for the game!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D84A0-522E-5AB7-06AF-04DFAEF7522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781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E125A5-5436-DD96-1370-73C379896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F3B77-E794-2112-3E9C-59A7C596B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16AA4-23DE-E654-F8E9-463AD749CE3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Classes can inherit from other classes</a:t>
            </a:r>
          </a:p>
          <a:p>
            <a:r>
              <a:rPr lang="en-US" dirty="0"/>
              <a:t>Receives all those classes properties and methods</a:t>
            </a:r>
          </a:p>
          <a:p>
            <a:r>
              <a:rPr lang="en-US" dirty="0"/>
              <a:t>Can overwrite properties / methods with your own</a:t>
            </a:r>
          </a:p>
          <a:p>
            <a:r>
              <a:rPr lang="en-US" dirty="0"/>
              <a:t>All classes inherit from </a:t>
            </a:r>
            <a:r>
              <a:rPr lang="en-US" i="1" dirty="0"/>
              <a:t>object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22EF7F-1B87-E82A-ECFC-13AE0B39FCE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2" y="1027906"/>
            <a:ext cx="5245282" cy="4753987"/>
          </a:xfrm>
        </p:spPr>
      </p:pic>
    </p:spTree>
    <p:extLst>
      <p:ext uri="{BB962C8B-B14F-4D97-AF65-F5344CB8AC3E}">
        <p14:creationId xmlns:p14="http://schemas.microsoft.com/office/powerpoint/2010/main" val="2541685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F13C-EF4C-AC2D-69C5-D96E2312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F9A6-D074-B4DD-AA37-66A632B0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 classes in a python program to encapsulate functionality</a:t>
            </a:r>
          </a:p>
          <a:p>
            <a:r>
              <a:rPr lang="en-US" dirty="0"/>
              <a:t>Discuss uses of classes and their interactions in python</a:t>
            </a:r>
          </a:p>
        </p:txBody>
      </p:sp>
    </p:spTree>
    <p:extLst>
      <p:ext uri="{BB962C8B-B14F-4D97-AF65-F5344CB8AC3E}">
        <p14:creationId xmlns:p14="http://schemas.microsoft.com/office/powerpoint/2010/main" val="144521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F3358-02A1-9D11-085E-A784D4000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9600E-78B1-F8B2-7357-53D3DF694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in the real world are objects</a:t>
            </a:r>
          </a:p>
          <a:p>
            <a:r>
              <a:rPr lang="en-US" dirty="0"/>
              <a:t>Objects interact with each other</a:t>
            </a:r>
          </a:p>
          <a:p>
            <a:r>
              <a:rPr lang="en-US" dirty="0"/>
              <a:t>Similar types of objects operate in the same manner</a:t>
            </a:r>
          </a:p>
          <a:p>
            <a:r>
              <a:rPr lang="en-US" dirty="0"/>
              <a:t>Seems like a good way to model software</a:t>
            </a:r>
          </a:p>
          <a:p>
            <a:endParaRPr lang="en-US" dirty="0"/>
          </a:p>
          <a:p>
            <a:r>
              <a:rPr lang="en-US" dirty="0"/>
              <a:t>Encapsulation – hiding complexity behind an interface</a:t>
            </a:r>
          </a:p>
        </p:txBody>
      </p:sp>
    </p:spTree>
    <p:extLst>
      <p:ext uri="{BB962C8B-B14F-4D97-AF65-F5344CB8AC3E}">
        <p14:creationId xmlns:p14="http://schemas.microsoft.com/office/powerpoint/2010/main" val="40330931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C2289-3677-E7D2-3D3D-8007E8A47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BD0A8-4284-9C05-3D99-2A1EA69D066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Attributes – stored data / properties of the class</a:t>
            </a:r>
          </a:p>
          <a:p>
            <a:r>
              <a:rPr lang="en-US" dirty="0"/>
              <a:t>Methods – what the class can do</a:t>
            </a:r>
          </a:p>
          <a:p>
            <a:endParaRPr lang="en-US" dirty="0"/>
          </a:p>
          <a:p>
            <a:r>
              <a:rPr lang="en-US" dirty="0"/>
              <a:t>Objects are instantiations of classes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013C24B-B9DC-51FD-5409-08DEFAB75D6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45760" y="2399506"/>
            <a:ext cx="6246240" cy="3203575"/>
          </a:xfrm>
        </p:spPr>
      </p:pic>
    </p:spTree>
    <p:extLst>
      <p:ext uri="{BB962C8B-B14F-4D97-AF65-F5344CB8AC3E}">
        <p14:creationId xmlns:p14="http://schemas.microsoft.com/office/powerpoint/2010/main" val="394853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275D0-67EA-0F85-3A2B-058FB5AAC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class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18302-21D8-3347-CA0D-D5D4B25E7E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Objects are </a:t>
            </a:r>
            <a:r>
              <a:rPr lang="en-US" i="1" dirty="0"/>
              <a:t>constructed </a:t>
            </a:r>
            <a:r>
              <a:rPr lang="en-US" dirty="0"/>
              <a:t>from classes</a:t>
            </a:r>
          </a:p>
          <a:p>
            <a:r>
              <a:rPr lang="en-US" dirty="0"/>
              <a:t>The </a:t>
            </a:r>
            <a:r>
              <a:rPr lang="en-US" i="1" dirty="0"/>
              <a:t>constructor</a:t>
            </a:r>
            <a:r>
              <a:rPr lang="en-US" dirty="0"/>
              <a:t> defines that behavior</a:t>
            </a:r>
          </a:p>
          <a:p>
            <a:r>
              <a:rPr lang="en-US" dirty="0"/>
              <a:t>We can set attributes during the constructor</a:t>
            </a:r>
          </a:p>
          <a:p>
            <a:r>
              <a:rPr lang="en-US" dirty="0"/>
              <a:t>The self keyword references an instantiated object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FFBB53A-91EC-FC6C-7076-9A811DB08DC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1825625"/>
            <a:ext cx="5769000" cy="3508375"/>
          </a:xfrm>
        </p:spPr>
      </p:pic>
    </p:spTree>
    <p:extLst>
      <p:ext uri="{BB962C8B-B14F-4D97-AF65-F5344CB8AC3E}">
        <p14:creationId xmlns:p14="http://schemas.microsoft.com/office/powerpoint/2010/main" val="973420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7A3C6-E251-3490-C61A-40103F43D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A4C1A-2351-36C1-5C4B-9633F141A9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i="1" dirty="0"/>
              <a:t>Classes</a:t>
            </a:r>
            <a:r>
              <a:rPr lang="en-US" dirty="0"/>
              <a:t> can have their own properties and methods</a:t>
            </a:r>
          </a:p>
          <a:p>
            <a:r>
              <a:rPr lang="en-US" i="1" dirty="0"/>
              <a:t>Instances</a:t>
            </a:r>
            <a:r>
              <a:rPr lang="en-US" dirty="0"/>
              <a:t> can have their own properties and methods</a:t>
            </a:r>
          </a:p>
          <a:p>
            <a:endParaRPr lang="en-US" dirty="0"/>
          </a:p>
          <a:p>
            <a:r>
              <a:rPr lang="en-US" dirty="0"/>
              <a:t>Pay special attention to the example on the right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9CD6C81-E9DA-071D-E4CA-11B1BA7E26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19800" y="365125"/>
            <a:ext cx="6059886" cy="5860447"/>
          </a:xfrm>
        </p:spPr>
      </p:pic>
    </p:spTree>
    <p:extLst>
      <p:ext uri="{BB962C8B-B14F-4D97-AF65-F5344CB8AC3E}">
        <p14:creationId xmlns:p14="http://schemas.microsoft.com/office/powerpoint/2010/main" val="10954483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38945-85EB-E3BF-A59F-DAF782566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</a:t>
            </a:r>
            <a:r>
              <a:rPr lang="en-US" dirty="0" err="1"/>
              <a:t>other</a:t>
            </a:r>
            <a:r>
              <a:rPr lang="en-US" dirty="0"/>
              <a:t> class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1BBE0-AC32-50E8-7E8A-3D053049FE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type of a class is type class</a:t>
            </a:r>
          </a:p>
          <a:p>
            <a:r>
              <a:rPr lang="en-US" dirty="0"/>
              <a:t>The type of an object is class name</a:t>
            </a:r>
          </a:p>
          <a:p>
            <a:endParaRPr lang="en-US" dirty="0"/>
          </a:p>
          <a:p>
            <a:r>
              <a:rPr lang="en-US" dirty="0"/>
              <a:t>See object’s options using </a:t>
            </a:r>
            <a:r>
              <a:rPr lang="en-US" dirty="0" err="1"/>
              <a:t>dir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By convention, things with ‘__’ or ‘_’ are not to be used outside the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58008-51D0-602F-0769-50A15B48A3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4781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B1057-464D-13F5-77D2-14C4F30AA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F2B45-D8F3-3403-1AF3-F1CB4570701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 a Spacecraft class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1B8029-32BC-C3B7-C540-23DEE311CDA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41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F0A89-F435-3162-5AE0-0FFC9FF39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CEFFC-0BC8-66D7-FE2F-BD012CAD455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One interface that accepts multiple types</a:t>
            </a:r>
          </a:p>
          <a:p>
            <a:r>
              <a:rPr lang="en-US" dirty="0"/>
              <a:t>Can you think of any that we’ve used?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12F224-256C-C204-6FAB-AA2D96A7E15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38149" y="2769120"/>
            <a:ext cx="3824000" cy="1441837"/>
          </a:xfrm>
        </p:spPr>
      </p:pic>
    </p:spTree>
    <p:extLst>
      <p:ext uri="{BB962C8B-B14F-4D97-AF65-F5344CB8AC3E}">
        <p14:creationId xmlns:p14="http://schemas.microsoft.com/office/powerpoint/2010/main" val="2756091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439</TotalTime>
  <Words>542</Words>
  <Application>Microsoft Office PowerPoint</Application>
  <PresentationFormat>Widescreen</PresentationFormat>
  <Paragraphs>88</Paragraphs>
  <Slides>14</Slides>
  <Notes>5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Office Theme</vt:lpstr>
      <vt:lpstr>Classes</vt:lpstr>
      <vt:lpstr>Objectives</vt:lpstr>
      <vt:lpstr>Object Oriented Programming</vt:lpstr>
      <vt:lpstr>Objects</vt:lpstr>
      <vt:lpstr>Other class ideas</vt:lpstr>
      <vt:lpstr>Class properties</vt:lpstr>
      <vt:lpstr>Other other class ideas</vt:lpstr>
      <vt:lpstr>Hands-On #1</vt:lpstr>
      <vt:lpstr>Polymorphism</vt:lpstr>
      <vt:lpstr>Magic Methods and Overloads</vt:lpstr>
      <vt:lpstr>Other Magic Methods</vt:lpstr>
      <vt:lpstr>Hands-On #2</vt:lpstr>
      <vt:lpstr>Final</vt:lpstr>
      <vt:lpstr>Inheritance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48</cp:revision>
  <dcterms:created xsi:type="dcterms:W3CDTF">2025-07-21T13:16:33Z</dcterms:created>
  <dcterms:modified xsi:type="dcterms:W3CDTF">2025-07-24T17:47:31Z</dcterms:modified>
</cp:coreProperties>
</file>