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0" r:id="rId3"/>
    <p:sldId id="261" r:id="rId4"/>
    <p:sldId id="262" r:id="rId5"/>
    <p:sldId id="263" r:id="rId6"/>
    <p:sldId id="270" r:id="rId7"/>
    <p:sldId id="271" r:id="rId8"/>
    <p:sldId id="257" r:id="rId9"/>
    <p:sldId id="258" r:id="rId10"/>
    <p:sldId id="259" r:id="rId11"/>
    <p:sldId id="265" r:id="rId12"/>
    <p:sldId id="264" r:id="rId13"/>
    <p:sldId id="266" r:id="rId14"/>
    <p:sldId id="267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928" autoAdjust="0"/>
  </p:normalViewPr>
  <p:slideViewPr>
    <p:cSldViewPr snapToGrid="0">
      <p:cViewPr varScale="1">
        <p:scale>
          <a:sx n="48" d="100"/>
          <a:sy n="48" d="100"/>
        </p:scale>
        <p:origin x="53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AB54D4-40B1-4F4F-A71E-587F6353CB71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279270-E9D6-4AB0-B8D4-A4702B609E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4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https://www.nasa.gov/wp-content/uploads/2016/10/585637main_swfaultsfailuresfixes.pdf</a:t>
            </a:r>
          </a:p>
          <a:p>
            <a:endParaRPr lang="en-US" dirty="0"/>
          </a:p>
          <a:p>
            <a:r>
              <a:rPr lang="en-US" dirty="0"/>
              <a:t>https://raygun.com/blog/costly-software-errors-history/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625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look at select examples moving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43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https://github.com/analysis-tools-dev/dynamic-analysis?tab=readme-ov-file#python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79270-E9D6-4AB0-B8D4-A4702B609EB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6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DBA9D-FFF9-B261-0E55-678A25681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C1D36-A4CC-C258-7DC5-DF52BDEA84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006BE-76B8-2CB6-DCDF-C47C89BD6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02FAB-A1CA-61B1-7FDE-FE2743A71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AA824-2E87-11B9-20DC-6645F7BC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1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D073-49FE-798F-34C8-8D57FC80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6404AB-8393-5A0A-65DA-5A743C9B9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1AA1E-F011-4A9F-FDBE-33BAF8E7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055C4-8757-6AF9-141C-5F341465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96025-A635-2498-5D3E-CBF51EE4A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1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6ABE4B-4556-4819-69A2-6E687C8B6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1C3C21-C82E-28D7-B4A5-1BDAE0E6E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49C6-D66C-5B1E-09CB-A7EF1103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9CC6D-6ADB-9580-582C-737FAFB43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F6D62-F62C-746E-AA29-ACF2F2472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99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3DE7-8D04-2A53-E2B4-BB10D3D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5A2E-92A1-57A7-DF70-001B5665F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90F24-4621-67F9-813A-9D6B8D51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18137-5071-776F-297E-F15D086C4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51F70-7C9A-37D9-96C8-80ADE1B0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0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4E12E-B806-14ED-48A5-8A2CC9DB1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2F68F-2B43-C05D-674A-2B3987247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5878C-42BB-77A8-D16F-0549D48EA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274B5-0613-462E-96B2-5EFDDD3DC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5445-9EE7-1AA3-182B-F404798DE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52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77174-628E-234E-B403-FB09FD9BF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2BAA-A33D-B33D-DACC-8CD3790E8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5C778-E8BB-1D42-6640-52CBB6B5B1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A1C76-2883-A80C-5BBD-E36C710FB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ADBCE-6E34-FB0C-014C-EB3D4A765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FF368-02E8-98E0-DFD3-FEA024EA1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05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AFBD-E53A-A045-105E-67CC389D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265D1-DC7B-0E6E-528A-A29A34CFF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2071FA-04AA-CDFB-0AB9-E409F766F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068F26-F217-1F02-9945-54F7B378AD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43D870-836C-26A2-9F48-BC8B13F60E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E4B8DA-A39F-3443-FFD4-774C5731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2FFF74-92FB-DB3B-2714-6B2B42657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D959A0-AD1A-2960-A5EA-8D21B831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32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B1C63-2789-8F8C-EFD2-DD3EA757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2C07F9-772F-6829-EFD5-3930B944C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F45000-1BBE-1E3C-D859-4B503323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BE49DB-E84F-6C27-0403-74678B8D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4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60149C-FB45-CD29-17F7-846FE5ABB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1B3EC7-E9BA-FCB6-66FE-394DB39CE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5DB17F-3277-39D8-D739-DB5FFB6B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A1A3-5C79-1D50-B65D-5D07B193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71DE-8743-1391-B432-C869B82F3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DB559-6DC1-13E8-FAEB-026DB0E1C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26DA-3ED1-5EED-42F9-653E6FB7C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C6245-76C9-52B3-E570-CAA6D1772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7912A-0DCD-4C57-8712-96970DC61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59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E1274-9B22-DEFC-51CD-51F145F4E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17CB32-7E38-BAA9-F2AD-4E0C14D586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D3C11-E883-9D6A-004B-0A2B24F63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A21E6D-639F-5DE2-789D-D686D5279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5BCEC-E843-56FC-F640-C260FC85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814EC-763E-2424-CAB9-87A978B46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DA82FE-86AD-4AA2-10C4-DDBBFB563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F5992-F201-7069-E314-F5B2028C4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76D8E-2652-3767-1EF0-7B72F9EA1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EADEB-7507-46CB-9ABE-86F6B40F8C4B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AB107-25BC-6B8E-A454-08C3DDF221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BF9F6-DB3D-4FA6-F33D-FE361CA99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E3A8F6-47D7-4A48-8FAC-84498EE40F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38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1AF1-0705-E4C2-EC73-4FC0346A2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Writing Clean Code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5CF54C-979E-11B6-6C35-4FAB32486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47948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8B9D9-63F1-ECFB-585C-F6E7F9951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Repeat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03137-22B6-32AD-C8C3-F33778CA8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9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C3678D-063F-76F6-4C7C-5CD29411F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what’s the deal?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5808C6-1C0D-7BBA-A58D-01E18830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you apply these ideas?</a:t>
            </a:r>
          </a:p>
        </p:txBody>
      </p:sp>
    </p:spTree>
    <p:extLst>
      <p:ext uri="{BB962C8B-B14F-4D97-AF65-F5344CB8AC3E}">
        <p14:creationId xmlns:p14="http://schemas.microsoft.com/office/powerpoint/2010/main" val="3915962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68650-F179-1B91-302C-0F3BF0AA3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Objects, Inheritance,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8448E-1F21-F3C9-27AB-16CB0D76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is a powerful way (to shoot yourself in the foot)</a:t>
            </a:r>
          </a:p>
          <a:p>
            <a:r>
              <a:rPr lang="en-US" dirty="0"/>
              <a:t>Composition over inheritance</a:t>
            </a:r>
          </a:p>
          <a:p>
            <a:pPr lvl="1"/>
            <a:r>
              <a:rPr lang="en-US" dirty="0"/>
              <a:t>Promotes loose coupling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773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CCB90-BAC8-2C5D-3712-2F78289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C27F5-EB6B-62E2-A896-D04A747F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5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F51CC-96DA-A170-9BDF-CA1DDC3F0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696E-C8BF-648F-4248-7D21EF56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91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810A1-2CAB-E75F-2FC9-CC139E2D2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13968A-B5FD-D3CF-FDFC-1317B4946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722" y="1896568"/>
            <a:ext cx="6372152" cy="4596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49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7715-C799-D1FD-47B7-F9E310DAF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EDF6B-2FED-613C-856B-DB784C758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analysis</a:t>
            </a:r>
          </a:p>
          <a:p>
            <a:pPr lvl="1"/>
            <a:r>
              <a:rPr lang="en-US" dirty="0"/>
              <a:t>Formatters (black)</a:t>
            </a:r>
          </a:p>
          <a:p>
            <a:pPr lvl="1"/>
            <a:r>
              <a:rPr lang="en-US" dirty="0"/>
              <a:t>Linters (</a:t>
            </a:r>
            <a:r>
              <a:rPr lang="en-US" dirty="0" err="1"/>
              <a:t>pylint</a:t>
            </a:r>
            <a:r>
              <a:rPr lang="en-US" dirty="0"/>
              <a:t>)</a:t>
            </a:r>
          </a:p>
          <a:p>
            <a:r>
              <a:rPr lang="en-US" dirty="0"/>
              <a:t>Dynamic analysis</a:t>
            </a:r>
          </a:p>
          <a:p>
            <a:pPr lvl="1"/>
            <a:r>
              <a:rPr lang="en-US" dirty="0"/>
              <a:t>Debuggers</a:t>
            </a:r>
          </a:p>
          <a:p>
            <a:pPr lvl="1"/>
            <a:r>
              <a:rPr lang="en-US" dirty="0"/>
              <a:t>Profilers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3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A1778-41E6-3A43-F93A-5F34A200B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4153-FBCD-2BB3-86F5-24E20F7F0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the importance of “clean code”</a:t>
            </a:r>
          </a:p>
          <a:p>
            <a:r>
              <a:rPr lang="en-US" dirty="0"/>
              <a:t>Identify “code smells”</a:t>
            </a:r>
          </a:p>
          <a:p>
            <a:r>
              <a:rPr lang="en-US" dirty="0"/>
              <a:t>Utilize tooling and processes to improve </a:t>
            </a:r>
            <a:r>
              <a:rPr lang="en-US"/>
              <a:t>code quality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1800" dirty="0"/>
              <a:t>(buckle 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14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03C4-BA97-DEFC-CF1D-A41D4F49C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They Write the Right Stuff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935F1-D38C-BC73-957C-55524CCBB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9224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72F2-3229-E939-BB8F-F51D66FB9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Agile Manifesto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064FB-E282-D408-E94A-D8A208A0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33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946D7-AD54-E1BB-412E-0132D9B1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they compare?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47369-03FB-9507-2EE0-C5BBC7476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7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E7AD-016E-68F5-2E8A-CEBE7FB8B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matter?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DA7B21-CD39-45E7-8D9C-C4AE67B65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93020" y="886666"/>
            <a:ext cx="8605959" cy="5971334"/>
          </a:xfrm>
        </p:spPr>
      </p:pic>
    </p:spTree>
    <p:extLst>
      <p:ext uri="{BB962C8B-B14F-4D97-AF65-F5344CB8AC3E}">
        <p14:creationId xmlns:p14="http://schemas.microsoft.com/office/powerpoint/2010/main" val="383605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94977B-D0E9-E758-D099-5F8B8226A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Styling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3EE047-32ED-55E6-6C24-AB67AA539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65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C6E67-3B0A-1EF6-AA22-1F17095DF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05516-98BC-2807-70B4-CDB97913C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C6B46-0BEF-9BA7-B42C-693CB098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PEP 20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EE1C-5514-D329-B647-BD69B8AE9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384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164</Words>
  <Application>Microsoft Office PowerPoint</Application>
  <PresentationFormat>Widescreen</PresentationFormat>
  <Paragraphs>40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Writing Clean Code</vt:lpstr>
      <vt:lpstr>Objectives</vt:lpstr>
      <vt:lpstr>They Write the Right Stuff</vt:lpstr>
      <vt:lpstr>The Agile Manifesto</vt:lpstr>
      <vt:lpstr>How do they compare?</vt:lpstr>
      <vt:lpstr>Does it matter?</vt:lpstr>
      <vt:lpstr>Python Styling</vt:lpstr>
      <vt:lpstr>PEP 8</vt:lpstr>
      <vt:lpstr>PEP 20</vt:lpstr>
      <vt:lpstr>Don’t Repeat Yourself</vt:lpstr>
      <vt:lpstr>So what’s the deal?</vt:lpstr>
      <vt:lpstr>Objects, Inheritance, Composition</vt:lpstr>
      <vt:lpstr>Modules</vt:lpstr>
      <vt:lpstr>Design Patterns</vt:lpstr>
      <vt:lpstr>PowerPoint Presentation</vt:lpstr>
      <vt:lpstr>Tooling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26</cp:revision>
  <dcterms:created xsi:type="dcterms:W3CDTF">2025-07-21T12:27:25Z</dcterms:created>
  <dcterms:modified xsi:type="dcterms:W3CDTF">2025-07-21T13:08:19Z</dcterms:modified>
</cp:coreProperties>
</file>