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8" r:id="rId10"/>
    <p:sldId id="267" r:id="rId11"/>
    <p:sldId id="264" r:id="rId12"/>
    <p:sldId id="262" r:id="rId13"/>
    <p:sldId id="270" r:id="rId14"/>
    <p:sldId id="269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4" autoAdjust="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CED0-0053-4CA5-BBA9-1B4221C85B4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0795-42AE-41C2-B777-14342A7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https://lukemerrett.com/different-merge-types-in-git/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3BF4-A71D-449D-2EF9-AFD03459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8BDF-186A-C300-2672-07E96A9B3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2207-3850-A856-C35D-7AE25A80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7254-F64A-562F-5198-3A8F5F98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3DDF-DD21-D785-FDBB-08F8A122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AFBF-AC69-949B-A9D6-D06E045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CEEF-AC42-A32D-4FD3-9038A6A4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88D1-418D-C1F3-19C2-56C6A81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B81A-D9A8-6735-5220-A5A7FBDE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6B69-17B9-F424-0E92-979B5FD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6F964-D484-C721-963B-82FC068C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52DC-5F04-5FAF-0910-74738EF9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79F-1E36-055A-49FE-D5CEC88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82A3-C253-03CD-BFF9-F3DC091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C735-A242-D25F-1705-0F0227C5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932-C746-C5E2-7718-A6CC89C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685A-1E52-74BF-8AC6-FF1F8544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01EE-39B2-D708-1D76-1B9876E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19BC-C95E-94BF-FA71-F46C36CE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9D89-941E-3B37-29B7-F057E4B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5CAB-58E8-701B-3728-DD10E34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17AC-185B-C509-95A4-0419A651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32A1-D737-35BB-1DB4-5B2BD288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7594-A1A1-F71E-F61D-64E4F7F7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87F2-3BDA-F550-2F55-ACC7EEA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42D0-F42C-A7AD-451A-4EE6501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013-3C83-B03F-180D-3F23214C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CD4A-3A28-146E-C83F-F79EA416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7822-0D3E-2524-6605-B1549F9F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5B03-2E61-3D01-E355-C160E34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FE4D-F4E1-835F-C314-1B8981F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1254-0A1A-948C-3B75-5D938535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4A14-5081-599B-A4FC-756EFEE3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C669-3C0C-5AF6-AC0B-6A2C426E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6BA5D-46FC-0724-17BC-92A670D9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5893-46C8-3A4D-16E5-E9D9C9BF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1E390-934E-66E2-48DC-E06BEEB9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E2536-4C9E-6198-DCB5-72E5F23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D2B7D-54B9-214E-C5B9-44566B0C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F1B-E2C1-1BB6-6E97-FB3BE65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582F4-31FF-FDD2-D7F8-A44EAD8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F6723-D7F5-4F47-1088-36D84851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68211-ED9F-95A7-C4C7-0E8E1EF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18063-6D04-3E81-9250-C9951B8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01D0-118D-0E68-8891-BEDDBDD5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C74E-6D02-5CD2-A8D3-6CE99798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951-655E-3AEC-53F6-41EB0D24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DD75-8DF7-8685-8BDA-1E2D37A3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9D0B3-9249-8312-FE8A-C6DFCF20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3ACE-FED8-11D9-70C2-03FE7C6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B979-78DD-1D2D-75E1-40CC96F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2C58-95AB-49C0-97EE-60A6E942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295E-C509-9104-FB80-340C752A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D486D-E389-BED7-AD11-D1508397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BAD0-071E-5BB3-7465-EED931B0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9CD7-CDDD-FD93-65BA-AE6471C7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18B3-930C-AC60-725B-07C853D1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A46F-B5A1-0DA8-4350-4E8707CC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B3317-E072-47F0-DBF0-8840127B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F646-5C4E-93F3-7D68-39FBD810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677-C47E-C9F9-B40C-752F0CDE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B29C-B371-C528-C92B-BA99613E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47D6-4723-DCD5-1121-3DA15FEE6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89E-D437-DDEE-EF60-D8FEAACA9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B13B-C7A6-E7BA-F0D6-EB060527E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2405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CA6B3-EF80-B170-8B9B-0F02A95FF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2CD-2DDD-F55F-1ACE-80F37A84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Conflicts (Resolution)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C7B6BE-5C5A-15F5-4A6E-A4C0C1122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10" y="1219431"/>
            <a:ext cx="6244403" cy="28011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97A3A-A334-6CEF-CED0-E67F684E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841" y="3981346"/>
            <a:ext cx="6309552" cy="28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6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6DA5-3D21-92FF-34B4-C70A956E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Conflicts (Pretty Colors)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675508-4E5B-8D8D-51AE-760662C64C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03" y="1825625"/>
            <a:ext cx="70573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5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EAB4-7253-7E9F-1250-6385F41B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35C9-73F6-7580-48E5-B50C5623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and merge branches</a:t>
            </a:r>
          </a:p>
          <a:p>
            <a:r>
              <a:rPr lang="en-US" dirty="0"/>
              <a:t>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325512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C1A1-F35F-DB0A-51CA-06D8DDA6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6D48-0922-FA22-A215-9A863078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Windows has tig built-in</a:t>
            </a:r>
          </a:p>
          <a:p>
            <a:r>
              <a:rPr lang="en-US" dirty="0"/>
              <a:t>VS Code has branch visualization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FB0-AE62-4F16-CDEC-B51DCB40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Strategies</a:t>
            </a:r>
            <a:endParaRPr lang="en-US" dirty="0"/>
          </a:p>
        </p:txBody>
      </p:sp>
      <p:pic>
        <p:nvPicPr>
          <p:cNvPr id="7170" name="Picture 2" descr="Understanding Git merge strategies - Mastering Microsoft Dynamics 365 ...">
            <a:extLst>
              <a:ext uri="{FF2B5EF4-FFF2-40B4-BE49-F238E27FC236}">
                <a16:creationId xmlns:a16="http://schemas.microsoft.com/office/drawing/2014/main" id="{FF416298-C934-01A9-67AF-A2D5DD9618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7192" y="987425"/>
            <a:ext cx="5324191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52C7B-727A-220E-3B83-7707EE43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Fast-forward applies all commits onto the other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--no-ff keeps the branch history and creates a merge commit with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--squash</a:t>
            </a:r>
          </a:p>
        </p:txBody>
      </p:sp>
    </p:spTree>
    <p:extLst>
      <p:ext uri="{BB962C8B-B14F-4D97-AF65-F5344CB8AC3E}">
        <p14:creationId xmlns:p14="http://schemas.microsoft.com/office/powerpoint/2010/main" val="233603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95DF-39D3-B8C4-7C76-A3C06139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Rebasing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6D04F-99F6-E1E9-9733-BD62A84E5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to Rebase in Git: Explained Step-by-Step - Become A Better Programmer">
            <a:extLst>
              <a:ext uri="{FF2B5EF4-FFF2-40B4-BE49-F238E27FC236}">
                <a16:creationId xmlns:a16="http://schemas.microsoft.com/office/drawing/2014/main" id="{EBB635A1-D0BD-7359-97E0-8461B133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95425"/>
            <a:ext cx="61722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6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02DD6C-962D-6C04-6EF2-7E6FE2F2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strategy (feature branch)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7216A-5550-4CD2-84FC-448ADD6F1C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 fetch</a:t>
            </a:r>
          </a:p>
          <a:p>
            <a:r>
              <a:rPr lang="en-US" dirty="0"/>
              <a:t>git rebase main</a:t>
            </a:r>
          </a:p>
          <a:p>
            <a:r>
              <a:rPr lang="en-US" dirty="0"/>
              <a:t>git checkout main</a:t>
            </a:r>
          </a:p>
          <a:p>
            <a:r>
              <a:rPr lang="en-US" dirty="0"/>
              <a:t>git merge --squash feature-a</a:t>
            </a:r>
          </a:p>
          <a:p>
            <a:r>
              <a:rPr lang="en-US" dirty="0"/>
              <a:t>git commit -m “feature-a”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63E8BC-03B2-00D5-F761-688A37E56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FCAFD4-556D-F1D7-CEAD-18E98C43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EE901-90E5-A079-F7AB-9D5BBFA9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different merging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6353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F13C-EF4C-AC2D-69C5-D96E231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F9A6-D074-B4DD-AA37-66A632B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branching to manage changes to a git repository</a:t>
            </a:r>
          </a:p>
          <a:p>
            <a:r>
              <a:rPr lang="en-US" dirty="0"/>
              <a:t>Discuss the different merge strategies</a:t>
            </a:r>
          </a:p>
          <a:p>
            <a:r>
              <a:rPr lang="en-US" dirty="0"/>
              <a:t>Resolve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14452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06D3-8399-980A-3E9A-996E53D4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1031-5C8D-20A1-2FE1-25E3AF94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r>
              <a:rPr lang="en-US" dirty="0"/>
              <a:t>Staged vs </a:t>
            </a:r>
            <a:r>
              <a:rPr lang="en-US" dirty="0" err="1"/>
              <a:t>unstaged</a:t>
            </a:r>
            <a:endParaRPr lang="en-US" dirty="0"/>
          </a:p>
          <a:p>
            <a:r>
              <a:rPr lang="en-US" dirty="0"/>
              <a:t>Commit</a:t>
            </a:r>
          </a:p>
          <a:p>
            <a:r>
              <a:rPr lang="en-US" dirty="0"/>
              <a:t>Diff?</a:t>
            </a:r>
          </a:p>
        </p:txBody>
      </p:sp>
    </p:spTree>
    <p:extLst>
      <p:ext uri="{BB962C8B-B14F-4D97-AF65-F5344CB8AC3E}">
        <p14:creationId xmlns:p14="http://schemas.microsoft.com/office/powerpoint/2010/main" val="307689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6DC8-4CE8-7214-363E-A9FAF50D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372C-2BEE-6542-A860-05996476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are a tree-like structure</a:t>
            </a:r>
          </a:p>
          <a:p>
            <a:r>
              <a:rPr lang="en-US" dirty="0"/>
              <a:t>Trees have branches</a:t>
            </a:r>
          </a:p>
          <a:p>
            <a:r>
              <a:rPr lang="en-US" dirty="0"/>
              <a:t>Branches are made off of the trunk, or other branches</a:t>
            </a:r>
          </a:p>
        </p:txBody>
      </p:sp>
      <p:pic>
        <p:nvPicPr>
          <p:cNvPr id="9" name="Content Placeholder 8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1161691D-16F9-BA6C-2075-4117CB22F93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7750" y="3419475"/>
            <a:ext cx="7556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EAA1-9B24-D6D1-A2FD-45548B23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branch?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C358-BA3A-F9F2-ADE4-15EE7BA4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work</a:t>
            </a:r>
          </a:p>
          <a:p>
            <a:r>
              <a:rPr lang="en-US" dirty="0"/>
              <a:t>Safe experimentation</a:t>
            </a:r>
          </a:p>
          <a:p>
            <a:r>
              <a:rPr lang="en-US" dirty="0"/>
              <a:t>Protect the main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5F00-D104-8674-1791-8E7BCAF4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“Normal”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E0E4-5E30-AE1B-598E-55696738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  <a:p>
            <a:r>
              <a:rPr lang="en-US" dirty="0"/>
              <a:t>Develop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Bugfix</a:t>
            </a:r>
          </a:p>
          <a:p>
            <a:r>
              <a:rPr lang="en-US" dirty="0"/>
              <a:t>Release</a:t>
            </a:r>
          </a:p>
          <a:p>
            <a:r>
              <a:rPr lang="en-US" dirty="0"/>
              <a:t>Hotfix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134B-E65B-715D-4850-247A7810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F7CFC6-8C84-502C-4A89-1882265B43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88" y="1275945"/>
            <a:ext cx="8231424" cy="308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Burns GIFs - Find &amp; Share on GIPHY">
            <a:extLst>
              <a:ext uri="{FF2B5EF4-FFF2-40B4-BE49-F238E27FC236}">
                <a16:creationId xmlns:a16="http://schemas.microsoft.com/office/drawing/2014/main" id="{BC0294A4-37B0-2F1E-3C34-C9A5AF14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2672"/>
            <a:ext cx="4762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63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D131-ADA7-8C3C-0154-D53E660D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Conflicts (They’re not scary)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F13EFD-7FCA-4F84-19BA-8AB8F2A17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933123" cy="4517607"/>
          </a:xfrm>
        </p:spPr>
      </p:pic>
    </p:spTree>
    <p:extLst>
      <p:ext uri="{BB962C8B-B14F-4D97-AF65-F5344CB8AC3E}">
        <p14:creationId xmlns:p14="http://schemas.microsoft.com/office/powerpoint/2010/main" val="29185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650D-8433-6280-35F4-F6878BC8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429A-D957-8750-C9BD-BB63FD8C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/ commit</a:t>
            </a:r>
          </a:p>
        </p:txBody>
      </p:sp>
      <p:pic>
        <p:nvPicPr>
          <p:cNvPr id="5122" name="Picture 2" descr="Image result for git conflict">
            <a:extLst>
              <a:ext uri="{FF2B5EF4-FFF2-40B4-BE49-F238E27FC236}">
                <a16:creationId xmlns:a16="http://schemas.microsoft.com/office/drawing/2014/main" id="{E9A2D120-7440-4544-B2B8-C56C2665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46" y="1173121"/>
            <a:ext cx="5718759" cy="512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190</Words>
  <Application>Microsoft Office PowerPoint</Application>
  <PresentationFormat>Widescreen</PresentationFormat>
  <Paragraphs>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Classes</vt:lpstr>
      <vt:lpstr>Objectives</vt:lpstr>
      <vt:lpstr>Git Review</vt:lpstr>
      <vt:lpstr>Branches</vt:lpstr>
      <vt:lpstr>Why branch?</vt:lpstr>
      <vt:lpstr>“Normal” branches</vt:lpstr>
      <vt:lpstr>Conflicts</vt:lpstr>
      <vt:lpstr>Reading Conflicts (They’re not scary)</vt:lpstr>
      <vt:lpstr>After resolving?</vt:lpstr>
      <vt:lpstr>Reading Conflicts (Resolution)</vt:lpstr>
      <vt:lpstr>Reading Conflicts (Pretty Colors)</vt:lpstr>
      <vt:lpstr>Hands-On #1</vt:lpstr>
      <vt:lpstr>Viewing Branches</vt:lpstr>
      <vt:lpstr>Merging Strategies</vt:lpstr>
      <vt:lpstr>Rebasing</vt:lpstr>
      <vt:lpstr>One strategy (feature branch)</vt:lpstr>
      <vt:lpstr>Hands-On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66</cp:revision>
  <dcterms:created xsi:type="dcterms:W3CDTF">2025-07-21T13:16:33Z</dcterms:created>
  <dcterms:modified xsi:type="dcterms:W3CDTF">2025-07-22T13:50:16Z</dcterms:modified>
</cp:coreProperties>
</file>