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26" autoAdjust="0"/>
  </p:normalViewPr>
  <p:slideViewPr>
    <p:cSldViewPr snapToGrid="0">
      <p:cViewPr varScale="1"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2CED0-0053-4CA5-BBA9-1B4221C85B4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10795-42AE-41C2-B777-14342A7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Defining the class is different than </a:t>
            </a:r>
            <a:r>
              <a:rPr lang="en-US" i="1" dirty="0"/>
              <a:t>instantiating</a:t>
            </a:r>
            <a:r>
              <a:rPr lang="en-US" i="0" dirty="0"/>
              <a:t> the class</a:t>
            </a:r>
          </a:p>
          <a:p>
            <a:endParaRPr lang="en-US" i="0" dirty="0"/>
          </a:p>
          <a:p>
            <a:r>
              <a:rPr lang="en-US" i="0" dirty="0"/>
              <a:t>Line 7 instantiates the class, lines 1-5 define the class.</a:t>
            </a:r>
          </a:p>
          <a:p>
            <a:endParaRPr lang="en-US" i="0" dirty="0"/>
          </a:p>
          <a:p>
            <a:r>
              <a:rPr lang="en-US" i="0" dirty="0"/>
              <a:t>Just like defining a function and calling the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5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3BF4-A71D-449D-2EF9-AFD034590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28BDF-186A-C300-2672-07E96A9B3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2207-3850-A856-C35D-7AE25A80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D7254-F64A-562F-5198-3A8F5F98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93DDF-DD21-D785-FDBB-08F8A122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AFBF-AC69-949B-A9D6-D06E045D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0CEEF-AC42-A32D-4FD3-9038A6A48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88D1-418D-C1F3-19C2-56C6A81F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B81A-D9A8-6735-5220-A5A7FBDE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B6B69-17B9-F424-0E92-979B5FDA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7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6F964-D484-C721-963B-82FC068C7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152DC-5F04-5FAF-0910-74738EF90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779F-1E36-055A-49FE-D5CEC88E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82A3-C253-03CD-BFF9-F3DC0916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8C735-A242-D25F-1705-0F0227C5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7932-C746-C5E2-7718-A6CC89CF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685A-1E52-74BF-8AC6-FF1F8544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01EE-39B2-D708-1D76-1B9876E3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A19BC-C95E-94BF-FA71-F46C36CE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9D89-941E-3B37-29B7-F057E4BA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5CAB-58E8-701B-3728-DD10E347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517AC-185B-C509-95A4-0419A651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C32A1-D737-35BB-1DB4-5B2BD288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37594-A1A1-F71E-F61D-64E4F7F7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87F2-3BDA-F550-2F55-ACC7EEA0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42D0-F42C-A7AD-451A-4EE65018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6013-3C83-B03F-180D-3F23214C5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1CD4A-3A28-146E-C83F-F79EA416F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07822-0D3E-2524-6605-B1549F9F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55B03-2E61-3D01-E355-C160E341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2FE4D-F4E1-835F-C314-1B8981F3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1254-0A1A-948C-3B75-5D938535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54A14-5081-599B-A4FC-756EFEE3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DC669-3C0C-5AF6-AC0B-6A2C426EE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6BA5D-46FC-0724-17BC-92A670D96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95893-46C8-3A4D-16E5-E9D9C9BF4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1E390-934E-66E2-48DC-E06BEEB9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E2536-4C9E-6198-DCB5-72E5F236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D2B7D-54B9-214E-C5B9-44566B0C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0F1B-E2C1-1BB6-6E97-FB3BE652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582F4-31FF-FDD2-D7F8-A44EAD8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F6723-D7F5-4F47-1088-36D84851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68211-ED9F-95A7-C4C7-0E8E1EFB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18063-6D04-3E81-9250-C9951B8B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F01D0-118D-0E68-8891-BEDDBDD5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AC74E-6D02-5CD2-A8D3-6CE99798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1951-655E-3AEC-53F6-41EB0D24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1DD75-8DF7-8685-8BDA-1E2D37A3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9D0B3-9249-8312-FE8A-C6DFCF200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73ACE-FED8-11D9-70C2-03FE7C65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FB979-78DD-1D2D-75E1-40CC96F7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2C58-95AB-49C0-97EE-60A6E942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295E-C509-9104-FB80-340C752A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D486D-E389-BED7-AD11-D15083979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2BAD0-071E-5BB3-7465-EED931B0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9CD7-CDDD-FD93-65BA-AE6471C7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718B3-930C-AC60-725B-07C853D1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6A46F-B5A1-0DA8-4350-4E8707CC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B3317-E072-47F0-DBF0-8840127B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3F646-5C4E-93F3-7D68-39FBD810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7677-C47E-C9F9-B40C-752F0CDE0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3B29C-B371-C528-C92B-BA99613E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147D6-4723-DCD5-1121-3DA15FEE6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B89E-D437-DDEE-EF60-D8FEAACA9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B13B-C7A6-E7BA-F0D6-EB060527E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AI2C Tech Intro</a:t>
            </a:r>
          </a:p>
        </p:txBody>
      </p:sp>
    </p:spTree>
    <p:extLst>
      <p:ext uri="{BB962C8B-B14F-4D97-AF65-F5344CB8AC3E}">
        <p14:creationId xmlns:p14="http://schemas.microsoft.com/office/powerpoint/2010/main" val="24051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FC6D-A8D9-3E3D-4D63-D0653896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0B87-149B-D812-6672-0AEFF6674B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5ECEE-A22F-0F3C-7589-841C4AA7B9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9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F13C-EF4C-AC2D-69C5-D96E2312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F9A6-D074-B4DD-AA37-66A632B0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classes in a python program to encapsulate functionality</a:t>
            </a:r>
          </a:p>
          <a:p>
            <a:r>
              <a:rPr lang="en-US" dirty="0"/>
              <a:t>Discuss uses of classes and their interactions in python</a:t>
            </a:r>
          </a:p>
        </p:txBody>
      </p:sp>
    </p:spTree>
    <p:extLst>
      <p:ext uri="{BB962C8B-B14F-4D97-AF65-F5344CB8AC3E}">
        <p14:creationId xmlns:p14="http://schemas.microsoft.com/office/powerpoint/2010/main" val="144521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3358-02A1-9D11-085E-A784D400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600E-78B1-F8B2-7357-53D3DF69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in the real world are objects</a:t>
            </a:r>
          </a:p>
          <a:p>
            <a:r>
              <a:rPr lang="en-US" dirty="0"/>
              <a:t>Objects interact with each other</a:t>
            </a:r>
          </a:p>
          <a:p>
            <a:r>
              <a:rPr lang="en-US" dirty="0"/>
              <a:t>Similar types of objects operate in the same manner</a:t>
            </a:r>
          </a:p>
          <a:p>
            <a:r>
              <a:rPr lang="en-US" dirty="0"/>
              <a:t>Seems like a good way to model software</a:t>
            </a:r>
          </a:p>
        </p:txBody>
      </p:sp>
    </p:spTree>
    <p:extLst>
      <p:ext uri="{BB962C8B-B14F-4D97-AF65-F5344CB8AC3E}">
        <p14:creationId xmlns:p14="http://schemas.microsoft.com/office/powerpoint/2010/main" val="403309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2289-3677-E7D2-3D3D-8007E8A4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D0A8-4284-9C05-3D99-2A1EA69D06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Attributes – stored data / properties of the class</a:t>
            </a:r>
          </a:p>
          <a:p>
            <a:r>
              <a:rPr lang="en-US" dirty="0"/>
              <a:t>Methods – what the class can do</a:t>
            </a:r>
          </a:p>
          <a:p>
            <a:endParaRPr lang="en-US" dirty="0"/>
          </a:p>
          <a:p>
            <a:r>
              <a:rPr lang="en-US" dirty="0"/>
              <a:t>Objects are instantiations of classes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13C24B-B9DC-51FD-5409-08DEFAB75D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5760" y="2399506"/>
            <a:ext cx="6246240" cy="3203575"/>
          </a:xfrm>
        </p:spPr>
      </p:pic>
    </p:spTree>
    <p:extLst>
      <p:ext uri="{BB962C8B-B14F-4D97-AF65-F5344CB8AC3E}">
        <p14:creationId xmlns:p14="http://schemas.microsoft.com/office/powerpoint/2010/main" val="394853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75D0-67EA-0F85-3A2B-058FB5AA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class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8302-21D8-3347-CA0D-D5D4B25E7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Objects are </a:t>
            </a:r>
            <a:r>
              <a:rPr lang="en-US" i="1" dirty="0"/>
              <a:t>constructed </a:t>
            </a:r>
            <a:r>
              <a:rPr lang="en-US" dirty="0"/>
              <a:t>from classes</a:t>
            </a:r>
          </a:p>
          <a:p>
            <a:r>
              <a:rPr lang="en-US" dirty="0"/>
              <a:t>The </a:t>
            </a:r>
            <a:r>
              <a:rPr lang="en-US" i="1" dirty="0"/>
              <a:t>constructor</a:t>
            </a:r>
            <a:r>
              <a:rPr lang="en-US" dirty="0"/>
              <a:t> defines that behavior</a:t>
            </a:r>
          </a:p>
          <a:p>
            <a:r>
              <a:rPr lang="en-US" dirty="0"/>
              <a:t>We can set attributes during the constructor</a:t>
            </a:r>
          </a:p>
          <a:p>
            <a:r>
              <a:rPr lang="en-US" dirty="0"/>
              <a:t>The self keyword references an instantiated object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FBB53A-91EC-FC6C-7076-9A811DB08D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825625"/>
            <a:ext cx="5769000" cy="3508375"/>
          </a:xfrm>
        </p:spPr>
      </p:pic>
    </p:spTree>
    <p:extLst>
      <p:ext uri="{BB962C8B-B14F-4D97-AF65-F5344CB8AC3E}">
        <p14:creationId xmlns:p14="http://schemas.microsoft.com/office/powerpoint/2010/main" val="97342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A3C6-E251-3490-C61A-40103F43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A4C1A-2351-36C1-5C4B-9633F141A9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Classes can have their own properties and methods as well</a:t>
            </a:r>
          </a:p>
          <a:p>
            <a:endParaRPr lang="en-US" dirty="0"/>
          </a:p>
          <a:p>
            <a:r>
              <a:rPr lang="en-US" dirty="0"/>
              <a:t>Pay special attention to the example on the right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CD6C81-E9DA-071D-E4CA-11B1BA7E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365125"/>
            <a:ext cx="6059886" cy="5860447"/>
          </a:xfrm>
        </p:spPr>
      </p:pic>
    </p:spTree>
    <p:extLst>
      <p:ext uri="{BB962C8B-B14F-4D97-AF65-F5344CB8AC3E}">
        <p14:creationId xmlns:p14="http://schemas.microsoft.com/office/powerpoint/2010/main" val="109544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8945-85EB-E3BF-A59F-DAF78256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other</a:t>
            </a:r>
            <a:r>
              <a:rPr lang="en-US" dirty="0"/>
              <a:t> class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BBE0-AC32-50E8-7E8A-3D053049FE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type of a class is type class</a:t>
            </a:r>
          </a:p>
          <a:p>
            <a:r>
              <a:rPr lang="en-US" dirty="0"/>
              <a:t>The type of an object is class name</a:t>
            </a:r>
          </a:p>
          <a:p>
            <a:endParaRPr lang="en-US" dirty="0"/>
          </a:p>
          <a:p>
            <a:r>
              <a:rPr lang="en-US" dirty="0"/>
              <a:t>See object’s options using </a:t>
            </a:r>
            <a:r>
              <a:rPr lang="en-US" dirty="0" err="1"/>
              <a:t>dir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By convention, things with ‘__’ or ‘_’ are not to be used outside the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58008-51D0-602F-0769-50A15B48A3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7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1057-464D-13F5-77D2-14C4F30A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2B45-D8F3-3403-1AF3-F1CB457070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B8029-32BC-C3B7-C540-23DEE311CD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0A89-F435-3162-5AE0-0FFC9FF3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CEFFC-0BC8-66D7-FE2F-BD012CAD45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Classes can inherit from other classes</a:t>
            </a:r>
          </a:p>
          <a:p>
            <a:r>
              <a:rPr lang="en-US" dirty="0"/>
              <a:t>Receives all those classes properties and methods</a:t>
            </a:r>
          </a:p>
          <a:p>
            <a:r>
              <a:rPr lang="en-US" dirty="0"/>
              <a:t>Can overwrite properties / methods with your own</a:t>
            </a:r>
          </a:p>
          <a:p>
            <a:r>
              <a:rPr lang="en-US" dirty="0"/>
              <a:t>All classes inherit from </a:t>
            </a:r>
            <a:r>
              <a:rPr lang="en-US" i="1" dirty="0"/>
              <a:t>object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638866-2653-92E6-0DDF-813709127C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027906"/>
            <a:ext cx="5245282" cy="4753987"/>
          </a:xfrm>
        </p:spPr>
      </p:pic>
    </p:spTree>
    <p:extLst>
      <p:ext uri="{BB962C8B-B14F-4D97-AF65-F5344CB8AC3E}">
        <p14:creationId xmlns:p14="http://schemas.microsoft.com/office/powerpoint/2010/main" val="275609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231</Words>
  <Application>Microsoft Office PowerPoint</Application>
  <PresentationFormat>Widescreen</PresentationFormat>
  <Paragraphs>45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Classes</vt:lpstr>
      <vt:lpstr>Objectives</vt:lpstr>
      <vt:lpstr>Object Oriented Programming</vt:lpstr>
      <vt:lpstr>Objects</vt:lpstr>
      <vt:lpstr>Other class ideas</vt:lpstr>
      <vt:lpstr>Class properties</vt:lpstr>
      <vt:lpstr>Other other class ideas</vt:lpstr>
      <vt:lpstr>Hands-On #1</vt:lpstr>
      <vt:lpstr>Inheritance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Shafer</dc:creator>
  <cp:lastModifiedBy>Ethan Shafer</cp:lastModifiedBy>
  <cp:revision>26</cp:revision>
  <dcterms:created xsi:type="dcterms:W3CDTF">2025-07-21T13:16:33Z</dcterms:created>
  <dcterms:modified xsi:type="dcterms:W3CDTF">2025-07-21T19:38:57Z</dcterms:modified>
</cp:coreProperties>
</file>