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6" r:id="rId3"/>
    <p:sldId id="257" r:id="rId4"/>
    <p:sldId id="278" r:id="rId5"/>
    <p:sldId id="279" r:id="rId6"/>
    <p:sldId id="280" r:id="rId7"/>
    <p:sldId id="261" r:id="rId8"/>
    <p:sldId id="277" r:id="rId9"/>
    <p:sldId id="281" r:id="rId10"/>
    <p:sldId id="282" r:id="rId11"/>
    <p:sldId id="283" r:id="rId12"/>
    <p:sldId id="273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9375" autoAdjust="0"/>
  </p:normalViewPr>
  <p:slideViewPr>
    <p:cSldViewPr snapToGrid="0">
      <p:cViewPr varScale="1">
        <p:scale>
          <a:sx n="74" d="100"/>
          <a:sy n="74" d="100"/>
        </p:scale>
        <p:origin x="81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F8BC1-DC94-491B-AA44-0232F744EE9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B709C-82E0-4ADF-BDA3-CCA1C8B22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90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B709C-82E0-4ADF-BDA3-CCA1C8B222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18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B709C-82E0-4ADF-BDA3-CCA1C8B222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76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A25F-48AD-B7A3-3D9B-3DC3D785A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12A15-0410-A7CA-A9D8-43BD6886A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027A1-7EB5-0678-EB0F-650BD7B1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CD30D-C707-EB24-E631-D0451E6B5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F5385-DE6D-8457-5ACD-902B1E93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3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F05C-D7EF-5DD7-5B29-8067C281E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6CAE4-D35F-85E7-A561-0472D0142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E66C2-9C95-EC8F-720A-9C8863D0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F4CD3-5BE8-2C21-1F39-C3BEA301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8F81B-BAB9-52AF-BC0A-B082CAED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56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2CCCD4-E901-D1B7-0598-0B4D8B557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6BE0A-5750-FAD2-A712-54D0658DC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281E4-28CD-068B-6B84-79616DA4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4B8E5-218E-8A95-9C7B-9AD6E113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58F7A-96B7-F5F9-B822-707F84EE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E8FF-C29E-832A-62CC-98208FD9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8C758-482B-B04E-6693-84A94C277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3F02A-3EC3-EF5E-5348-2ECC8647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1EE27-3A20-798D-1B53-55760CE2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FF262-6B8A-639D-9851-1AE367AF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4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0059-E2BC-1473-39CC-15889DEA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1B869-6C06-B8EB-8134-94D2618AD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AE57A-45D6-4AD5-E128-CC20E783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44356-7F30-E967-816E-C02EB29E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B4828-8B95-C055-1C79-3A7A17E1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8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D627-4126-76BB-49CC-802CFFF6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3C272-A5FE-0B53-A485-80572D12E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4E39B-8710-B75C-19D6-9A82A326F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56664-2E10-493D-CCC1-B9E27A5E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27F7E-8CC3-D827-3CEB-A0E08CA08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2C5AF-AA21-6708-D407-33B69060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7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DE94E-DFF8-943E-DDFA-415C8E488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345A4-E5B0-1A62-8126-29B3C5507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56270-B9B5-E71A-2149-E811DBE22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07C6EA-372E-8E64-137C-309D937C3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4D8AB6-06E1-1E5E-D69B-4FF3E4AD2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2951-0E22-332B-1311-0A93829A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BCB479-047E-CADF-B092-2256E580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24F650-2A37-7168-D60A-83240E51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2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73E8-07E9-6DBA-4B58-0F006DBF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4B0C66-A579-0584-C8F0-C08D22BDC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86C8B-EAF0-CD26-3391-1348194E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BD3A4-7CC0-30C1-054F-19F58BFD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3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005CB-030B-87A2-8223-E4BCC2CC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AD0A9-F024-B816-7EBD-88CE31B9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0A1DF-9945-3A9E-875B-C3039D4C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1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7D6D-A7B7-74EA-6F74-BAC98296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38D3C-1A6F-289C-01D0-FC0269EF3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6C649-11FB-438A-AD59-9806225D3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33B82-9CC4-ADC8-65F7-7702DD6C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91D42-AB19-DC33-0C4F-15A205A2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150-C001-8E81-3EC1-3DDA1A93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FBEE-5F3F-09CB-1278-2077F79F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D2B50E-E870-E70E-745E-2E54A284A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93A78-C31E-B4A9-9675-6EE1ABDBE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B3F99-4D89-78FF-4394-11CBCC52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FA9C-17DA-4726-B9E3-ADECF7729AF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28536-9E77-1351-C658-12CAD5C9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4B597-920A-8C39-6BCC-B5718135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2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F8DD6-DC8D-60A8-7AED-7A54D993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3D89E-F2CC-501A-84A7-751FA9333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F7C5-AC27-5A2E-74B5-8E4B34E80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1AFA9C-17DA-4726-B9E3-ADECF7729AF7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E2961-5381-C070-6902-913FCE181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BB73D-B979-BBAE-F054-B23CBA44E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D051F2-C7C4-43BD-B552-C78CE0DE4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8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091F-047B-2674-0073-FA849E63A3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File 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42EE6-F67F-D586-74AE-D61EB65841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AI2C Tech Intro</a:t>
            </a:r>
          </a:p>
        </p:txBody>
      </p:sp>
    </p:spTree>
    <p:extLst>
      <p:ext uri="{BB962C8B-B14F-4D97-AF65-F5344CB8AC3E}">
        <p14:creationId xmlns:p14="http://schemas.microsoft.com/office/powerpoint/2010/main" val="1427667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732B-C0CE-A8CC-4FEF-491CF35A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context managers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CE308F-920C-D8CC-CD6B-88212B2748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3532482"/>
            <a:ext cx="5181600" cy="937623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E1785C3-B737-6AE0-022D-86EB020BB4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3569494"/>
            <a:ext cx="5181600" cy="863600"/>
          </a:xfrm>
        </p:spPr>
      </p:pic>
    </p:spTree>
    <p:extLst>
      <p:ext uri="{BB962C8B-B14F-4D97-AF65-F5344CB8AC3E}">
        <p14:creationId xmlns:p14="http://schemas.microsoft.com/office/powerpoint/2010/main" val="2612667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48DEDE-6A36-9908-9DD1-7ACF62122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word…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459C75-8E15-77A8-710F-D2EEC8AB0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624" y="3439240"/>
            <a:ext cx="10402752" cy="1124107"/>
          </a:xfrm>
        </p:spPr>
      </p:pic>
    </p:spTree>
    <p:extLst>
      <p:ext uri="{BB962C8B-B14F-4D97-AF65-F5344CB8AC3E}">
        <p14:creationId xmlns:p14="http://schemas.microsoft.com/office/powerpoint/2010/main" val="302102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703F05-852F-AE03-891C-5F619074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#2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8BCFF-F88D-9947-8910-B16FF4E68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Manipulate files in python</a:t>
            </a:r>
          </a:p>
        </p:txBody>
      </p:sp>
    </p:spTree>
    <p:extLst>
      <p:ext uri="{BB962C8B-B14F-4D97-AF65-F5344CB8AC3E}">
        <p14:creationId xmlns:p14="http://schemas.microsoft.com/office/powerpoint/2010/main" val="863485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8D62AE3-67D3-4386-F1B7-88A1EB58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31BDCB-3189-9F3D-E16A-D6B632891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 descr="A cartoon of a turtle and a snake&#10;&#10;AI-generated content may be incorrect.">
            <a:extLst>
              <a:ext uri="{FF2B5EF4-FFF2-40B4-BE49-F238E27FC236}">
                <a16:creationId xmlns:a16="http://schemas.microsoft.com/office/drawing/2014/main" id="{067D074E-099E-A880-8E75-CCE1FF1A5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863" y="1123950"/>
            <a:ext cx="4514850" cy="4600575"/>
          </a:xfrm>
        </p:spPr>
      </p:pic>
    </p:spTree>
    <p:extLst>
      <p:ext uri="{BB962C8B-B14F-4D97-AF65-F5344CB8AC3E}">
        <p14:creationId xmlns:p14="http://schemas.microsoft.com/office/powerpoint/2010/main" val="161098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4430-1F71-D899-34E4-0D4105CC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FF94A-3BCA-070D-C682-367F5F0F3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 the </a:t>
            </a:r>
            <a:r>
              <a:rPr lang="en-US" dirty="0" err="1"/>
              <a:t>os</a:t>
            </a:r>
            <a:r>
              <a:rPr lang="en-US" dirty="0"/>
              <a:t> and </a:t>
            </a:r>
            <a:r>
              <a:rPr lang="en-US" dirty="0" err="1"/>
              <a:t>pathlib.Path</a:t>
            </a:r>
            <a:r>
              <a:rPr lang="en-US" dirty="0"/>
              <a:t> modules to navigate a filesystem</a:t>
            </a:r>
          </a:p>
          <a:p>
            <a:r>
              <a:rPr lang="en-US" dirty="0"/>
              <a:t>Utilize standard python functions to manipulate files</a:t>
            </a:r>
          </a:p>
        </p:txBody>
      </p:sp>
    </p:spTree>
    <p:extLst>
      <p:ext uri="{BB962C8B-B14F-4D97-AF65-F5344CB8AC3E}">
        <p14:creationId xmlns:p14="http://schemas.microsoft.com/office/powerpoint/2010/main" val="361664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7A857-5BCF-55F5-4639-94263C20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87B4E5-37F7-8992-97C5-021CE0A75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8380A38-7BBE-1C5C-C72C-A2003F228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030" y="987425"/>
            <a:ext cx="5050515" cy="4873625"/>
          </a:xfrm>
        </p:spPr>
      </p:pic>
    </p:spTree>
    <p:extLst>
      <p:ext uri="{BB962C8B-B14F-4D97-AF65-F5344CB8AC3E}">
        <p14:creationId xmlns:p14="http://schemas.microsoft.com/office/powerpoint/2010/main" val="11111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9D6BAA-9655-19E9-C6CF-82D4EC65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module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5CFA2AD0-1BB5-EEFB-327F-F27305A2F3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20113"/>
              </p:ext>
            </p:extLst>
          </p:nvPr>
        </p:nvGraphicFramePr>
        <p:xfrm>
          <a:off x="838200" y="2172494"/>
          <a:ext cx="10515600" cy="3657600"/>
        </p:xfrm>
        <a:graphic>
          <a:graphicData uri="http://schemas.openxmlformats.org/drawingml/2006/table">
            <a:tbl>
              <a:tblPr/>
              <a:tblGrid>
                <a:gridCol w="3747247">
                  <a:extLst>
                    <a:ext uri="{9D8B030D-6E8A-4147-A177-3AD203B41FA5}">
                      <a16:colId xmlns:a16="http://schemas.microsoft.com/office/drawing/2014/main" val="1648361101"/>
                    </a:ext>
                  </a:extLst>
                </a:gridCol>
                <a:gridCol w="6768353">
                  <a:extLst>
                    <a:ext uri="{9D8B030D-6E8A-4147-A177-3AD203B41FA5}">
                      <a16:colId xmlns:a16="http://schemas.microsoft.com/office/drawing/2014/main" val="6975474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Python Function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6904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os.getcwd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Returns the current working directory.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44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os.chdir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(path)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Changes the current working directory.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408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os.listdir(path='.')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Lists files and directories in the given path.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188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os.mkdir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(path)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Creates a single directory.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945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os.makedirs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(path)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Creates nested directories recursively.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447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os.remove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(path)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Deletes a file.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539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os.rmdir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(path)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Removes a directory (must be empty).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6673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os.rename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Renames or moves a file or directory.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173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os.stat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(path)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Returns info about a file (like size, modified time).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212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554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72CA-F00B-B9C0-3905-1071A14C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familiar?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6D637A-E869-9722-DE6A-4578A35F33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695794"/>
              </p:ext>
            </p:extLst>
          </p:nvPr>
        </p:nvGraphicFramePr>
        <p:xfrm>
          <a:off x="838200" y="2172494"/>
          <a:ext cx="10515600" cy="36576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50030605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3165880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210888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Python Function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Linux Command Equivalent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829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os.getcwd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Get current working directory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787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os.chdir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(path)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Change current directory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 path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680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os.listdir(path='.')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List files and directories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325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os.mkdir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(path)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Create a directory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mkdir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path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077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os.makedirs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(path)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Create nested directories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mkdir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-p path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813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os.remove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(path)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Delete a file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rm path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23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os.rmdir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(path)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Remove empty directory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rmdir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path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573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os.rename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Rename or move file/directory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mv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3127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os.stat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(path)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Get file/directory status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 path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905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03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C8FF-9D57-C917-5486-9DF6A2A13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pathlib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9AD616-EE6D-DF96-D83C-F260A3A188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364773"/>
              </p:ext>
            </p:extLst>
          </p:nvPr>
        </p:nvGraphicFramePr>
        <p:xfrm>
          <a:off x="838200" y="2355374"/>
          <a:ext cx="10515600" cy="3566160"/>
        </p:xfrm>
        <a:graphic>
          <a:graphicData uri="http://schemas.openxmlformats.org/drawingml/2006/table">
            <a:tbl>
              <a:tblPr/>
              <a:tblGrid>
                <a:gridCol w="3213632">
                  <a:extLst>
                    <a:ext uri="{9D8B030D-6E8A-4147-A177-3AD203B41FA5}">
                      <a16:colId xmlns:a16="http://schemas.microsoft.com/office/drawing/2014/main" val="1408973611"/>
                    </a:ext>
                  </a:extLst>
                </a:gridCol>
                <a:gridCol w="7301968">
                  <a:extLst>
                    <a:ext uri="{9D8B030D-6E8A-4147-A177-3AD203B41FA5}">
                      <a16:colId xmlns:a16="http://schemas.microsoft.com/office/drawing/2014/main" val="3474851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Operation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Example 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799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/>
                        <a:t>Create / Join Path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Path('folder') / 'file.txt'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166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/>
                        <a:t>Check Existence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p.exists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p.is_file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p.is_dir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3200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Read / Write File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p.read_text(), p.write_text('Hello')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9797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/>
                        <a:t>Create Directory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p.mkdir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exist_ok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848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/>
                        <a:t>List Contents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f in Path('.').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iterdir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  <a:b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print(f)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103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/>
                        <a:t>Search Files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Path('logs').glob('*.txt')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2529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/>
                        <a:t>Remove File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p.unlink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02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/>
                        <a:t>Get File Info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p.stat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st_size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p.stat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st_mtime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3609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2F5D29-5829-7D46-48F0-1383B37B0E8D}"/>
              </a:ext>
            </a:extLst>
          </p:cNvPr>
          <p:cNvSpPr txBox="1"/>
          <p:nvPr/>
        </p:nvSpPr>
        <p:spPr>
          <a:xfrm>
            <a:off x="838200" y="1376699"/>
            <a:ext cx="4160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object-oriented* focused path library</a:t>
            </a:r>
          </a:p>
          <a:p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pathlib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Path</a:t>
            </a:r>
          </a:p>
        </p:txBody>
      </p:sp>
    </p:spTree>
    <p:extLst>
      <p:ext uri="{BB962C8B-B14F-4D97-AF65-F5344CB8AC3E}">
        <p14:creationId xmlns:p14="http://schemas.microsoft.com/office/powerpoint/2010/main" val="327235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0A79DFE-CA6D-199F-1D8F-0A25E480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#1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8DBF7A-ABA5-7245-19D0-84C717D30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Navigating file structures with 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43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CDD8-6080-6002-43DF-A45AE5E3F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files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2163BC-A88E-CDCA-639D-5B3C8DC3E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4731" y="1825625"/>
            <a:ext cx="6422538" cy="4351338"/>
          </a:xfrm>
        </p:spPr>
      </p:pic>
    </p:spTree>
    <p:extLst>
      <p:ext uri="{BB962C8B-B14F-4D97-AF65-F5344CB8AC3E}">
        <p14:creationId xmlns:p14="http://schemas.microsoft.com/office/powerpoint/2010/main" val="286234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909A96-B147-C0B7-6931-24BF30567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Actions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388E7BE-1112-2D62-6248-B7586DC81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528791"/>
              </p:ext>
            </p:extLst>
          </p:nvPr>
        </p:nvGraphicFramePr>
        <p:xfrm>
          <a:off x="838200" y="1825626"/>
          <a:ext cx="10515600" cy="3667503"/>
        </p:xfrm>
        <a:graphic>
          <a:graphicData uri="http://schemas.openxmlformats.org/drawingml/2006/table">
            <a:tbl>
              <a:tblPr/>
              <a:tblGrid>
                <a:gridCol w="4505838">
                  <a:extLst>
                    <a:ext uri="{9D8B030D-6E8A-4147-A177-3AD203B41FA5}">
                      <a16:colId xmlns:a16="http://schemas.microsoft.com/office/drawing/2014/main" val="3937651176"/>
                    </a:ext>
                  </a:extLst>
                </a:gridCol>
                <a:gridCol w="6009762">
                  <a:extLst>
                    <a:ext uri="{9D8B030D-6E8A-4147-A177-3AD203B41FA5}">
                      <a16:colId xmlns:a16="http://schemas.microsoft.com/office/drawing/2014/main" val="2019659395"/>
                    </a:ext>
                  </a:extLst>
                </a:gridCol>
              </a:tblGrid>
              <a:tr h="3347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Operation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Description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8546582"/>
                  </a:ext>
                </a:extLst>
              </a:tr>
              <a:tr h="585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open('file.txt', 'r') as f:</a:t>
                      </a:r>
                      <a:b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pass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Prepare a file for reading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97504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f.read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Read entire file as a string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91591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f.readlines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Read file line by line into a list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96475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line in f:</a:t>
                      </a:r>
                    </a:p>
                    <a:p>
                      <a:pPr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pass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Loop through file line by line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517580"/>
                  </a:ext>
                </a:extLst>
              </a:tr>
              <a:tr h="585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open('file.txt', 'w') as f:</a:t>
                      </a:r>
                      <a:b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f.write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Overwrite with new content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082115"/>
                  </a:ext>
                </a:extLst>
              </a:tr>
              <a:tr h="585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open('file.txt', 'a') as f:</a:t>
                      </a:r>
                      <a:b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pass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Add content to end without erasing existing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20187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f.writelines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(lines)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Write a list of strings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087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337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534</Words>
  <Application>Microsoft Office PowerPoint</Application>
  <PresentationFormat>Widescreen</PresentationFormat>
  <Paragraphs>107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Courier New</vt:lpstr>
      <vt:lpstr>Office Theme</vt:lpstr>
      <vt:lpstr>Python File IO</vt:lpstr>
      <vt:lpstr>Objectives</vt:lpstr>
      <vt:lpstr>Python review</vt:lpstr>
      <vt:lpstr>OS module</vt:lpstr>
      <vt:lpstr>Look familiar?</vt:lpstr>
      <vt:lpstr>pathlib</vt:lpstr>
      <vt:lpstr>Hands-On #1</vt:lpstr>
      <vt:lpstr>Manipulating files</vt:lpstr>
      <vt:lpstr>Common Actions</vt:lpstr>
      <vt:lpstr>A word about context managers</vt:lpstr>
      <vt:lpstr>Another word…</vt:lpstr>
      <vt:lpstr>Hands-On #2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Shafer</dc:creator>
  <cp:lastModifiedBy>Ethan Shafer</cp:lastModifiedBy>
  <cp:revision>129</cp:revision>
  <dcterms:created xsi:type="dcterms:W3CDTF">2025-07-09T23:54:51Z</dcterms:created>
  <dcterms:modified xsi:type="dcterms:W3CDTF">2025-07-28T12:46:25Z</dcterms:modified>
</cp:coreProperties>
</file>