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39da69f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39da69f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Project Prep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practice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SSH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navigate Linux filesystems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 problems (RPS, Pizza Calculations, Advent of Code)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Pull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Host a VM that hosts a website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