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85C21F-069E-4A50-B68A-426B407AB505}">
  <a:tblStyle styleId="{6585C21F-069E-4A50-B68A-426B407AB5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7105969b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7105969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715ed335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715ed33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105969b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105969b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15ed335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15ed335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(Somewhat) Basic Python Problems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213675"/>
            <a:ext cx="8520600" cy="4742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sz="2500" u="sng"/>
              <a:t>Problem 1 - The ULTIMATE RPS Simulation</a:t>
            </a:r>
            <a:endParaRPr b="1" sz="2500" u="sng"/>
          </a:p>
          <a:p>
            <a:pPr indent="0" lvl="0" marL="0" rtl="0" algn="l">
              <a:spcBef>
                <a:spcPts val="1200"/>
              </a:spcBef>
              <a:spcAft>
                <a:spcPts val="0"/>
              </a:spcAft>
              <a:buNone/>
            </a:pPr>
            <a:r>
              <a:rPr b="1" lang="en" sz="2500"/>
              <a:t>Starting from scratch </a:t>
            </a:r>
            <a:r>
              <a:rPr lang="en" sz="2500"/>
              <a:t>write a python script that allows you to play rock, paper, scissors against the computer.</a:t>
            </a:r>
            <a:endParaRPr sz="2500"/>
          </a:p>
          <a:p>
            <a:pPr indent="0" lvl="0" marL="0" rtl="0" algn="l">
              <a:spcBef>
                <a:spcPts val="1200"/>
              </a:spcBef>
              <a:spcAft>
                <a:spcPts val="0"/>
              </a:spcAft>
              <a:buNone/>
            </a:pPr>
            <a:r>
              <a:rPr i="1" lang="en" sz="2500"/>
              <a:t>However</a:t>
            </a:r>
            <a:r>
              <a:rPr lang="en" sz="2500"/>
              <a:t>, in this version you will ask the user how many games they want to play to determine the overall winner.  The computer has other things to do, so it will only accept playing the best of 1 to 9 games.</a:t>
            </a:r>
            <a:br>
              <a:rPr lang="en" sz="2500"/>
            </a:br>
            <a:br>
              <a:rPr lang="en" sz="2500"/>
            </a:br>
            <a:r>
              <a:rPr lang="en" sz="2500"/>
              <a:t>Example:  How many games would you like to play to determine who is the ultimate winner?  </a:t>
            </a:r>
            <a:br>
              <a:rPr lang="en" sz="2500"/>
            </a:br>
            <a:br>
              <a:rPr lang="en" sz="2500"/>
            </a:br>
            <a:r>
              <a:rPr lang="en" sz="2500"/>
              <a:t>Implied:  User input can only be an odd number from 1 to 9.  Continue to ask the user to re-enter how many games they would like to play until the user meets these criteria.  </a:t>
            </a:r>
            <a:endParaRPr sz="2500"/>
          </a:p>
          <a:p>
            <a:pPr indent="0" lvl="0" marL="0" rtl="0" algn="l">
              <a:spcBef>
                <a:spcPts val="1200"/>
              </a:spcBef>
              <a:spcAft>
                <a:spcPts val="0"/>
              </a:spcAft>
              <a:buNone/>
            </a:pPr>
            <a:r>
              <a:rPr lang="en" sz="2500"/>
              <a:t>Also implied:  If the user wants to play the best of 3 games, and wins the first two, they do not need to play a third game.</a:t>
            </a:r>
            <a:endParaRPr sz="2500"/>
          </a:p>
          <a:p>
            <a:pPr indent="0" lvl="0" marL="0" rtl="0" algn="l">
              <a:spcBef>
                <a:spcPts val="1200"/>
              </a:spcBef>
              <a:spcAft>
                <a:spcPts val="0"/>
              </a:spcAft>
              <a:buNone/>
            </a:pPr>
            <a:r>
              <a:rPr b="1" lang="en" sz="2500"/>
              <a:t>Bonus:  </a:t>
            </a:r>
            <a:r>
              <a:rPr lang="en" sz="2500"/>
              <a:t>Incorporate ASCII-ART and delays into your game to add some flare.</a:t>
            </a:r>
            <a:endParaRPr sz="2500"/>
          </a:p>
          <a:p>
            <a:pPr indent="0" lvl="0" marL="0" rtl="0" algn="l">
              <a:spcBef>
                <a:spcPts val="1200"/>
              </a:spcBef>
              <a:spcAft>
                <a:spcPts val="0"/>
              </a:spcAft>
              <a:buNone/>
            </a:pPr>
            <a:r>
              <a:rPr b="1" lang="en" sz="2500" u="sng"/>
              <a:t>DO NOT USE GENERATIVE AI – PUSH YOURSELF TO FIGURE THIS OUT</a:t>
            </a:r>
            <a:endParaRPr b="1" sz="25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213675"/>
            <a:ext cx="8520600" cy="47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Problem 1 Assessment</a:t>
            </a:r>
            <a:endParaRPr b="1" sz="25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65" name="Google Shape;65;p15"/>
          <p:cNvGraphicFramePr/>
          <p:nvPr/>
        </p:nvGraphicFramePr>
        <p:xfrm>
          <a:off x="952500" y="1123450"/>
          <a:ext cx="3000000" cy="3000000"/>
        </p:xfrm>
        <a:graphic>
          <a:graphicData uri="http://schemas.openxmlformats.org/drawingml/2006/table">
            <a:tbl>
              <a:tblPr>
                <a:noFill/>
                <a:tableStyleId>{6585C21F-069E-4A50-B68A-426B407AB505}</a:tableStyleId>
              </a:tblPr>
              <a:tblGrid>
                <a:gridCol w="977650"/>
                <a:gridCol w="62613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Criteria</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You can play one game of RPS against the computer.</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You can specify the number of games to play, but the computer plays all of the games without determining “best of” the number of games.</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Input is validated correctly, so only 1, 3, 5, 7, or 9 games can be played.</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Input is validated correctly, and the game incorporates best-of analysis (i.e. if the user wants to play 3 games and wins the first 2, the third game will not be played.</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Added ASCII Art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213675"/>
            <a:ext cx="8520600" cy="47427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 sz="4015" u="sng"/>
              <a:t>Problem 2 - Pizza Shop Shenanigans</a:t>
            </a:r>
            <a:endParaRPr b="1" sz="4015" u="sng"/>
          </a:p>
          <a:p>
            <a:pPr indent="0" lvl="0" marL="0" rtl="0" algn="l">
              <a:spcBef>
                <a:spcPts val="1200"/>
              </a:spcBef>
              <a:spcAft>
                <a:spcPts val="0"/>
              </a:spcAft>
              <a:buNone/>
            </a:pPr>
            <a:r>
              <a:rPr lang="en" sz="4015"/>
              <a:t>Your local pizza shop (“Byte da Pi”) is rolling out so-called ‘deals’ on the regular, but you’ve become suspicious if they are </a:t>
            </a:r>
            <a:r>
              <a:rPr i="1" lang="en" sz="4015"/>
              <a:t>actually deals</a:t>
            </a:r>
            <a:r>
              <a:rPr lang="en" sz="4015"/>
              <a:t>.</a:t>
            </a:r>
            <a:endParaRPr sz="4015"/>
          </a:p>
          <a:p>
            <a:pPr indent="0" lvl="0" marL="0" rtl="0" algn="l">
              <a:spcBef>
                <a:spcPts val="1200"/>
              </a:spcBef>
              <a:spcAft>
                <a:spcPts val="0"/>
              </a:spcAft>
              <a:buNone/>
            </a:pPr>
            <a:r>
              <a:rPr lang="en" sz="4015"/>
              <a:t>For instance, this week Byte da Pi is offering two small pizzas (10” diameter) for $19.99.  However, their regular priced large pizza (16” diameter) is priced $20.99.  Are the two small pizzas really a deal at $19.99?</a:t>
            </a:r>
            <a:endParaRPr sz="4015"/>
          </a:p>
          <a:p>
            <a:pPr indent="0" lvl="0" marL="0" rtl="0" algn="l">
              <a:spcBef>
                <a:spcPts val="1200"/>
              </a:spcBef>
              <a:spcAft>
                <a:spcPts val="0"/>
              </a:spcAft>
              <a:buNone/>
            </a:pPr>
            <a:r>
              <a:rPr lang="en" sz="4015"/>
              <a:t>Implied:  You need to determine the area of the pizzas.</a:t>
            </a:r>
            <a:endParaRPr sz="4015"/>
          </a:p>
          <a:p>
            <a:pPr indent="0" lvl="0" marL="0" rtl="0" algn="l">
              <a:spcBef>
                <a:spcPts val="1200"/>
              </a:spcBef>
              <a:spcAft>
                <a:spcPts val="0"/>
              </a:spcAft>
              <a:buNone/>
            </a:pPr>
            <a:r>
              <a:rPr lang="en" sz="4015"/>
              <a:t>Solve for this specific deal, and then create two functions to help you solve for </a:t>
            </a:r>
            <a:r>
              <a:rPr i="1" lang="en" sz="4015"/>
              <a:t>any</a:t>
            </a:r>
            <a:r>
              <a:rPr lang="en" sz="4015"/>
              <a:t> deal.</a:t>
            </a:r>
            <a:endParaRPr sz="4015"/>
          </a:p>
          <a:p>
            <a:pPr indent="0" lvl="0" marL="0" rtl="0" algn="l">
              <a:spcBef>
                <a:spcPts val="1200"/>
              </a:spcBef>
              <a:spcAft>
                <a:spcPts val="0"/>
              </a:spcAft>
              <a:buNone/>
            </a:pPr>
            <a:r>
              <a:rPr lang="en" sz="4015"/>
              <a:t>The first function should determine the price per square inch of pizza.  </a:t>
            </a:r>
            <a:r>
              <a:rPr b="1" lang="en" sz="4015"/>
              <a:t>How many parameters will this function have?</a:t>
            </a:r>
            <a:endParaRPr b="1" sz="4015"/>
          </a:p>
          <a:p>
            <a:pPr indent="0" lvl="0" marL="0" rtl="0" algn="l">
              <a:spcBef>
                <a:spcPts val="1200"/>
              </a:spcBef>
              <a:spcAft>
                <a:spcPts val="0"/>
              </a:spcAft>
              <a:buNone/>
            </a:pPr>
            <a:r>
              <a:rPr lang="en" sz="4015"/>
              <a:t>The second function should compare deals based on $/in</a:t>
            </a:r>
            <a:r>
              <a:rPr baseline="30000" lang="en" sz="4015"/>
              <a:t>2</a:t>
            </a:r>
            <a:r>
              <a:rPr lang="en" sz="4015"/>
              <a:t> and quantity of pizzas offered in the deal.  </a:t>
            </a:r>
            <a:r>
              <a:rPr b="1" lang="en" sz="4015"/>
              <a:t>This function should have four parameters. What are they?</a:t>
            </a:r>
            <a:endParaRPr b="1" sz="4015"/>
          </a:p>
          <a:p>
            <a:pPr indent="0" lvl="0" marL="0" rtl="0" algn="l">
              <a:spcBef>
                <a:spcPts val="1200"/>
              </a:spcBef>
              <a:spcAft>
                <a:spcPts val="0"/>
              </a:spcAft>
              <a:buNone/>
            </a:pPr>
            <a:r>
              <a:rPr b="1" lang="en" sz="4015"/>
              <a:t>BONUS:  </a:t>
            </a:r>
            <a:r>
              <a:rPr lang="en" sz="4015"/>
              <a:t>If your program finds it to be a good deal, your python script should open the webpage of a local pizza shop.  If your program finds it to be a bad deal, tell the user, and open the webpage of a pizza chain (Dominoes/Papa Johns…).  Also add ASCII Art.</a:t>
            </a:r>
            <a:endParaRPr sz="4015"/>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213675"/>
            <a:ext cx="8520600" cy="47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Problem 2 Assessment</a:t>
            </a:r>
            <a:endParaRPr b="1" sz="25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76" name="Google Shape;76;p17"/>
          <p:cNvGraphicFramePr/>
          <p:nvPr/>
        </p:nvGraphicFramePr>
        <p:xfrm>
          <a:off x="952500" y="1123450"/>
          <a:ext cx="3000000" cy="3000000"/>
        </p:xfrm>
        <a:graphic>
          <a:graphicData uri="http://schemas.openxmlformats.org/drawingml/2006/table">
            <a:tbl>
              <a:tblPr>
                <a:noFill/>
                <a:tableStyleId>{6585C21F-069E-4A50-B68A-426B407AB505}</a:tableStyleId>
              </a:tblPr>
              <a:tblGrid>
                <a:gridCol w="977650"/>
                <a:gridCol w="62613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Criteria</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You correctly solve the given deal</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You write a function to determine price per in squared.</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You write a function to compare prices and quantity of pizzas.</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Your python script successfully opens webpages based on the outcome.</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Added ASCII Art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