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6" r:id="rId3"/>
    <p:sldId id="257" r:id="rId4"/>
    <p:sldId id="278" r:id="rId5"/>
    <p:sldId id="261" r:id="rId6"/>
    <p:sldId id="277" r:id="rId7"/>
    <p:sldId id="27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375" autoAdjust="0"/>
  </p:normalViewPr>
  <p:slideViewPr>
    <p:cSldViewPr snapToGrid="0">
      <p:cViewPr varScale="1">
        <p:scale>
          <a:sx n="71" d="100"/>
          <a:sy n="71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8BC1-DC94-491B-AA44-0232F744EE9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709C-82E0-4ADF-BDA3-CCA1C8B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A25F-48AD-B7A3-3D9B-3DC3D785A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12A15-0410-A7CA-A9D8-43BD6886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27A1-7EB5-0678-EB0F-650BD7B1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D30D-C707-EB24-E631-D0451E6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5385-DE6D-8457-5ACD-902B1E93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F05C-D7EF-5DD7-5B29-8067C281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6CAE4-D35F-85E7-A561-0472D014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66C2-9C95-EC8F-720A-9C8863D0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4CD3-5BE8-2C21-1F39-C3BEA301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F81B-BAB9-52AF-BC0A-B082CAED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CCCD4-E901-D1B7-0598-0B4D8B557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6BE0A-5750-FAD2-A712-54D0658D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81E4-28CD-068B-6B84-79616DA4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B8E5-218E-8A95-9C7B-9AD6E113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8F7A-96B7-F5F9-B822-707F84E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E8FF-C29E-832A-62CC-98208FD9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758-482B-B04E-6693-84A94C27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F02A-3EC3-EF5E-5348-2ECC8647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EE27-3A20-798D-1B53-55760CE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F262-6B8A-639D-9851-1AE367AF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0059-E2BC-1473-39CC-15889DEA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B869-6C06-B8EB-8134-94D2618A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E57A-45D6-4AD5-E128-CC20E783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4356-7F30-E967-816E-C02EB29E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4828-8B95-C055-1C79-3A7A17E1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D627-4126-76BB-49CC-802CFFF6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C272-A5FE-0B53-A485-80572D12E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4E39B-8710-B75C-19D6-9A82A326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6664-2E10-493D-CCC1-B9E27A5E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7F7E-8CC3-D827-3CEB-A0E08CA0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C5AF-AA21-6708-D407-33B69060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E94E-DFF8-943E-DDFA-415C8E48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45A4-E5B0-1A62-8126-29B3C5507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6270-B9B5-E71A-2149-E811DBE22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7C6EA-372E-8E64-137C-309D937C3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D8AB6-06E1-1E5E-D69B-4FF3E4AD2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2951-0E22-332B-1311-0A93829A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CB479-047E-CADF-B092-2256E580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4F650-2A37-7168-D60A-83240E5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73E8-07E9-6DBA-4B58-0F006DBF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B0C66-A579-0584-C8F0-C08D22BD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86C8B-EAF0-CD26-3391-1348194E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BD3A4-7CC0-30C1-054F-19F58BFD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3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5CB-030B-87A2-8223-E4BCC2CC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AD0A9-F024-B816-7EBD-88CE31B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0A1DF-9945-3A9E-875B-C3039D4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7D6D-A7B7-74EA-6F74-BAC98296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8D3C-1A6F-289C-01D0-FC0269EF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6C649-11FB-438A-AD59-9806225D3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3B82-9CC4-ADC8-65F7-7702DD6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1D42-AB19-DC33-0C4F-15A205A2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150-C001-8E81-3EC1-3DDA1A93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FBEE-5F3F-09CB-1278-2077F79F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2B50E-E870-E70E-745E-2E54A284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3A78-C31E-B4A9-9675-6EE1ABDB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3F99-4D89-78FF-4394-11CBCC52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28536-9E77-1351-C658-12CAD5C9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4B597-920A-8C39-6BCC-B5718135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F8DD6-DC8D-60A8-7AED-7A54D99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89E-F2CC-501A-84A7-751FA933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F7C5-AC27-5A2E-74B5-8E4B34E80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2961-5381-C070-6902-913FCE181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B73D-B979-BBAE-F054-B23CBA44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091F-047B-2674-0073-FA849E63A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2EE6-F67F-D586-74AE-D61EB6584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142766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4430-1F71-D899-34E4-0D4105CC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94A-3BCA-070D-C682-367F5F0F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 when and how to apply nested lists</a:t>
            </a:r>
          </a:p>
          <a:p>
            <a:r>
              <a:rPr lang="en-US" dirty="0"/>
              <a:t>Implement and discuss some basic list manipulation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6166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857-5BCF-55F5-4639-94263C20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B4E5-37F7-8992-97C5-021CE0A7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 know tuples - Imgflip">
            <a:extLst>
              <a:ext uri="{FF2B5EF4-FFF2-40B4-BE49-F238E27FC236}">
                <a16:creationId xmlns:a16="http://schemas.microsoft.com/office/drawing/2014/main" id="{00BE221C-A6CF-F4C6-FA6F-FFF75ED6DB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86569"/>
            <a:ext cx="6172200" cy="34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1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9D6BAA-9655-19E9-C6CF-82D4EC65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08DE-645D-2294-AE76-6B2A44AC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A79DFE-CA6D-199F-1D8F-0A25E480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DBF7A-ABA5-7245-19D0-84C717D3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and immutable structures</a:t>
            </a:r>
          </a:p>
          <a:p>
            <a:r>
              <a:rPr lang="en-US" dirty="0"/>
              <a:t>Working with tuples and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3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CDD8-6080-6002-43DF-A45AE5E3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71DC7-B92B-B027-F735-C19C85ED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4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03F05-852F-AE03-891C-5F619074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8BCFF-F88D-9947-8910-B16FF4E6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nested lists to represent arrays</a:t>
            </a:r>
          </a:p>
        </p:txBody>
      </p:sp>
    </p:spTree>
    <p:extLst>
      <p:ext uri="{BB962C8B-B14F-4D97-AF65-F5344CB8AC3E}">
        <p14:creationId xmlns:p14="http://schemas.microsoft.com/office/powerpoint/2010/main" val="86348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D62AE3-67D3-4386-F1B7-88A1EB58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31BDCB-3189-9F3D-E16A-D6B632891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8793-BF9F-C7C6-D9B3-35BB864D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55</Words>
  <Application>Microsoft Office PowerPoint</Application>
  <PresentationFormat>Widescreen</PresentationFormat>
  <Paragraphs>15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Data Structures Basics</vt:lpstr>
      <vt:lpstr>Objectives</vt:lpstr>
      <vt:lpstr>Python review</vt:lpstr>
      <vt:lpstr>Mutable vs Immutable</vt:lpstr>
      <vt:lpstr>Hands-On #1</vt:lpstr>
      <vt:lpstr>Nested lists</vt:lpstr>
      <vt:lpstr>Hands-On #2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137</cp:revision>
  <dcterms:created xsi:type="dcterms:W3CDTF">2025-07-09T23:54:51Z</dcterms:created>
  <dcterms:modified xsi:type="dcterms:W3CDTF">2025-07-28T12:40:08Z</dcterms:modified>
</cp:coreProperties>
</file>