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2" r:id="rId3"/>
    <p:sldId id="274" r:id="rId4"/>
    <p:sldId id="270" r:id="rId5"/>
    <p:sldId id="269" r:id="rId6"/>
    <p:sldId id="263" r:id="rId7"/>
    <p:sldId id="261" r:id="rId8"/>
    <p:sldId id="262" r:id="rId9"/>
    <p:sldId id="259" r:id="rId10"/>
    <p:sldId id="264" r:id="rId11"/>
    <p:sldId id="260" r:id="rId12"/>
    <p:sldId id="266" r:id="rId13"/>
    <p:sldId id="265" r:id="rId14"/>
    <p:sldId id="273" r:id="rId15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4" autoAdjust="0"/>
    <p:restoredTop sz="95741" autoAdjust="0"/>
  </p:normalViewPr>
  <p:slideViewPr>
    <p:cSldViewPr snapToGrid="0">
      <p:cViewPr varScale="1">
        <p:scale>
          <a:sx n="74" d="100"/>
          <a:sy n="74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6A447-1B5C-2840-B550-EF46477B75AA}" type="doc">
      <dgm:prSet loTypeId="urn:microsoft.com/office/officeart/2005/8/layout/chart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56B97-82B8-A54B-932B-B5179D3FB8FF}">
      <dgm:prSet phldrT="[Text]" custT="1"/>
      <dgm:spPr/>
      <dgm:t>
        <a:bodyPr/>
        <a:lstStyle/>
        <a:p>
          <a:r>
            <a:rPr lang="en-US" sz="2000" dirty="0"/>
            <a:t>FINANCIAL LOSS</a:t>
          </a:r>
        </a:p>
      </dgm:t>
    </dgm:pt>
    <dgm:pt modelId="{E3E93618-8671-9146-BF8D-807E683029D6}" type="parTrans" cxnId="{837DA6B9-1927-2E46-B56D-523F7D53BBB8}">
      <dgm:prSet/>
      <dgm:spPr/>
      <dgm:t>
        <a:bodyPr/>
        <a:lstStyle/>
        <a:p>
          <a:endParaRPr lang="en-US"/>
        </a:p>
      </dgm:t>
    </dgm:pt>
    <dgm:pt modelId="{473E9E6B-D6C3-0B4C-9AC7-28559F0C68D0}" type="sibTrans" cxnId="{837DA6B9-1927-2E46-B56D-523F7D53BBB8}">
      <dgm:prSet/>
      <dgm:spPr/>
      <dgm:t>
        <a:bodyPr/>
        <a:lstStyle/>
        <a:p>
          <a:endParaRPr lang="en-US"/>
        </a:p>
      </dgm:t>
    </dgm:pt>
    <dgm:pt modelId="{9D77C7C5-99E7-BC4A-B965-0460F9B1496B}">
      <dgm:prSet phldrT="[Text]" custT="1"/>
      <dgm:spPr/>
      <dgm:t>
        <a:bodyPr/>
        <a:lstStyle/>
        <a:p>
          <a:r>
            <a:rPr lang="en-US" sz="2000" dirty="0"/>
            <a:t>DECREASED REPUTATION</a:t>
          </a:r>
          <a:r>
            <a:rPr lang="en-US" sz="2000" baseline="0" dirty="0"/>
            <a:t> </a:t>
          </a:r>
          <a:endParaRPr lang="en-US" sz="2000" dirty="0"/>
        </a:p>
      </dgm:t>
    </dgm:pt>
    <dgm:pt modelId="{0442134F-0C54-F348-93E1-67B7044CF770}" type="parTrans" cxnId="{901CF9C1-862B-6D45-AD6E-1F81FA9C781E}">
      <dgm:prSet/>
      <dgm:spPr/>
      <dgm:t>
        <a:bodyPr/>
        <a:lstStyle/>
        <a:p>
          <a:endParaRPr lang="en-US"/>
        </a:p>
      </dgm:t>
    </dgm:pt>
    <dgm:pt modelId="{EB001BDF-E052-0042-8B5D-E4B76A96676E}" type="sibTrans" cxnId="{901CF9C1-862B-6D45-AD6E-1F81FA9C781E}">
      <dgm:prSet/>
      <dgm:spPr/>
      <dgm:t>
        <a:bodyPr/>
        <a:lstStyle/>
        <a:p>
          <a:endParaRPr lang="en-US"/>
        </a:p>
      </dgm:t>
    </dgm:pt>
    <dgm:pt modelId="{F47A07C2-25C3-C44C-9981-C21BF5ADAD40}">
      <dgm:prSet phldrT="[Text]" custT="1"/>
      <dgm:spPr/>
      <dgm:t>
        <a:bodyPr/>
        <a:lstStyle/>
        <a:p>
          <a:r>
            <a:rPr lang="en-US" sz="2000" dirty="0"/>
            <a:t>CRIMINAL INVESTIGATIONS </a:t>
          </a:r>
        </a:p>
      </dgm:t>
    </dgm:pt>
    <dgm:pt modelId="{F578F2EA-4634-6F42-BF8C-5177F54E650E}" type="sibTrans" cxnId="{514596C8-5209-A841-B955-2F1DE9BBDB62}">
      <dgm:prSet/>
      <dgm:spPr/>
      <dgm:t>
        <a:bodyPr/>
        <a:lstStyle/>
        <a:p>
          <a:endParaRPr lang="en-US"/>
        </a:p>
      </dgm:t>
    </dgm:pt>
    <dgm:pt modelId="{FEEF8E67-C9A9-034B-8F48-F5A5F66D8D68}" type="parTrans" cxnId="{514596C8-5209-A841-B955-2F1DE9BBDB62}">
      <dgm:prSet/>
      <dgm:spPr/>
      <dgm:t>
        <a:bodyPr/>
        <a:lstStyle/>
        <a:p>
          <a:endParaRPr lang="en-US"/>
        </a:p>
      </dgm:t>
    </dgm:pt>
    <dgm:pt modelId="{6AE88D3A-8B35-0841-AE4F-5E1853B50DC6}" type="pres">
      <dgm:prSet presAssocID="{D4C6A447-1B5C-2840-B550-EF46477B75AA}" presName="compositeShape" presStyleCnt="0">
        <dgm:presLayoutVars>
          <dgm:chMax val="7"/>
          <dgm:dir/>
          <dgm:resizeHandles val="exact"/>
        </dgm:presLayoutVars>
      </dgm:prSet>
      <dgm:spPr/>
    </dgm:pt>
    <dgm:pt modelId="{64403CC9-9AEA-964B-99E5-2A727B729B81}" type="pres">
      <dgm:prSet presAssocID="{D4C6A447-1B5C-2840-B550-EF46477B75AA}" presName="wedge1" presStyleLbl="node1" presStyleIdx="0" presStyleCnt="3" custScaleX="118696" custLinFactNeighborX="3193" custLinFactNeighborY="-399"/>
      <dgm:spPr/>
    </dgm:pt>
    <dgm:pt modelId="{7CD2F382-CDF9-DD44-AF23-28FE129A5A91}" type="pres">
      <dgm:prSet presAssocID="{D4C6A447-1B5C-2840-B550-EF46477B75A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2DB18B-032E-4B4B-9AE8-05D24EB2D39C}" type="pres">
      <dgm:prSet presAssocID="{D4C6A447-1B5C-2840-B550-EF46477B75AA}" presName="wedge2" presStyleLbl="node1" presStyleIdx="1" presStyleCnt="3" custScaleX="129660" custScaleY="121310"/>
      <dgm:spPr/>
    </dgm:pt>
    <dgm:pt modelId="{DD25E129-C96A-E748-9E68-B26542D6C909}" type="pres">
      <dgm:prSet presAssocID="{D4C6A447-1B5C-2840-B550-EF46477B75A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B697D03-804D-AA46-AD2F-DECE7555BD24}" type="pres">
      <dgm:prSet presAssocID="{D4C6A447-1B5C-2840-B550-EF46477B75AA}" presName="wedge3" presStyleLbl="node1" presStyleIdx="2" presStyleCnt="3" custScaleX="131569"/>
      <dgm:spPr/>
    </dgm:pt>
    <dgm:pt modelId="{25702E75-D292-3C4A-811F-6044BF5E7A65}" type="pres">
      <dgm:prSet presAssocID="{D4C6A447-1B5C-2840-B550-EF46477B75A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E6EB119-3CC2-E44F-B989-4617B85FC7E0}" type="presOf" srcId="{9D77C7C5-99E7-BC4A-B965-0460F9B1496B}" destId="{25702E75-D292-3C4A-811F-6044BF5E7A65}" srcOrd="1" destOrd="0" presId="urn:microsoft.com/office/officeart/2005/8/layout/chart3"/>
    <dgm:cxn modelId="{BEF1581F-0427-AD4F-AAE3-F6D2BD838673}" type="presOf" srcId="{66456B97-82B8-A54B-932B-B5179D3FB8FF}" destId="{64403CC9-9AEA-964B-99E5-2A727B729B81}" srcOrd="0" destOrd="0" presId="urn:microsoft.com/office/officeart/2005/8/layout/chart3"/>
    <dgm:cxn modelId="{71DB0951-5350-814C-B003-DB441D1003B7}" type="presOf" srcId="{F47A07C2-25C3-C44C-9981-C21BF5ADAD40}" destId="{9B2DB18B-032E-4B4B-9AE8-05D24EB2D39C}" srcOrd="0" destOrd="0" presId="urn:microsoft.com/office/officeart/2005/8/layout/chart3"/>
    <dgm:cxn modelId="{BF46AA71-D715-9245-8E61-C1FC88972208}" type="presOf" srcId="{9D77C7C5-99E7-BC4A-B965-0460F9B1496B}" destId="{CB697D03-804D-AA46-AD2F-DECE7555BD24}" srcOrd="0" destOrd="0" presId="urn:microsoft.com/office/officeart/2005/8/layout/chart3"/>
    <dgm:cxn modelId="{ABC40B9C-B11E-6E42-95C3-B0A9E56CF869}" type="presOf" srcId="{F47A07C2-25C3-C44C-9981-C21BF5ADAD40}" destId="{DD25E129-C96A-E748-9E68-B26542D6C909}" srcOrd="1" destOrd="0" presId="urn:microsoft.com/office/officeart/2005/8/layout/chart3"/>
    <dgm:cxn modelId="{837DA6B9-1927-2E46-B56D-523F7D53BBB8}" srcId="{D4C6A447-1B5C-2840-B550-EF46477B75AA}" destId="{66456B97-82B8-A54B-932B-B5179D3FB8FF}" srcOrd="0" destOrd="0" parTransId="{E3E93618-8671-9146-BF8D-807E683029D6}" sibTransId="{473E9E6B-D6C3-0B4C-9AC7-28559F0C68D0}"/>
    <dgm:cxn modelId="{A2D0C3BE-10AB-C941-AE43-577CB19EBC95}" type="presOf" srcId="{D4C6A447-1B5C-2840-B550-EF46477B75AA}" destId="{6AE88D3A-8B35-0841-AE4F-5E1853B50DC6}" srcOrd="0" destOrd="0" presId="urn:microsoft.com/office/officeart/2005/8/layout/chart3"/>
    <dgm:cxn modelId="{901CF9C1-862B-6D45-AD6E-1F81FA9C781E}" srcId="{D4C6A447-1B5C-2840-B550-EF46477B75AA}" destId="{9D77C7C5-99E7-BC4A-B965-0460F9B1496B}" srcOrd="2" destOrd="0" parTransId="{0442134F-0C54-F348-93E1-67B7044CF770}" sibTransId="{EB001BDF-E052-0042-8B5D-E4B76A96676E}"/>
    <dgm:cxn modelId="{514596C8-5209-A841-B955-2F1DE9BBDB62}" srcId="{D4C6A447-1B5C-2840-B550-EF46477B75AA}" destId="{F47A07C2-25C3-C44C-9981-C21BF5ADAD40}" srcOrd="1" destOrd="0" parTransId="{FEEF8E67-C9A9-034B-8F48-F5A5F66D8D68}" sibTransId="{F578F2EA-4634-6F42-BF8C-5177F54E650E}"/>
    <dgm:cxn modelId="{50AC53FC-6658-CD45-AAC8-F40E1735889B}" type="presOf" srcId="{66456B97-82B8-A54B-932B-B5179D3FB8FF}" destId="{7CD2F382-CDF9-DD44-AF23-28FE129A5A91}" srcOrd="1" destOrd="0" presId="urn:microsoft.com/office/officeart/2005/8/layout/chart3"/>
    <dgm:cxn modelId="{2223066F-2051-C644-B051-53690E1E4B4B}" type="presParOf" srcId="{6AE88D3A-8B35-0841-AE4F-5E1853B50DC6}" destId="{64403CC9-9AEA-964B-99E5-2A727B729B81}" srcOrd="0" destOrd="0" presId="urn:microsoft.com/office/officeart/2005/8/layout/chart3"/>
    <dgm:cxn modelId="{E8D47E1F-DDFD-DE42-835D-1FA60F940B3E}" type="presParOf" srcId="{6AE88D3A-8B35-0841-AE4F-5E1853B50DC6}" destId="{7CD2F382-CDF9-DD44-AF23-28FE129A5A91}" srcOrd="1" destOrd="0" presId="urn:microsoft.com/office/officeart/2005/8/layout/chart3"/>
    <dgm:cxn modelId="{F0154CAD-CE2C-DA49-8AD9-F6399F4912A0}" type="presParOf" srcId="{6AE88D3A-8B35-0841-AE4F-5E1853B50DC6}" destId="{9B2DB18B-032E-4B4B-9AE8-05D24EB2D39C}" srcOrd="2" destOrd="0" presId="urn:microsoft.com/office/officeart/2005/8/layout/chart3"/>
    <dgm:cxn modelId="{CC8C6C09-0E67-9A4D-A29B-1D26AC87B265}" type="presParOf" srcId="{6AE88D3A-8B35-0841-AE4F-5E1853B50DC6}" destId="{DD25E129-C96A-E748-9E68-B26542D6C909}" srcOrd="3" destOrd="0" presId="urn:microsoft.com/office/officeart/2005/8/layout/chart3"/>
    <dgm:cxn modelId="{373E3C42-1319-CD45-8536-5FE8D63D9F70}" type="presParOf" srcId="{6AE88D3A-8B35-0841-AE4F-5E1853B50DC6}" destId="{CB697D03-804D-AA46-AD2F-DECE7555BD24}" srcOrd="4" destOrd="0" presId="urn:microsoft.com/office/officeart/2005/8/layout/chart3"/>
    <dgm:cxn modelId="{A1F5A30F-8C66-9143-AD56-7497DCACB313}" type="presParOf" srcId="{6AE88D3A-8B35-0841-AE4F-5E1853B50DC6}" destId="{25702E75-D292-3C4A-811F-6044BF5E7A6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/>
            <a:t>Robert Rodgers President, CEO</a:t>
          </a:r>
        </a:p>
      </dgm:t>
      <dgm:extLst>
        <a:ext uri="{E40237B7-FDA0-4F09-8148-C483321AD2D9}">
          <dgm14:cNvPr xmlns:dgm14="http://schemas.microsoft.com/office/drawing/2010/diagram" id="0" name="" title="President, CEO title"/>
        </a:ext>
      </dgm:extLs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/>
            <a:t>[Adam Sharpe]  Vice President</a:t>
          </a:r>
        </a:p>
      </dgm:t>
      <dgm:extLst>
        <a:ext uri="{E40237B7-FDA0-4F09-8148-C483321AD2D9}">
          <dgm14:cNvPr xmlns:dgm14="http://schemas.microsoft.com/office/drawing/2010/diagram" id="0" name="" title="Vice President 1 title"/>
        </a:ext>
      </dgm:extLs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9C3EAEEF-C270-4551-B717-002B7258BE62}" type="asst">
      <dgm:prSet phldrT="[Text]"/>
      <dgm:spPr/>
      <dgm:t>
        <a:bodyPr/>
        <a:lstStyle/>
        <a:p>
          <a:r>
            <a:rPr lang="en-US" dirty="0"/>
            <a:t>[Jerry Smith] Vice President</a:t>
          </a:r>
        </a:p>
      </dgm:t>
      <dgm:extLst>
        <a:ext uri="{E40237B7-FDA0-4F09-8148-C483321AD2D9}">
          <dgm14:cNvPr xmlns:dgm14="http://schemas.microsoft.com/office/drawing/2010/diagram" id="0" name="" title="Vice President 2 title"/>
        </a:ext>
      </dgm:extLst>
    </dgm:pt>
    <dgm:pt modelId="{18F7FD5D-1C01-4166-B0F4-682A0F50265B}" type="parTrans" cxnId="{F30018D1-4F3C-437E-8231-28A174D21A74}">
      <dgm:prSet/>
      <dgm:spPr/>
      <dgm:t>
        <a:bodyPr/>
        <a:lstStyle/>
        <a:p>
          <a:endParaRPr lang="en-US"/>
        </a:p>
      </dgm:t>
    </dgm:pt>
    <dgm:pt modelId="{6FBDC2F0-6216-4109-A300-07D6F209AA66}" type="sibTrans" cxnId="{F30018D1-4F3C-437E-8231-28A174D21A74}">
      <dgm:prSet/>
      <dgm:spPr/>
      <dgm:t>
        <a:bodyPr/>
        <a:lstStyle/>
        <a:p>
          <a:endParaRPr lang="en-US"/>
        </a:p>
      </dgm:t>
    </dgm:pt>
    <dgm:pt modelId="{2866B383-62A2-4912-AC9F-124B2D3AECA7}" type="asst">
      <dgm:prSet phldrT="[Text]"/>
      <dgm:spPr/>
      <dgm:t>
        <a:bodyPr/>
        <a:lstStyle/>
        <a:p>
          <a:r>
            <a:rPr lang="en-US" dirty="0"/>
            <a:t>[Kim Won] Stakeholder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1"/>
        </a:ext>
      </dgm:extLst>
    </dgm:pt>
    <dgm:pt modelId="{A570EF85-1F31-4BF3-8CA6-365F0F21A542}" type="parTrans" cxnId="{19C324B7-6145-40F5-B47C-9DE86921A49F}">
      <dgm:prSet/>
      <dgm:spPr/>
      <dgm:t>
        <a:bodyPr/>
        <a:lstStyle/>
        <a:p>
          <a:endParaRPr lang="en-US"/>
        </a:p>
      </dgm:t>
    </dgm:pt>
    <dgm:pt modelId="{B5E336F6-EFD2-4469-B712-F16F31580230}" type="sibTrans" cxnId="{19C324B7-6145-40F5-B47C-9DE86921A49F}">
      <dgm:prSet/>
      <dgm:spPr/>
      <dgm:t>
        <a:bodyPr/>
        <a:lstStyle/>
        <a:p>
          <a:endParaRPr lang="en-US"/>
        </a:p>
      </dgm:t>
    </dgm:pt>
    <dgm:pt modelId="{DE1351FC-366C-4273-A111-DC947E8A830B}" type="asst">
      <dgm:prSet phldrT="[Text]"/>
      <dgm:spPr/>
      <dgm:t>
        <a:bodyPr/>
        <a:lstStyle/>
        <a:p>
          <a:r>
            <a:rPr lang="en-US" dirty="0"/>
            <a:t>[Joe Ruso] Supervisor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6D4DE3A9-598B-4441-BDA6-9B286F8B9ADD}" type="parTrans" cxnId="{F2A4967A-5CC5-45A9-A79B-0C19430F09B4}">
      <dgm:prSet/>
      <dgm:spPr/>
      <dgm:t>
        <a:bodyPr/>
        <a:lstStyle/>
        <a:p>
          <a:endParaRPr lang="en-US"/>
        </a:p>
      </dgm:t>
    </dgm:pt>
    <dgm:pt modelId="{DDEB2D0A-9FE5-451E-BE3B-C958B117F53A}" type="sibTrans" cxnId="{F2A4967A-5CC5-45A9-A79B-0C19430F09B4}">
      <dgm:prSet/>
      <dgm:spPr/>
      <dgm:t>
        <a:bodyPr/>
        <a:lstStyle/>
        <a:p>
          <a:endParaRPr lang="en-US"/>
        </a:p>
      </dgm:t>
    </dgm:pt>
    <dgm:pt modelId="{C090A8F0-5230-4E6C-A0E9-6959D7DC2D1A}" type="asst">
      <dgm:prSet phldrT="[Text]"/>
      <dgm:spPr/>
      <dgm:t>
        <a:bodyPr/>
        <a:lstStyle/>
        <a:p>
          <a:r>
            <a:rPr lang="en-US" dirty="0"/>
            <a:t>[Mike Brown] Manager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1"/>
        </a:ext>
      </dgm:extLst>
    </dgm:pt>
    <dgm:pt modelId="{4D3EC4EC-3C77-46A0-81E9-A5426E8F9477}" type="parTrans" cxnId="{EAD14E24-4C12-49BB-9C7C-AE27B6BB681E}">
      <dgm:prSet/>
      <dgm:spPr/>
      <dgm:t>
        <a:bodyPr/>
        <a:lstStyle/>
        <a:p>
          <a:endParaRPr lang="en-US"/>
        </a:p>
      </dgm:t>
    </dgm:pt>
    <dgm:pt modelId="{C4D96458-F556-4F1B-8D40-6DE839F69941}" type="sibTrans" cxnId="{EAD14E24-4C12-49BB-9C7C-AE27B6BB681E}">
      <dgm:prSet/>
      <dgm:spPr/>
      <dgm:t>
        <a:bodyPr/>
        <a:lstStyle/>
        <a:p>
          <a:endParaRPr lang="en-US"/>
        </a:p>
      </dgm:t>
    </dgm:pt>
    <dgm:pt modelId="{24BE58B0-E455-4498-9ABD-FB91A86DAEB4}" type="asst">
      <dgm:prSet phldrT="[Text]"/>
      <dgm:spPr/>
      <dgm:t>
        <a:bodyPr/>
        <a:lstStyle/>
        <a:p>
          <a:r>
            <a:rPr lang="en-US" dirty="0"/>
            <a:t>[Molly K. Henry] Stakeholder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2"/>
        </a:ext>
      </dgm:extLst>
    </dgm:pt>
    <dgm:pt modelId="{2E165D0A-6580-4617-BC8B-4CF288B94908}" type="parTrans" cxnId="{1E0C22A1-98D7-4BF6-9C31-3FEE71245D28}">
      <dgm:prSet/>
      <dgm:spPr/>
      <dgm:t>
        <a:bodyPr/>
        <a:lstStyle/>
        <a:p>
          <a:endParaRPr lang="en-US"/>
        </a:p>
      </dgm:t>
    </dgm:pt>
    <dgm:pt modelId="{9351FF79-9D11-4376-9C71-5A63D54FD4DA}" type="sibTrans" cxnId="{1E0C22A1-98D7-4BF6-9C31-3FEE71245D28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</dgm:pt>
    <dgm:pt modelId="{B4EA89FA-F4C3-4343-B0EA-03CE8E80571B}" type="pres">
      <dgm:prSet presAssocID="{1AE76108-91FB-44D8-8A89-B8E208F7E5CA}" presName="rootConnector1" presStyleLbl="node1" presStyleIdx="0" presStyleCnt="0"/>
      <dgm:spPr/>
    </dgm:pt>
    <dgm:pt modelId="{D1F0577B-7768-4685-A52C-86010901C5D7}" type="pres">
      <dgm:prSet presAssocID="{1AE76108-91FB-44D8-8A89-B8E208F7E5CA}" presName="hierChild2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0" presStyleCnt="2"/>
      <dgm:spPr/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6" custScaleX="111094">
        <dgm:presLayoutVars>
          <dgm:chPref val="3"/>
        </dgm:presLayoutVars>
      </dgm:prSet>
      <dgm:spPr/>
    </dgm:pt>
    <dgm:pt modelId="{8F9A1E52-B498-4A1B-BE2F-B7CEA92EF782}" type="pres">
      <dgm:prSet presAssocID="{5F5A6335-6630-4D71-8A8D-82747DBEDD02}" presName="rootConnector3" presStyleLbl="asst1" presStyleIdx="0" presStyleCnt="6"/>
      <dgm:spPr/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  <dgm:pt modelId="{BDC0F990-141B-4ABC-8E09-EA478ED95FD5}" type="pres">
      <dgm:prSet presAssocID="{4D3EC4EC-3C77-46A0-81E9-A5426E8F9477}" presName="Name111" presStyleLbl="parChTrans1D3" presStyleIdx="0" presStyleCnt="4"/>
      <dgm:spPr/>
    </dgm:pt>
    <dgm:pt modelId="{59C0A571-C35A-42F5-A3BC-DF25B8AF0245}" type="pres">
      <dgm:prSet presAssocID="{C090A8F0-5230-4E6C-A0E9-6959D7DC2D1A}" presName="hierRoot3" presStyleCnt="0">
        <dgm:presLayoutVars>
          <dgm:hierBranch val="init"/>
        </dgm:presLayoutVars>
      </dgm:prSet>
      <dgm:spPr/>
    </dgm:pt>
    <dgm:pt modelId="{36DCC548-DB4A-4094-AA60-9ADD4BD644DD}" type="pres">
      <dgm:prSet presAssocID="{C090A8F0-5230-4E6C-A0E9-6959D7DC2D1A}" presName="rootComposite3" presStyleCnt="0"/>
      <dgm:spPr/>
    </dgm:pt>
    <dgm:pt modelId="{08F61584-B8B8-4DD7-A9CB-E16EF2024AD1}" type="pres">
      <dgm:prSet presAssocID="{C090A8F0-5230-4E6C-A0E9-6959D7DC2D1A}" presName="rootText3" presStyleLbl="asst1" presStyleIdx="1" presStyleCnt="6">
        <dgm:presLayoutVars>
          <dgm:chPref val="3"/>
        </dgm:presLayoutVars>
      </dgm:prSet>
      <dgm:spPr/>
    </dgm:pt>
    <dgm:pt modelId="{7DD193AE-0436-4B44-BB7A-5A4FAFCE92C2}" type="pres">
      <dgm:prSet presAssocID="{C090A8F0-5230-4E6C-A0E9-6959D7DC2D1A}" presName="rootConnector3" presStyleLbl="asst1" presStyleIdx="1" presStyleCnt="6"/>
      <dgm:spPr/>
    </dgm:pt>
    <dgm:pt modelId="{F55A34F5-FD9D-4EE6-871A-060E62169078}" type="pres">
      <dgm:prSet presAssocID="{C090A8F0-5230-4E6C-A0E9-6959D7DC2D1A}" presName="hierChild6" presStyleCnt="0"/>
      <dgm:spPr/>
    </dgm:pt>
    <dgm:pt modelId="{7D6ED127-A800-4CCD-973A-40D59B983348}" type="pres">
      <dgm:prSet presAssocID="{C090A8F0-5230-4E6C-A0E9-6959D7DC2D1A}" presName="hierChild7" presStyleCnt="0"/>
      <dgm:spPr/>
    </dgm:pt>
    <dgm:pt modelId="{09677423-A508-4B4B-8D1B-485A7D42FCFA}" type="pres">
      <dgm:prSet presAssocID="{A570EF85-1F31-4BF3-8CA6-365F0F21A542}" presName="Name111" presStyleLbl="parChTrans1D3" presStyleIdx="1" presStyleCnt="4"/>
      <dgm:spPr/>
    </dgm:pt>
    <dgm:pt modelId="{E09469CB-99DC-4FC7-B060-1C8DD4736F7E}" type="pres">
      <dgm:prSet presAssocID="{2866B383-62A2-4912-AC9F-124B2D3AECA7}" presName="hierRoot3" presStyleCnt="0">
        <dgm:presLayoutVars>
          <dgm:hierBranch val="init"/>
        </dgm:presLayoutVars>
      </dgm:prSet>
      <dgm:spPr/>
    </dgm:pt>
    <dgm:pt modelId="{9177EAF4-426E-461E-B9A5-B90772624AC7}" type="pres">
      <dgm:prSet presAssocID="{2866B383-62A2-4912-AC9F-124B2D3AECA7}" presName="rootComposite3" presStyleCnt="0"/>
      <dgm:spPr/>
    </dgm:pt>
    <dgm:pt modelId="{14F192BF-2D3E-4CA9-8D4B-DAA255E1B9B5}" type="pres">
      <dgm:prSet presAssocID="{2866B383-62A2-4912-AC9F-124B2D3AECA7}" presName="rootText3" presStyleLbl="asst1" presStyleIdx="2" presStyleCnt="6">
        <dgm:presLayoutVars>
          <dgm:chPref val="3"/>
        </dgm:presLayoutVars>
      </dgm:prSet>
      <dgm:spPr/>
    </dgm:pt>
    <dgm:pt modelId="{DCD6DB96-7034-463B-BE36-5B3FB4EBB276}" type="pres">
      <dgm:prSet presAssocID="{2866B383-62A2-4912-AC9F-124B2D3AECA7}" presName="rootConnector3" presStyleLbl="asst1" presStyleIdx="2" presStyleCnt="6"/>
      <dgm:spPr/>
    </dgm:pt>
    <dgm:pt modelId="{D0E7A5EF-87FD-49F8-A1B9-BD44900A5AF4}" type="pres">
      <dgm:prSet presAssocID="{2866B383-62A2-4912-AC9F-124B2D3AECA7}" presName="hierChild6" presStyleCnt="0"/>
      <dgm:spPr/>
    </dgm:pt>
    <dgm:pt modelId="{42072533-25C4-4A09-8B1C-01BEC51E9AD3}" type="pres">
      <dgm:prSet presAssocID="{2866B383-62A2-4912-AC9F-124B2D3AECA7}" presName="hierChild7" presStyleCnt="0"/>
      <dgm:spPr/>
    </dgm:pt>
    <dgm:pt modelId="{EC13BC23-278C-469E-8670-19E5A3767C11}" type="pres">
      <dgm:prSet presAssocID="{18F7FD5D-1C01-4166-B0F4-682A0F50265B}" presName="Name111" presStyleLbl="parChTrans1D2" presStyleIdx="1" presStyleCnt="2"/>
      <dgm:spPr/>
    </dgm:pt>
    <dgm:pt modelId="{74C8F862-6171-4635-BA50-8596E0F018EC}" type="pres">
      <dgm:prSet presAssocID="{9C3EAEEF-C270-4551-B717-002B7258BE62}" presName="hierRoot3" presStyleCnt="0">
        <dgm:presLayoutVars>
          <dgm:hierBranch val="init"/>
        </dgm:presLayoutVars>
      </dgm:prSet>
      <dgm:spPr/>
    </dgm:pt>
    <dgm:pt modelId="{43CB21CA-FEB1-41BF-A11E-E963522D1399}" type="pres">
      <dgm:prSet presAssocID="{9C3EAEEF-C270-4551-B717-002B7258BE62}" presName="rootComposite3" presStyleCnt="0"/>
      <dgm:spPr/>
    </dgm:pt>
    <dgm:pt modelId="{90C4D103-D8EC-4AE9-9837-CA62A2D19FD8}" type="pres">
      <dgm:prSet presAssocID="{9C3EAEEF-C270-4551-B717-002B7258BE62}" presName="rootText3" presStyleLbl="asst1" presStyleIdx="3" presStyleCnt="6">
        <dgm:presLayoutVars>
          <dgm:chPref val="3"/>
        </dgm:presLayoutVars>
      </dgm:prSet>
      <dgm:spPr/>
    </dgm:pt>
    <dgm:pt modelId="{A80421D6-C5AD-4C7E-87A3-9E9767024270}" type="pres">
      <dgm:prSet presAssocID="{9C3EAEEF-C270-4551-B717-002B7258BE62}" presName="rootConnector3" presStyleLbl="asst1" presStyleIdx="3" presStyleCnt="6"/>
      <dgm:spPr/>
    </dgm:pt>
    <dgm:pt modelId="{9D778A3E-2857-4A1D-BE0C-4CCA693C5C56}" type="pres">
      <dgm:prSet presAssocID="{9C3EAEEF-C270-4551-B717-002B7258BE62}" presName="hierChild6" presStyleCnt="0"/>
      <dgm:spPr/>
    </dgm:pt>
    <dgm:pt modelId="{C8BFD6B4-78D5-49D8-A3B5-F20DBAB23D97}" type="pres">
      <dgm:prSet presAssocID="{9C3EAEEF-C270-4551-B717-002B7258BE62}" presName="hierChild7" presStyleCnt="0"/>
      <dgm:spPr/>
    </dgm:pt>
    <dgm:pt modelId="{A97AFD88-761E-4973-8C4F-BCF2EB98F39A}" type="pres">
      <dgm:prSet presAssocID="{2E165D0A-6580-4617-BC8B-4CF288B94908}" presName="Name111" presStyleLbl="parChTrans1D3" presStyleIdx="2" presStyleCnt="4"/>
      <dgm:spPr/>
    </dgm:pt>
    <dgm:pt modelId="{E85E5701-3FE3-426E-8254-A6C55202CBC1}" type="pres">
      <dgm:prSet presAssocID="{24BE58B0-E455-4498-9ABD-FB91A86DAEB4}" presName="hierRoot3" presStyleCnt="0">
        <dgm:presLayoutVars>
          <dgm:hierBranch val="init"/>
        </dgm:presLayoutVars>
      </dgm:prSet>
      <dgm:spPr/>
    </dgm:pt>
    <dgm:pt modelId="{C463BF6A-838A-49FB-B585-176C8F732B1A}" type="pres">
      <dgm:prSet presAssocID="{24BE58B0-E455-4498-9ABD-FB91A86DAEB4}" presName="rootComposite3" presStyleCnt="0"/>
      <dgm:spPr/>
    </dgm:pt>
    <dgm:pt modelId="{A89B8676-DBDE-4D5E-B560-ECAFCA50202A}" type="pres">
      <dgm:prSet presAssocID="{24BE58B0-E455-4498-9ABD-FB91A86DAEB4}" presName="rootText3" presStyleLbl="asst1" presStyleIdx="4" presStyleCnt="6">
        <dgm:presLayoutVars>
          <dgm:chPref val="3"/>
        </dgm:presLayoutVars>
      </dgm:prSet>
      <dgm:spPr/>
    </dgm:pt>
    <dgm:pt modelId="{879A1EF4-EB9E-4AFE-A7BB-B9A34B4015F8}" type="pres">
      <dgm:prSet presAssocID="{24BE58B0-E455-4498-9ABD-FB91A86DAEB4}" presName="rootConnector3" presStyleLbl="asst1" presStyleIdx="4" presStyleCnt="6"/>
      <dgm:spPr/>
    </dgm:pt>
    <dgm:pt modelId="{70E275B0-4B36-4F36-A743-917B1A3C5A23}" type="pres">
      <dgm:prSet presAssocID="{24BE58B0-E455-4498-9ABD-FB91A86DAEB4}" presName="hierChild6" presStyleCnt="0"/>
      <dgm:spPr/>
    </dgm:pt>
    <dgm:pt modelId="{0B5BC77F-14F4-41F1-8701-B088B2B43E7C}" type="pres">
      <dgm:prSet presAssocID="{24BE58B0-E455-4498-9ABD-FB91A86DAEB4}" presName="hierChild7" presStyleCnt="0"/>
      <dgm:spPr/>
    </dgm:pt>
    <dgm:pt modelId="{D1106FB2-C581-4604-ADBE-A7B4F86F90AF}" type="pres">
      <dgm:prSet presAssocID="{6D4DE3A9-598B-4441-BDA6-9B286F8B9ADD}" presName="Name111" presStyleLbl="parChTrans1D3" presStyleIdx="3" presStyleCnt="4"/>
      <dgm:spPr/>
    </dgm:pt>
    <dgm:pt modelId="{C59D9071-C0DD-48B8-ACA9-0739F31FC1FD}" type="pres">
      <dgm:prSet presAssocID="{DE1351FC-366C-4273-A111-DC947E8A830B}" presName="hierRoot3" presStyleCnt="0">
        <dgm:presLayoutVars>
          <dgm:hierBranch val="init"/>
        </dgm:presLayoutVars>
      </dgm:prSet>
      <dgm:spPr/>
    </dgm:pt>
    <dgm:pt modelId="{D8F6F8B1-3448-4054-ABC7-6892806BF45F}" type="pres">
      <dgm:prSet presAssocID="{DE1351FC-366C-4273-A111-DC947E8A830B}" presName="rootComposite3" presStyleCnt="0"/>
      <dgm:spPr/>
    </dgm:pt>
    <dgm:pt modelId="{93D11AF9-526A-4A25-B855-9018C0E40F8B}" type="pres">
      <dgm:prSet presAssocID="{DE1351FC-366C-4273-A111-DC947E8A830B}" presName="rootText3" presStyleLbl="asst1" presStyleIdx="5" presStyleCnt="6">
        <dgm:presLayoutVars>
          <dgm:chPref val="3"/>
        </dgm:presLayoutVars>
      </dgm:prSet>
      <dgm:spPr/>
    </dgm:pt>
    <dgm:pt modelId="{3DDEC7CD-7309-48A6-9073-702309F75FEC}" type="pres">
      <dgm:prSet presAssocID="{DE1351FC-366C-4273-A111-DC947E8A830B}" presName="rootConnector3" presStyleLbl="asst1" presStyleIdx="5" presStyleCnt="6"/>
      <dgm:spPr/>
    </dgm:pt>
    <dgm:pt modelId="{F4F7CFC8-CB6D-4962-A1CA-23E8CB597EEA}" type="pres">
      <dgm:prSet presAssocID="{DE1351FC-366C-4273-A111-DC947E8A830B}" presName="hierChild6" presStyleCnt="0"/>
      <dgm:spPr/>
    </dgm:pt>
    <dgm:pt modelId="{28A89FE7-83C5-4970-A366-DF3C66F4EE1A}" type="pres">
      <dgm:prSet presAssocID="{DE1351FC-366C-4273-A111-DC947E8A830B}" presName="hierChild7" presStyleCnt="0"/>
      <dgm:spPr/>
    </dgm:pt>
  </dgm:ptLst>
  <dgm:cxnLst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1D500C09-D306-42A1-A4F5-1D31587BE38F}" type="presOf" srcId="{9C3EAEEF-C270-4551-B717-002B7258BE62}" destId="{A80421D6-C5AD-4C7E-87A3-9E9767024270}" srcOrd="1" destOrd="0" presId="urn:microsoft.com/office/officeart/2005/8/layout/orgChart1"/>
    <dgm:cxn modelId="{4AF4211A-630F-4648-ACB8-8D376A45713C}" type="presOf" srcId="{1D68A030-C6F3-413B-8622-5590D9ED1D15}" destId="{68C4EFF2-445F-4267-8276-3476572E2322}" srcOrd="0" destOrd="0" presId="urn:microsoft.com/office/officeart/2005/8/layout/orgChart1"/>
    <dgm:cxn modelId="{6828C81A-1EEF-453A-B727-57136508B46C}" type="presOf" srcId="{9C3EAEEF-C270-4551-B717-002B7258BE62}" destId="{90C4D103-D8EC-4AE9-9837-CA62A2D19FD8}" srcOrd="0" destOrd="0" presId="urn:microsoft.com/office/officeart/2005/8/layout/orgChart1"/>
    <dgm:cxn modelId="{1768FA1E-F927-4FA7-A0C1-B3123C6BAE94}" type="presOf" srcId="{2866B383-62A2-4912-AC9F-124B2D3AECA7}" destId="{14F192BF-2D3E-4CA9-8D4B-DAA255E1B9B5}" srcOrd="0" destOrd="0" presId="urn:microsoft.com/office/officeart/2005/8/layout/orgChart1"/>
    <dgm:cxn modelId="{EAD14E24-4C12-49BB-9C7C-AE27B6BB681E}" srcId="{5F5A6335-6630-4D71-8A8D-82747DBEDD02}" destId="{C090A8F0-5230-4E6C-A0E9-6959D7DC2D1A}" srcOrd="0" destOrd="0" parTransId="{4D3EC4EC-3C77-46A0-81E9-A5426E8F9477}" sibTransId="{C4D96458-F556-4F1B-8D40-6DE839F69941}"/>
    <dgm:cxn modelId="{AA084A3A-16DD-40EC-87A8-42883D13FCEF}" type="presOf" srcId="{78502359-E29E-4A2D-ACAC-4DCAC351BAD4}" destId="{24932D62-51B8-4D71-A5FA-4BD57552139C}" srcOrd="0" destOrd="0" presId="urn:microsoft.com/office/officeart/2005/8/layout/orgChart1"/>
    <dgm:cxn modelId="{4B6D233E-EA85-44A2-85C8-38C2637BAA0B}" type="presOf" srcId="{6D4DE3A9-598B-4441-BDA6-9B286F8B9ADD}" destId="{D1106FB2-C581-4604-ADBE-A7B4F86F90AF}" srcOrd="0" destOrd="0" presId="urn:microsoft.com/office/officeart/2005/8/layout/orgChart1"/>
    <dgm:cxn modelId="{D02C3240-2396-44AB-8ABD-B962F6AC9C66}" type="presOf" srcId="{1AE76108-91FB-44D8-8A89-B8E208F7E5CA}" destId="{B4EA89FA-F4C3-4343-B0EA-03CE8E80571B}" srcOrd="1" destOrd="0" presId="urn:microsoft.com/office/officeart/2005/8/layout/orgChart1"/>
    <dgm:cxn modelId="{054CF461-CDCB-4E84-916A-A1A351A5B744}" type="presOf" srcId="{1AE76108-91FB-44D8-8A89-B8E208F7E5CA}" destId="{B4F9536A-212F-4EE6-8E36-1F7330E5587D}" srcOrd="0" destOrd="0" presId="urn:microsoft.com/office/officeart/2005/8/layout/orgChart1"/>
    <dgm:cxn modelId="{8E70C266-D36E-4DC1-91E0-8E648B3D7EA3}" type="presOf" srcId="{2E165D0A-6580-4617-BC8B-4CF288B94908}" destId="{A97AFD88-761E-4973-8C4F-BCF2EB98F39A}" srcOrd="0" destOrd="0" presId="urn:microsoft.com/office/officeart/2005/8/layout/orgChart1"/>
    <dgm:cxn modelId="{F2A4967A-5CC5-45A9-A79B-0C19430F09B4}" srcId="{9C3EAEEF-C270-4551-B717-002B7258BE62}" destId="{DE1351FC-366C-4273-A111-DC947E8A830B}" srcOrd="1" destOrd="0" parTransId="{6D4DE3A9-598B-4441-BDA6-9B286F8B9ADD}" sibTransId="{DDEB2D0A-9FE5-451E-BE3B-C958B117F53A}"/>
    <dgm:cxn modelId="{8D34AC7E-AC6D-4845-99FA-9163FC7D11C3}" type="presOf" srcId="{DE1351FC-366C-4273-A111-DC947E8A830B}" destId="{3DDEC7CD-7309-48A6-9073-702309F75FEC}" srcOrd="1" destOrd="0" presId="urn:microsoft.com/office/officeart/2005/8/layout/orgChart1"/>
    <dgm:cxn modelId="{2DFE697F-1ACE-4AE4-A9CC-B4824D299635}" type="presOf" srcId="{C090A8F0-5230-4E6C-A0E9-6959D7DC2D1A}" destId="{7DD193AE-0436-4B44-BB7A-5A4FAFCE92C2}" srcOrd="1" destOrd="0" presId="urn:microsoft.com/office/officeart/2005/8/layout/orgChart1"/>
    <dgm:cxn modelId="{6D887999-B395-4C50-AB74-BB5B3F982A8B}" type="presOf" srcId="{24BE58B0-E455-4498-9ABD-FB91A86DAEB4}" destId="{A89B8676-DBDE-4D5E-B560-ECAFCA50202A}" srcOrd="0" destOrd="0" presId="urn:microsoft.com/office/officeart/2005/8/layout/orgChart1"/>
    <dgm:cxn modelId="{1E0C22A1-98D7-4BF6-9C31-3FEE71245D28}" srcId="{9C3EAEEF-C270-4551-B717-002B7258BE62}" destId="{24BE58B0-E455-4498-9ABD-FB91A86DAEB4}" srcOrd="0" destOrd="0" parTransId="{2E165D0A-6580-4617-BC8B-4CF288B94908}" sibTransId="{9351FF79-9D11-4376-9C71-5A63D54FD4DA}"/>
    <dgm:cxn modelId="{8CEAB2A2-91E1-45F7-867F-CB66C44CBB78}" type="presOf" srcId="{A570EF85-1F31-4BF3-8CA6-365F0F21A542}" destId="{09677423-A508-4B4B-8D1B-485A7D42FCFA}" srcOrd="0" destOrd="0" presId="urn:microsoft.com/office/officeart/2005/8/layout/orgChart1"/>
    <dgm:cxn modelId="{19C324B7-6145-40F5-B47C-9DE86921A49F}" srcId="{5F5A6335-6630-4D71-8A8D-82747DBEDD02}" destId="{2866B383-62A2-4912-AC9F-124B2D3AECA7}" srcOrd="1" destOrd="0" parTransId="{A570EF85-1F31-4BF3-8CA6-365F0F21A542}" sibTransId="{B5E336F6-EFD2-4469-B712-F16F31580230}"/>
    <dgm:cxn modelId="{3B5679B8-E222-4629-8356-848A0B0D9F4C}" type="presOf" srcId="{24BE58B0-E455-4498-9ABD-FB91A86DAEB4}" destId="{879A1EF4-EB9E-4AFE-A7BB-B9A34B4015F8}" srcOrd="1" destOrd="0" presId="urn:microsoft.com/office/officeart/2005/8/layout/orgChart1"/>
    <dgm:cxn modelId="{471827B9-7EF1-40C6-82D8-48877828EDA0}" type="presOf" srcId="{18F7FD5D-1C01-4166-B0F4-682A0F50265B}" destId="{EC13BC23-278C-469E-8670-19E5A3767C11}" srcOrd="0" destOrd="0" presId="urn:microsoft.com/office/officeart/2005/8/layout/orgChart1"/>
    <dgm:cxn modelId="{A9D8D8C2-0870-423A-B435-20A126FEF809}" type="presOf" srcId="{5F5A6335-6630-4D71-8A8D-82747DBEDD02}" destId="{940E95D1-7142-4E02-A0BE-B91C30369A64}" srcOrd="0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0162C5C9-72AC-45DF-B0E5-766CB584C7AA}" type="presOf" srcId="{5F5A6335-6630-4D71-8A8D-82747DBEDD02}" destId="{8F9A1E52-B498-4A1B-BE2F-B7CEA92EF782}" srcOrd="1" destOrd="0" presId="urn:microsoft.com/office/officeart/2005/8/layout/orgChart1"/>
    <dgm:cxn modelId="{F30018D1-4F3C-437E-8231-28A174D21A74}" srcId="{1AE76108-91FB-44D8-8A89-B8E208F7E5CA}" destId="{9C3EAEEF-C270-4551-B717-002B7258BE62}" srcOrd="1" destOrd="0" parTransId="{18F7FD5D-1C01-4166-B0F4-682A0F50265B}" sibTransId="{6FBDC2F0-6216-4109-A300-07D6F209AA66}"/>
    <dgm:cxn modelId="{BC574ED3-6AAB-4A00-887E-EC3927F20CAC}" type="presOf" srcId="{DE1351FC-366C-4273-A111-DC947E8A830B}" destId="{93D11AF9-526A-4A25-B855-9018C0E40F8B}" srcOrd="0" destOrd="0" presId="urn:microsoft.com/office/officeart/2005/8/layout/orgChart1"/>
    <dgm:cxn modelId="{6A538AE2-A648-479F-B150-942D8BDC3AC3}" type="presOf" srcId="{2866B383-62A2-4912-AC9F-124B2D3AECA7}" destId="{DCD6DB96-7034-463B-BE36-5B3FB4EBB276}" srcOrd="1" destOrd="0" presId="urn:microsoft.com/office/officeart/2005/8/layout/orgChart1"/>
    <dgm:cxn modelId="{5B1004F5-E852-4BAA-A84B-720C3C454A95}" type="presOf" srcId="{4D3EC4EC-3C77-46A0-81E9-A5426E8F9477}" destId="{BDC0F990-141B-4ABC-8E09-EA478ED95FD5}" srcOrd="0" destOrd="0" presId="urn:microsoft.com/office/officeart/2005/8/layout/orgChart1"/>
    <dgm:cxn modelId="{D130D6FF-851E-403F-942A-A4842F752664}" type="presOf" srcId="{C090A8F0-5230-4E6C-A0E9-6959D7DC2D1A}" destId="{08F61584-B8B8-4DD7-A9CB-E16EF2024AD1}" srcOrd="0" destOrd="0" presId="urn:microsoft.com/office/officeart/2005/8/layout/orgChart1"/>
    <dgm:cxn modelId="{6762B2B8-5107-437E-8A76-94B1AE4D68AD}" type="presParOf" srcId="{24932D62-51B8-4D71-A5FA-4BD57552139C}" destId="{63487077-536E-4911-8464-54721A48DE05}" srcOrd="0" destOrd="0" presId="urn:microsoft.com/office/officeart/2005/8/layout/orgChart1"/>
    <dgm:cxn modelId="{F19D6335-F384-4892-9192-002FB62A5896}" type="presParOf" srcId="{63487077-536E-4911-8464-54721A48DE05}" destId="{342D541C-5030-4F91-A070-844941CA9444}" srcOrd="0" destOrd="0" presId="urn:microsoft.com/office/officeart/2005/8/layout/orgChart1"/>
    <dgm:cxn modelId="{8F00AB59-F0EA-499F-B50C-2F64D7B09B92}" type="presParOf" srcId="{342D541C-5030-4F91-A070-844941CA9444}" destId="{B4F9536A-212F-4EE6-8E36-1F7330E5587D}" srcOrd="0" destOrd="0" presId="urn:microsoft.com/office/officeart/2005/8/layout/orgChart1"/>
    <dgm:cxn modelId="{255F4969-C6C5-4D06-AE45-2E03180812CD}" type="presParOf" srcId="{342D541C-5030-4F91-A070-844941CA9444}" destId="{B4EA89FA-F4C3-4343-B0EA-03CE8E80571B}" srcOrd="1" destOrd="0" presId="urn:microsoft.com/office/officeart/2005/8/layout/orgChart1"/>
    <dgm:cxn modelId="{DB0FA1D2-8BD3-4856-8388-B107035C9403}" type="presParOf" srcId="{63487077-536E-4911-8464-54721A48DE05}" destId="{D1F0577B-7768-4685-A52C-86010901C5D7}" srcOrd="1" destOrd="0" presId="urn:microsoft.com/office/officeart/2005/8/layout/orgChart1"/>
    <dgm:cxn modelId="{46DA2016-AE6F-4B35-8C93-1C5C797F3383}" type="presParOf" srcId="{63487077-536E-4911-8464-54721A48DE05}" destId="{53425F9F-A766-4F4F-BE7E-8967A57E25F5}" srcOrd="2" destOrd="0" presId="urn:microsoft.com/office/officeart/2005/8/layout/orgChart1"/>
    <dgm:cxn modelId="{4398DAF5-A0C9-4618-8BDD-CBC999D3B659}" type="presParOf" srcId="{53425F9F-A766-4F4F-BE7E-8967A57E25F5}" destId="{68C4EFF2-445F-4267-8276-3476572E2322}" srcOrd="0" destOrd="0" presId="urn:microsoft.com/office/officeart/2005/8/layout/orgChart1"/>
    <dgm:cxn modelId="{A518EDAD-FEAB-4373-AA3E-A343B8B387D4}" type="presParOf" srcId="{53425F9F-A766-4F4F-BE7E-8967A57E25F5}" destId="{AF728B47-EBAB-4EC6-904A-07F266E4DACA}" srcOrd="1" destOrd="0" presId="urn:microsoft.com/office/officeart/2005/8/layout/orgChart1"/>
    <dgm:cxn modelId="{E643555A-B19F-4A84-8F7E-AAC7B98AA3D4}" type="presParOf" srcId="{AF728B47-EBAB-4EC6-904A-07F266E4DACA}" destId="{DD5351A4-1354-47FA-ABA6-EE4079D952E3}" srcOrd="0" destOrd="0" presId="urn:microsoft.com/office/officeart/2005/8/layout/orgChart1"/>
    <dgm:cxn modelId="{A54E1F6B-8930-497D-8B0D-EB1819521EAC}" type="presParOf" srcId="{DD5351A4-1354-47FA-ABA6-EE4079D952E3}" destId="{940E95D1-7142-4E02-A0BE-B91C30369A64}" srcOrd="0" destOrd="0" presId="urn:microsoft.com/office/officeart/2005/8/layout/orgChart1"/>
    <dgm:cxn modelId="{763E88D6-D0E2-434E-9C58-352361908944}" type="presParOf" srcId="{DD5351A4-1354-47FA-ABA6-EE4079D952E3}" destId="{8F9A1E52-B498-4A1B-BE2F-B7CEA92EF782}" srcOrd="1" destOrd="0" presId="urn:microsoft.com/office/officeart/2005/8/layout/orgChart1"/>
    <dgm:cxn modelId="{C8E949BE-B154-471F-B9E8-46CC44C90B46}" type="presParOf" srcId="{AF728B47-EBAB-4EC6-904A-07F266E4DACA}" destId="{CE1341E2-B64C-4A42-99B7-9AEFFD1FC2CF}" srcOrd="1" destOrd="0" presId="urn:microsoft.com/office/officeart/2005/8/layout/orgChart1"/>
    <dgm:cxn modelId="{2F37C801-9B26-4C1A-982D-DE1F0D4FCC22}" type="presParOf" srcId="{AF728B47-EBAB-4EC6-904A-07F266E4DACA}" destId="{7E8C11CE-7313-4CE8-8C3E-C45393A9B8EC}" srcOrd="2" destOrd="0" presId="urn:microsoft.com/office/officeart/2005/8/layout/orgChart1"/>
    <dgm:cxn modelId="{4280FBA9-2B59-4B55-A506-DE7467912BAC}" type="presParOf" srcId="{7E8C11CE-7313-4CE8-8C3E-C45393A9B8EC}" destId="{BDC0F990-141B-4ABC-8E09-EA478ED95FD5}" srcOrd="0" destOrd="0" presId="urn:microsoft.com/office/officeart/2005/8/layout/orgChart1"/>
    <dgm:cxn modelId="{1FBEC527-1565-40D1-B160-821D74AD8CCB}" type="presParOf" srcId="{7E8C11CE-7313-4CE8-8C3E-C45393A9B8EC}" destId="{59C0A571-C35A-42F5-A3BC-DF25B8AF0245}" srcOrd="1" destOrd="0" presId="urn:microsoft.com/office/officeart/2005/8/layout/orgChart1"/>
    <dgm:cxn modelId="{8A4EAC83-96B0-4D20-80F3-DA3318C84CA9}" type="presParOf" srcId="{59C0A571-C35A-42F5-A3BC-DF25B8AF0245}" destId="{36DCC548-DB4A-4094-AA60-9ADD4BD644DD}" srcOrd="0" destOrd="0" presId="urn:microsoft.com/office/officeart/2005/8/layout/orgChart1"/>
    <dgm:cxn modelId="{5FA0F51A-504A-4C82-930F-DB5E458BA75F}" type="presParOf" srcId="{36DCC548-DB4A-4094-AA60-9ADD4BD644DD}" destId="{08F61584-B8B8-4DD7-A9CB-E16EF2024AD1}" srcOrd="0" destOrd="0" presId="urn:microsoft.com/office/officeart/2005/8/layout/orgChart1"/>
    <dgm:cxn modelId="{D636264C-43A9-4EC7-9067-2DC32CDAEA47}" type="presParOf" srcId="{36DCC548-DB4A-4094-AA60-9ADD4BD644DD}" destId="{7DD193AE-0436-4B44-BB7A-5A4FAFCE92C2}" srcOrd="1" destOrd="0" presId="urn:microsoft.com/office/officeart/2005/8/layout/orgChart1"/>
    <dgm:cxn modelId="{519BC0E6-7672-4215-B19C-D087F69C12D0}" type="presParOf" srcId="{59C0A571-C35A-42F5-A3BC-DF25B8AF0245}" destId="{F55A34F5-FD9D-4EE6-871A-060E62169078}" srcOrd="1" destOrd="0" presId="urn:microsoft.com/office/officeart/2005/8/layout/orgChart1"/>
    <dgm:cxn modelId="{A497D8D5-D80F-4288-8F2F-630D8AA24C8E}" type="presParOf" srcId="{59C0A571-C35A-42F5-A3BC-DF25B8AF0245}" destId="{7D6ED127-A800-4CCD-973A-40D59B983348}" srcOrd="2" destOrd="0" presId="urn:microsoft.com/office/officeart/2005/8/layout/orgChart1"/>
    <dgm:cxn modelId="{5A745866-1533-406A-87F3-ECC5DF62D4BB}" type="presParOf" srcId="{7E8C11CE-7313-4CE8-8C3E-C45393A9B8EC}" destId="{09677423-A508-4B4B-8D1B-485A7D42FCFA}" srcOrd="2" destOrd="0" presId="urn:microsoft.com/office/officeart/2005/8/layout/orgChart1"/>
    <dgm:cxn modelId="{4745BF10-7309-4A01-B593-2D146BBE6EC7}" type="presParOf" srcId="{7E8C11CE-7313-4CE8-8C3E-C45393A9B8EC}" destId="{E09469CB-99DC-4FC7-B060-1C8DD4736F7E}" srcOrd="3" destOrd="0" presId="urn:microsoft.com/office/officeart/2005/8/layout/orgChart1"/>
    <dgm:cxn modelId="{6517BBC5-5713-409C-BC8A-15459CDD8242}" type="presParOf" srcId="{E09469CB-99DC-4FC7-B060-1C8DD4736F7E}" destId="{9177EAF4-426E-461E-B9A5-B90772624AC7}" srcOrd="0" destOrd="0" presId="urn:microsoft.com/office/officeart/2005/8/layout/orgChart1"/>
    <dgm:cxn modelId="{3D917E81-78A3-4538-8D8A-B48ED9220C3E}" type="presParOf" srcId="{9177EAF4-426E-461E-B9A5-B90772624AC7}" destId="{14F192BF-2D3E-4CA9-8D4B-DAA255E1B9B5}" srcOrd="0" destOrd="0" presId="urn:microsoft.com/office/officeart/2005/8/layout/orgChart1"/>
    <dgm:cxn modelId="{154A3E1A-EC34-48C9-9FED-E46DF21721EE}" type="presParOf" srcId="{9177EAF4-426E-461E-B9A5-B90772624AC7}" destId="{DCD6DB96-7034-463B-BE36-5B3FB4EBB276}" srcOrd="1" destOrd="0" presId="urn:microsoft.com/office/officeart/2005/8/layout/orgChart1"/>
    <dgm:cxn modelId="{F4AAA14E-865E-4013-B121-CF0C81EC3048}" type="presParOf" srcId="{E09469CB-99DC-4FC7-B060-1C8DD4736F7E}" destId="{D0E7A5EF-87FD-49F8-A1B9-BD44900A5AF4}" srcOrd="1" destOrd="0" presId="urn:microsoft.com/office/officeart/2005/8/layout/orgChart1"/>
    <dgm:cxn modelId="{402E4A9D-DB62-4554-80C7-C6AEC43FDDF7}" type="presParOf" srcId="{E09469CB-99DC-4FC7-B060-1C8DD4736F7E}" destId="{42072533-25C4-4A09-8B1C-01BEC51E9AD3}" srcOrd="2" destOrd="0" presId="urn:microsoft.com/office/officeart/2005/8/layout/orgChart1"/>
    <dgm:cxn modelId="{47BBC47F-B7DA-455E-A482-E57ABC557DA7}" type="presParOf" srcId="{53425F9F-A766-4F4F-BE7E-8967A57E25F5}" destId="{EC13BC23-278C-469E-8670-19E5A3767C11}" srcOrd="2" destOrd="0" presId="urn:microsoft.com/office/officeart/2005/8/layout/orgChart1"/>
    <dgm:cxn modelId="{EA28EE95-FCB7-40DB-9F4D-980E47873BA0}" type="presParOf" srcId="{53425F9F-A766-4F4F-BE7E-8967A57E25F5}" destId="{74C8F862-6171-4635-BA50-8596E0F018EC}" srcOrd="3" destOrd="0" presId="urn:microsoft.com/office/officeart/2005/8/layout/orgChart1"/>
    <dgm:cxn modelId="{2C34F7D4-A3F7-4320-8F3E-57298BE1CA3D}" type="presParOf" srcId="{74C8F862-6171-4635-BA50-8596E0F018EC}" destId="{43CB21CA-FEB1-41BF-A11E-E963522D1399}" srcOrd="0" destOrd="0" presId="urn:microsoft.com/office/officeart/2005/8/layout/orgChart1"/>
    <dgm:cxn modelId="{FAAE5366-EDE7-417E-8EA4-90BF2AFE4F99}" type="presParOf" srcId="{43CB21CA-FEB1-41BF-A11E-E963522D1399}" destId="{90C4D103-D8EC-4AE9-9837-CA62A2D19FD8}" srcOrd="0" destOrd="0" presId="urn:microsoft.com/office/officeart/2005/8/layout/orgChart1"/>
    <dgm:cxn modelId="{5F663412-669A-4A96-A3DE-253A9E1A2944}" type="presParOf" srcId="{43CB21CA-FEB1-41BF-A11E-E963522D1399}" destId="{A80421D6-C5AD-4C7E-87A3-9E9767024270}" srcOrd="1" destOrd="0" presId="urn:microsoft.com/office/officeart/2005/8/layout/orgChart1"/>
    <dgm:cxn modelId="{BD2BC51F-A61F-4BB1-B503-2DC826BF9E09}" type="presParOf" srcId="{74C8F862-6171-4635-BA50-8596E0F018EC}" destId="{9D778A3E-2857-4A1D-BE0C-4CCA693C5C56}" srcOrd="1" destOrd="0" presId="urn:microsoft.com/office/officeart/2005/8/layout/orgChart1"/>
    <dgm:cxn modelId="{6E0E81D5-41D5-40AB-A21A-4BB064FDC70C}" type="presParOf" srcId="{74C8F862-6171-4635-BA50-8596E0F018EC}" destId="{C8BFD6B4-78D5-49D8-A3B5-F20DBAB23D97}" srcOrd="2" destOrd="0" presId="urn:microsoft.com/office/officeart/2005/8/layout/orgChart1"/>
    <dgm:cxn modelId="{AA7B3238-4680-48C0-BDFB-11017A9E870D}" type="presParOf" srcId="{C8BFD6B4-78D5-49D8-A3B5-F20DBAB23D97}" destId="{A97AFD88-761E-4973-8C4F-BCF2EB98F39A}" srcOrd="0" destOrd="0" presId="urn:microsoft.com/office/officeart/2005/8/layout/orgChart1"/>
    <dgm:cxn modelId="{C1DE25E5-E4DC-4A96-B5C2-CDD3B4AE755C}" type="presParOf" srcId="{C8BFD6B4-78D5-49D8-A3B5-F20DBAB23D97}" destId="{E85E5701-3FE3-426E-8254-A6C55202CBC1}" srcOrd="1" destOrd="0" presId="urn:microsoft.com/office/officeart/2005/8/layout/orgChart1"/>
    <dgm:cxn modelId="{DA42432F-BE42-44A6-87A5-523EAF1BC3FF}" type="presParOf" srcId="{E85E5701-3FE3-426E-8254-A6C55202CBC1}" destId="{C463BF6A-838A-49FB-B585-176C8F732B1A}" srcOrd="0" destOrd="0" presId="urn:microsoft.com/office/officeart/2005/8/layout/orgChart1"/>
    <dgm:cxn modelId="{CD76CA52-6B4C-41C4-979E-F6EAEF0DE0BA}" type="presParOf" srcId="{C463BF6A-838A-49FB-B585-176C8F732B1A}" destId="{A89B8676-DBDE-4D5E-B560-ECAFCA50202A}" srcOrd="0" destOrd="0" presId="urn:microsoft.com/office/officeart/2005/8/layout/orgChart1"/>
    <dgm:cxn modelId="{087A94AB-05B8-4CA0-9775-9E874D2BA1A2}" type="presParOf" srcId="{C463BF6A-838A-49FB-B585-176C8F732B1A}" destId="{879A1EF4-EB9E-4AFE-A7BB-B9A34B4015F8}" srcOrd="1" destOrd="0" presId="urn:microsoft.com/office/officeart/2005/8/layout/orgChart1"/>
    <dgm:cxn modelId="{BC711283-39EE-464C-A014-DD6224487E9B}" type="presParOf" srcId="{E85E5701-3FE3-426E-8254-A6C55202CBC1}" destId="{70E275B0-4B36-4F36-A743-917B1A3C5A23}" srcOrd="1" destOrd="0" presId="urn:microsoft.com/office/officeart/2005/8/layout/orgChart1"/>
    <dgm:cxn modelId="{45D3B12D-AE3A-441B-810F-B059E0986907}" type="presParOf" srcId="{E85E5701-3FE3-426E-8254-A6C55202CBC1}" destId="{0B5BC77F-14F4-41F1-8701-B088B2B43E7C}" srcOrd="2" destOrd="0" presId="urn:microsoft.com/office/officeart/2005/8/layout/orgChart1"/>
    <dgm:cxn modelId="{7C622996-510D-416E-A979-5A9D90D52C2F}" type="presParOf" srcId="{C8BFD6B4-78D5-49D8-A3B5-F20DBAB23D97}" destId="{D1106FB2-C581-4604-ADBE-A7B4F86F90AF}" srcOrd="2" destOrd="0" presId="urn:microsoft.com/office/officeart/2005/8/layout/orgChart1"/>
    <dgm:cxn modelId="{61261B30-0C6E-45F8-9036-A1AF0B39BA3A}" type="presParOf" srcId="{C8BFD6B4-78D5-49D8-A3B5-F20DBAB23D97}" destId="{C59D9071-C0DD-48B8-ACA9-0739F31FC1FD}" srcOrd="3" destOrd="0" presId="urn:microsoft.com/office/officeart/2005/8/layout/orgChart1"/>
    <dgm:cxn modelId="{1DF83EA2-1DA2-40F4-9371-E281C46D5C10}" type="presParOf" srcId="{C59D9071-C0DD-48B8-ACA9-0739F31FC1FD}" destId="{D8F6F8B1-3448-4054-ABC7-6892806BF45F}" srcOrd="0" destOrd="0" presId="urn:microsoft.com/office/officeart/2005/8/layout/orgChart1"/>
    <dgm:cxn modelId="{E819A7CC-ABFB-4946-823B-2D639FB6FB57}" type="presParOf" srcId="{D8F6F8B1-3448-4054-ABC7-6892806BF45F}" destId="{93D11AF9-526A-4A25-B855-9018C0E40F8B}" srcOrd="0" destOrd="0" presId="urn:microsoft.com/office/officeart/2005/8/layout/orgChart1"/>
    <dgm:cxn modelId="{8EF31156-6C4F-4CB6-AAFD-FB2C391B9EDE}" type="presParOf" srcId="{D8F6F8B1-3448-4054-ABC7-6892806BF45F}" destId="{3DDEC7CD-7309-48A6-9073-702309F75FEC}" srcOrd="1" destOrd="0" presId="urn:microsoft.com/office/officeart/2005/8/layout/orgChart1"/>
    <dgm:cxn modelId="{924385A6-33EF-406F-AC74-676BB98B42D4}" type="presParOf" srcId="{C59D9071-C0DD-48B8-ACA9-0739F31FC1FD}" destId="{F4F7CFC8-CB6D-4962-A1CA-23E8CB597EEA}" srcOrd="1" destOrd="0" presId="urn:microsoft.com/office/officeart/2005/8/layout/orgChart1"/>
    <dgm:cxn modelId="{B204850B-29E6-4E15-87E6-2ADBB57505FD}" type="presParOf" srcId="{C59D9071-C0DD-48B8-ACA9-0739F31FC1FD}" destId="{28A89FE7-83C5-4970-A366-DF3C66F4E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pList2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B28390F-BFB3-A84B-859D-068E1E384AA9}" type="pres">
      <dgm:prSet presAssocID="{78502359-E29E-4A2D-ACAC-4DCAC351BAD4}" presName="Name0" presStyleCnt="0">
        <dgm:presLayoutVars>
          <dgm:dir/>
          <dgm:resizeHandles val="exact"/>
        </dgm:presLayoutVars>
      </dgm:prSet>
      <dgm:spPr/>
    </dgm:pt>
  </dgm:ptLst>
  <dgm:cxnLst>
    <dgm:cxn modelId="{DBD8D92A-D9DE-A54F-808D-7BECF6F11231}" type="presOf" srcId="{78502359-E29E-4A2D-ACAC-4DCAC351BAD4}" destId="{AB28390F-BFB3-A84B-859D-068E1E384AA9}" srcOrd="0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3A1D3CA-69E7-B741-8D07-AE9772D40353}">
      <dgm:prSet phldrT="[Text]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i="1" dirty="0"/>
            <a:t>Administrative/</a:t>
          </a:r>
          <a:r>
            <a:rPr lang="en-US" b="1" dirty="0"/>
            <a:t>Managerial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President, CEO title"/>
        </a:ext>
      </dgm:extLst>
    </dgm:pt>
    <dgm:pt modelId="{C0C4192F-33A8-1846-A7AC-C713FC320707}" type="parTrans" cxnId="{A31B3BE6-2552-3643-A979-4A8232FE89D2}">
      <dgm:prSet/>
      <dgm:spPr/>
      <dgm:t>
        <a:bodyPr/>
        <a:lstStyle/>
        <a:p>
          <a:endParaRPr lang="en-US"/>
        </a:p>
      </dgm:t>
    </dgm:pt>
    <dgm:pt modelId="{B6766104-7965-9B49-95EE-0A88DADB30A2}" type="sibTrans" cxnId="{A31B3BE6-2552-3643-A979-4A8232FE89D2}">
      <dgm:prSet/>
      <dgm:spPr/>
      <dgm:t>
        <a:bodyPr/>
        <a:lstStyle/>
        <a:p>
          <a:endParaRPr lang="en-US"/>
        </a:p>
      </dgm:t>
    </dgm:pt>
    <dgm:pt modelId="{47295E4F-1EAE-104E-91F2-EFF4FE9D7AEC}" type="asst">
      <dgm:prSet phldrT="[Text]"/>
      <dgm:spPr/>
      <dgm:t>
        <a:bodyPr/>
        <a:lstStyle/>
        <a:p>
          <a:r>
            <a:rPr lang="en-US" b="1" i="1" dirty="0"/>
            <a:t>Technical Controls</a:t>
          </a:r>
          <a:r>
            <a:rPr lang="en-US" i="1" dirty="0"/>
            <a:t>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Vice President 1 title"/>
        </a:ext>
      </dgm:extLst>
    </dgm:pt>
    <dgm:pt modelId="{7EB65168-2A82-0B40-BBA2-85562E497F1E}" type="parTrans" cxnId="{44E5CC10-EE64-454D-8364-5CF2E6CBC68C}">
      <dgm:prSet/>
      <dgm:spPr/>
      <dgm:t>
        <a:bodyPr/>
        <a:lstStyle/>
        <a:p>
          <a:endParaRPr lang="en-US"/>
        </a:p>
      </dgm:t>
    </dgm:pt>
    <dgm:pt modelId="{49570801-711C-084B-A5A3-024FBC943BE7}" type="sibTrans" cxnId="{44E5CC10-EE64-454D-8364-5CF2E6CBC68C}">
      <dgm:prSet/>
      <dgm:spPr/>
      <dgm:t>
        <a:bodyPr/>
        <a:lstStyle/>
        <a:p>
          <a:endParaRPr lang="en-US"/>
        </a:p>
      </dgm:t>
    </dgm:pt>
    <dgm:pt modelId="{DC99B1CB-4E8C-2245-B485-2A49F927AC53}" type="asst">
      <dgm:prSet phldrT="[Text]"/>
      <dgm:spPr/>
      <dgm:t>
        <a:bodyPr/>
        <a:lstStyle/>
        <a:p>
          <a:r>
            <a:rPr lang="en-US" b="1" dirty="0"/>
            <a:t>Preventative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1"/>
        </a:ext>
      </dgm:extLst>
    </dgm:pt>
    <dgm:pt modelId="{A60C9055-B6F1-954F-AFE7-B69155323CE4}" type="parTrans" cxnId="{5A2868D5-F80E-174D-BB19-B39D746289DC}">
      <dgm:prSet/>
      <dgm:spPr/>
      <dgm:t>
        <a:bodyPr/>
        <a:lstStyle/>
        <a:p>
          <a:endParaRPr lang="en-US"/>
        </a:p>
      </dgm:t>
    </dgm:pt>
    <dgm:pt modelId="{29988AFA-70E9-B841-B80F-83A9D2A71DB4}" type="sibTrans" cxnId="{5A2868D5-F80E-174D-BB19-B39D746289DC}">
      <dgm:prSet/>
      <dgm:spPr/>
      <dgm:t>
        <a:bodyPr/>
        <a:lstStyle/>
        <a:p>
          <a:endParaRPr lang="en-US"/>
        </a:p>
      </dgm:t>
    </dgm:pt>
    <dgm:pt modelId="{9209978E-5559-AD40-A87F-A1CC065CDE99}" type="asst">
      <dgm:prSet phldrT="[Text]"/>
      <dgm:spPr/>
      <dgm:t>
        <a:bodyPr/>
        <a:lstStyle/>
        <a:p>
          <a:r>
            <a:rPr lang="en-US" b="1" dirty="0"/>
            <a:t>Corrective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1"/>
        </a:ext>
      </dgm:extLst>
    </dgm:pt>
    <dgm:pt modelId="{A0131D5D-4CBC-724C-9AA5-195136AB4BB5}" type="parTrans" cxnId="{8580C335-924C-D44B-AF9F-D53078B77A42}">
      <dgm:prSet/>
      <dgm:spPr/>
      <dgm:t>
        <a:bodyPr/>
        <a:lstStyle/>
        <a:p>
          <a:endParaRPr lang="en-US"/>
        </a:p>
      </dgm:t>
    </dgm:pt>
    <dgm:pt modelId="{1AE28046-A8EE-B249-B8A0-19677D3A5177}" type="sibTrans" cxnId="{8580C335-924C-D44B-AF9F-D53078B77A42}">
      <dgm:prSet/>
      <dgm:spPr/>
      <dgm:t>
        <a:bodyPr/>
        <a:lstStyle/>
        <a:p>
          <a:endParaRPr lang="en-US"/>
        </a:p>
      </dgm:t>
    </dgm:pt>
    <dgm:pt modelId="{9AEACC7B-9231-0145-9404-5BA696D43B90}" type="asst">
      <dgm:prSet phldrT="[Text]"/>
      <dgm:spPr/>
      <dgm:t>
        <a:bodyPr/>
        <a:lstStyle/>
        <a:p>
          <a:r>
            <a:rPr lang="en-US" b="1" i="1" dirty="0"/>
            <a:t>Physical/Operational C</a:t>
          </a:r>
          <a:r>
            <a:rPr lang="en-US" b="1" dirty="0"/>
            <a:t>ontrols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Vice President 2 title"/>
        </a:ext>
      </dgm:extLst>
    </dgm:pt>
    <dgm:pt modelId="{33155A26-45C8-044D-B8D0-C4E2C059267A}" type="parTrans" cxnId="{260A1C23-27C0-1040-9A07-8DE0298B7661}">
      <dgm:prSet/>
      <dgm:spPr/>
      <dgm:t>
        <a:bodyPr/>
        <a:lstStyle/>
        <a:p>
          <a:endParaRPr lang="en-US"/>
        </a:p>
      </dgm:t>
    </dgm:pt>
    <dgm:pt modelId="{1C6C28F7-E185-D845-A629-6B8B39AE6422}" type="sibTrans" cxnId="{260A1C23-27C0-1040-9A07-8DE0298B7661}">
      <dgm:prSet/>
      <dgm:spPr/>
      <dgm:t>
        <a:bodyPr/>
        <a:lstStyle/>
        <a:p>
          <a:endParaRPr lang="en-US"/>
        </a:p>
      </dgm:t>
    </dgm:pt>
    <dgm:pt modelId="{2B5DAD88-C119-514E-8D78-0CE6213809AA}" type="asst">
      <dgm:prSet phldrT="[Text]"/>
      <dgm:spPr/>
      <dgm:t>
        <a:bodyPr/>
        <a:lstStyle/>
        <a:p>
          <a:r>
            <a:rPr lang="en-US" b="1" dirty="0"/>
            <a:t>Detective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Manager 1 title under Vice President 2"/>
        </a:ext>
      </dgm:extLst>
    </dgm:pt>
    <dgm:pt modelId="{FC2F852D-23C8-B846-80F4-80C774CDF9AD}" type="parTrans" cxnId="{2D69DC5C-93D0-E447-AA41-938048270359}">
      <dgm:prSet/>
      <dgm:spPr/>
      <dgm:t>
        <a:bodyPr/>
        <a:lstStyle/>
        <a:p>
          <a:endParaRPr lang="en-US"/>
        </a:p>
      </dgm:t>
    </dgm:pt>
    <dgm:pt modelId="{8AFBB2EB-5371-AE45-BFEE-C6FCC7D73ACB}" type="sibTrans" cxnId="{2D69DC5C-93D0-E447-AA41-938048270359}">
      <dgm:prSet/>
      <dgm:spPr/>
      <dgm:t>
        <a:bodyPr/>
        <a:lstStyle/>
        <a:p>
          <a:endParaRPr lang="en-US"/>
        </a:p>
      </dgm:t>
    </dgm:pt>
    <dgm:pt modelId="{F747767E-AE06-3C42-A630-01825EF72A9B}" type="asst">
      <dgm:prSet phldrT="[Text]"/>
      <dgm:spPr/>
      <dgm:t>
        <a:bodyPr/>
        <a:lstStyle/>
        <a:p>
          <a:r>
            <a:rPr lang="en-US" b="1" dirty="0"/>
            <a:t>Deterrence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Manager 2 title under Vice President 2"/>
        </a:ext>
      </dgm:extLst>
    </dgm:pt>
    <dgm:pt modelId="{9BCCB662-3DFF-6746-B313-3DA95B55FD35}" type="parTrans" cxnId="{9821885D-5DED-C84F-A245-383F88969EB7}">
      <dgm:prSet/>
      <dgm:spPr/>
      <dgm:t>
        <a:bodyPr/>
        <a:lstStyle/>
        <a:p>
          <a:endParaRPr lang="en-US"/>
        </a:p>
      </dgm:t>
    </dgm:pt>
    <dgm:pt modelId="{36F1C8E9-57BE-B146-BBCB-2BBACE0E5A20}" type="sibTrans" cxnId="{9821885D-5DED-C84F-A245-383F88969EB7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9650C6-397F-CF4C-8322-66F0A20B4643}" type="pres">
      <dgm:prSet presAssocID="{B3A1D3CA-69E7-B741-8D07-AE9772D40353}" presName="hierRoot1" presStyleCnt="0">
        <dgm:presLayoutVars>
          <dgm:hierBranch val="init"/>
        </dgm:presLayoutVars>
      </dgm:prSet>
      <dgm:spPr/>
    </dgm:pt>
    <dgm:pt modelId="{37988B7C-7DF6-CF46-BE9E-7E12FF03DFAD}" type="pres">
      <dgm:prSet presAssocID="{B3A1D3CA-69E7-B741-8D07-AE9772D40353}" presName="rootComposite1" presStyleCnt="0"/>
      <dgm:spPr/>
    </dgm:pt>
    <dgm:pt modelId="{DF4E81EF-3087-E844-B0EF-FEB5AF789209}" type="pres">
      <dgm:prSet presAssocID="{B3A1D3CA-69E7-B741-8D07-AE9772D40353}" presName="rootText1" presStyleLbl="node0" presStyleIdx="0" presStyleCnt="1" custScaleX="139986">
        <dgm:presLayoutVars>
          <dgm:chPref val="3"/>
        </dgm:presLayoutVars>
      </dgm:prSet>
      <dgm:spPr/>
    </dgm:pt>
    <dgm:pt modelId="{4F350BCE-C9B1-A84D-9E18-32430E77D0F3}" type="pres">
      <dgm:prSet presAssocID="{B3A1D3CA-69E7-B741-8D07-AE9772D40353}" presName="rootConnector1" presStyleLbl="node1" presStyleIdx="0" presStyleCnt="0"/>
      <dgm:spPr/>
    </dgm:pt>
    <dgm:pt modelId="{18AB46B9-FB5E-3D46-8281-1DC476E30E09}" type="pres">
      <dgm:prSet presAssocID="{B3A1D3CA-69E7-B741-8D07-AE9772D40353}" presName="hierChild2" presStyleCnt="0"/>
      <dgm:spPr/>
    </dgm:pt>
    <dgm:pt modelId="{47AAA69D-4BCA-3E47-893C-7F62CE774942}" type="pres">
      <dgm:prSet presAssocID="{B3A1D3CA-69E7-B741-8D07-AE9772D40353}" presName="hierChild3" presStyleCnt="0"/>
      <dgm:spPr/>
    </dgm:pt>
    <dgm:pt modelId="{D8C052A8-B4AB-7446-BC37-A67E39F80099}" type="pres">
      <dgm:prSet presAssocID="{7EB65168-2A82-0B40-BBA2-85562E497F1E}" presName="Name111" presStyleLbl="parChTrans1D2" presStyleIdx="0" presStyleCnt="2"/>
      <dgm:spPr/>
    </dgm:pt>
    <dgm:pt modelId="{D09ADB66-51FB-C344-80EC-7367418EEE8C}" type="pres">
      <dgm:prSet presAssocID="{47295E4F-1EAE-104E-91F2-EFF4FE9D7AEC}" presName="hierRoot3" presStyleCnt="0">
        <dgm:presLayoutVars>
          <dgm:hierBranch val="init"/>
        </dgm:presLayoutVars>
      </dgm:prSet>
      <dgm:spPr/>
    </dgm:pt>
    <dgm:pt modelId="{623D008A-4A4D-1043-8E14-CD123E7293C7}" type="pres">
      <dgm:prSet presAssocID="{47295E4F-1EAE-104E-91F2-EFF4FE9D7AEC}" presName="rootComposite3" presStyleCnt="0"/>
      <dgm:spPr/>
    </dgm:pt>
    <dgm:pt modelId="{8899377A-A19F-3E49-8963-3272226F3BD5}" type="pres">
      <dgm:prSet presAssocID="{47295E4F-1EAE-104E-91F2-EFF4FE9D7AEC}" presName="rootText3" presStyleLbl="asst1" presStyleIdx="0" presStyleCnt="6">
        <dgm:presLayoutVars>
          <dgm:chPref val="3"/>
        </dgm:presLayoutVars>
      </dgm:prSet>
      <dgm:spPr/>
    </dgm:pt>
    <dgm:pt modelId="{996492F4-99B3-6145-97C3-5EFD33D9FE9A}" type="pres">
      <dgm:prSet presAssocID="{47295E4F-1EAE-104E-91F2-EFF4FE9D7AEC}" presName="rootConnector3" presStyleLbl="asst1" presStyleIdx="0" presStyleCnt="6"/>
      <dgm:spPr/>
    </dgm:pt>
    <dgm:pt modelId="{139A80E1-80B2-414A-9DF6-8896A101326F}" type="pres">
      <dgm:prSet presAssocID="{47295E4F-1EAE-104E-91F2-EFF4FE9D7AEC}" presName="hierChild6" presStyleCnt="0"/>
      <dgm:spPr/>
    </dgm:pt>
    <dgm:pt modelId="{006A86F4-291A-AD4A-8A0C-B62B9380958C}" type="pres">
      <dgm:prSet presAssocID="{47295E4F-1EAE-104E-91F2-EFF4FE9D7AEC}" presName="hierChild7" presStyleCnt="0"/>
      <dgm:spPr/>
    </dgm:pt>
    <dgm:pt modelId="{EA217DB8-B24B-0345-8758-44263A6B71BA}" type="pres">
      <dgm:prSet presAssocID="{A60C9055-B6F1-954F-AFE7-B69155323CE4}" presName="Name111" presStyleLbl="parChTrans1D3" presStyleIdx="0" presStyleCnt="4"/>
      <dgm:spPr/>
    </dgm:pt>
    <dgm:pt modelId="{19741017-3D35-744E-BA72-7E54D25CA9A2}" type="pres">
      <dgm:prSet presAssocID="{DC99B1CB-4E8C-2245-B485-2A49F927AC53}" presName="hierRoot3" presStyleCnt="0">
        <dgm:presLayoutVars>
          <dgm:hierBranch val="init"/>
        </dgm:presLayoutVars>
      </dgm:prSet>
      <dgm:spPr/>
    </dgm:pt>
    <dgm:pt modelId="{0309019C-EC18-9E47-B57B-85C919D44E70}" type="pres">
      <dgm:prSet presAssocID="{DC99B1CB-4E8C-2245-B485-2A49F927AC53}" presName="rootComposite3" presStyleCnt="0"/>
      <dgm:spPr/>
    </dgm:pt>
    <dgm:pt modelId="{C6945810-99D6-BF4B-B9D2-FAF25CC0969E}" type="pres">
      <dgm:prSet presAssocID="{DC99B1CB-4E8C-2245-B485-2A49F927AC53}" presName="rootText3" presStyleLbl="asst1" presStyleIdx="1" presStyleCnt="6">
        <dgm:presLayoutVars>
          <dgm:chPref val="3"/>
        </dgm:presLayoutVars>
      </dgm:prSet>
      <dgm:spPr/>
    </dgm:pt>
    <dgm:pt modelId="{25010B7A-0B53-B342-829B-93B0E6BD91DC}" type="pres">
      <dgm:prSet presAssocID="{DC99B1CB-4E8C-2245-B485-2A49F927AC53}" presName="rootConnector3" presStyleLbl="asst1" presStyleIdx="1" presStyleCnt="6"/>
      <dgm:spPr/>
    </dgm:pt>
    <dgm:pt modelId="{96C6186C-BCEC-2047-9779-F52DE938D4F9}" type="pres">
      <dgm:prSet presAssocID="{DC99B1CB-4E8C-2245-B485-2A49F927AC53}" presName="hierChild6" presStyleCnt="0"/>
      <dgm:spPr/>
    </dgm:pt>
    <dgm:pt modelId="{2536CF03-3678-2E44-9FE0-55BE6DAA7CAE}" type="pres">
      <dgm:prSet presAssocID="{DC99B1CB-4E8C-2245-B485-2A49F927AC53}" presName="hierChild7" presStyleCnt="0"/>
      <dgm:spPr/>
    </dgm:pt>
    <dgm:pt modelId="{0FEC7E1C-4136-724E-819C-A783A27E293A}" type="pres">
      <dgm:prSet presAssocID="{A0131D5D-4CBC-724C-9AA5-195136AB4BB5}" presName="Name111" presStyleLbl="parChTrans1D3" presStyleIdx="1" presStyleCnt="4"/>
      <dgm:spPr/>
    </dgm:pt>
    <dgm:pt modelId="{19617C58-336D-B44C-B878-AE91A57BDA54}" type="pres">
      <dgm:prSet presAssocID="{9209978E-5559-AD40-A87F-A1CC065CDE99}" presName="hierRoot3" presStyleCnt="0">
        <dgm:presLayoutVars>
          <dgm:hierBranch val="init"/>
        </dgm:presLayoutVars>
      </dgm:prSet>
      <dgm:spPr/>
    </dgm:pt>
    <dgm:pt modelId="{8EB28C36-CE1B-3847-BAD7-07ADD4BACD7A}" type="pres">
      <dgm:prSet presAssocID="{9209978E-5559-AD40-A87F-A1CC065CDE99}" presName="rootComposite3" presStyleCnt="0"/>
      <dgm:spPr/>
    </dgm:pt>
    <dgm:pt modelId="{8B4DE60A-3DA3-0D46-9417-2BB165F556FE}" type="pres">
      <dgm:prSet presAssocID="{9209978E-5559-AD40-A87F-A1CC065CDE99}" presName="rootText3" presStyleLbl="asst1" presStyleIdx="2" presStyleCnt="6" custScaleX="111166" custLinFactNeighborX="15530" custLinFactNeighborY="-1207">
        <dgm:presLayoutVars>
          <dgm:chPref val="3"/>
        </dgm:presLayoutVars>
      </dgm:prSet>
      <dgm:spPr/>
    </dgm:pt>
    <dgm:pt modelId="{775C88C5-057E-FD40-83E3-42019783DFDB}" type="pres">
      <dgm:prSet presAssocID="{9209978E-5559-AD40-A87F-A1CC065CDE99}" presName="rootConnector3" presStyleLbl="asst1" presStyleIdx="2" presStyleCnt="6"/>
      <dgm:spPr/>
    </dgm:pt>
    <dgm:pt modelId="{49948FF6-1B85-9941-96EE-5B93289FFAB6}" type="pres">
      <dgm:prSet presAssocID="{9209978E-5559-AD40-A87F-A1CC065CDE99}" presName="hierChild6" presStyleCnt="0"/>
      <dgm:spPr/>
    </dgm:pt>
    <dgm:pt modelId="{C0ABECD5-AE8F-A545-9A5E-96710618C801}" type="pres">
      <dgm:prSet presAssocID="{9209978E-5559-AD40-A87F-A1CC065CDE99}" presName="hierChild7" presStyleCnt="0"/>
      <dgm:spPr/>
    </dgm:pt>
    <dgm:pt modelId="{18DAA3E6-AF78-DF46-A1DA-CD615A3FC339}" type="pres">
      <dgm:prSet presAssocID="{33155A26-45C8-044D-B8D0-C4E2C059267A}" presName="Name111" presStyleLbl="parChTrans1D2" presStyleIdx="1" presStyleCnt="2"/>
      <dgm:spPr/>
    </dgm:pt>
    <dgm:pt modelId="{EC3EC273-953A-E545-8911-77294C9347D4}" type="pres">
      <dgm:prSet presAssocID="{9AEACC7B-9231-0145-9404-5BA696D43B90}" presName="hierRoot3" presStyleCnt="0">
        <dgm:presLayoutVars>
          <dgm:hierBranch val="init"/>
        </dgm:presLayoutVars>
      </dgm:prSet>
      <dgm:spPr/>
    </dgm:pt>
    <dgm:pt modelId="{9FE96C48-DAE0-B94B-A3B0-09D3FF7DA9A6}" type="pres">
      <dgm:prSet presAssocID="{9AEACC7B-9231-0145-9404-5BA696D43B90}" presName="rootComposite3" presStyleCnt="0"/>
      <dgm:spPr/>
    </dgm:pt>
    <dgm:pt modelId="{DD7D04ED-1494-5749-8C08-949A1201C1AF}" type="pres">
      <dgm:prSet presAssocID="{9AEACC7B-9231-0145-9404-5BA696D43B90}" presName="rootText3" presStyleLbl="asst1" presStyleIdx="3" presStyleCnt="6">
        <dgm:presLayoutVars>
          <dgm:chPref val="3"/>
        </dgm:presLayoutVars>
      </dgm:prSet>
      <dgm:spPr/>
    </dgm:pt>
    <dgm:pt modelId="{D60BB293-250B-E143-B935-1B5E825CD659}" type="pres">
      <dgm:prSet presAssocID="{9AEACC7B-9231-0145-9404-5BA696D43B90}" presName="rootConnector3" presStyleLbl="asst1" presStyleIdx="3" presStyleCnt="6"/>
      <dgm:spPr/>
    </dgm:pt>
    <dgm:pt modelId="{A504EC8F-B995-AC40-BB07-441C79E540D5}" type="pres">
      <dgm:prSet presAssocID="{9AEACC7B-9231-0145-9404-5BA696D43B90}" presName="hierChild6" presStyleCnt="0"/>
      <dgm:spPr/>
    </dgm:pt>
    <dgm:pt modelId="{B318CE57-F111-A440-A6A8-0655D5C0A20E}" type="pres">
      <dgm:prSet presAssocID="{9AEACC7B-9231-0145-9404-5BA696D43B90}" presName="hierChild7" presStyleCnt="0"/>
      <dgm:spPr/>
    </dgm:pt>
    <dgm:pt modelId="{ED4A58E6-2B05-754E-8E70-573719E967C1}" type="pres">
      <dgm:prSet presAssocID="{FC2F852D-23C8-B846-80F4-80C774CDF9AD}" presName="Name111" presStyleLbl="parChTrans1D3" presStyleIdx="2" presStyleCnt="4"/>
      <dgm:spPr/>
    </dgm:pt>
    <dgm:pt modelId="{2E73D366-6F8B-774F-8BA1-EBA30B2185CE}" type="pres">
      <dgm:prSet presAssocID="{2B5DAD88-C119-514E-8D78-0CE6213809AA}" presName="hierRoot3" presStyleCnt="0">
        <dgm:presLayoutVars>
          <dgm:hierBranch val="init"/>
        </dgm:presLayoutVars>
      </dgm:prSet>
      <dgm:spPr/>
    </dgm:pt>
    <dgm:pt modelId="{45EE1139-F765-334D-9B23-8391BAC31061}" type="pres">
      <dgm:prSet presAssocID="{2B5DAD88-C119-514E-8D78-0CE6213809AA}" presName="rootComposite3" presStyleCnt="0"/>
      <dgm:spPr/>
    </dgm:pt>
    <dgm:pt modelId="{4320A0E7-C60C-574B-8737-5C2C759683CC}" type="pres">
      <dgm:prSet presAssocID="{2B5DAD88-C119-514E-8D78-0CE6213809AA}" presName="rootText3" presStyleLbl="asst1" presStyleIdx="4" presStyleCnt="6" custScaleX="108930">
        <dgm:presLayoutVars>
          <dgm:chPref val="3"/>
        </dgm:presLayoutVars>
      </dgm:prSet>
      <dgm:spPr/>
    </dgm:pt>
    <dgm:pt modelId="{1F7A1C43-8156-524A-B569-BA450022F29F}" type="pres">
      <dgm:prSet presAssocID="{2B5DAD88-C119-514E-8D78-0CE6213809AA}" presName="rootConnector3" presStyleLbl="asst1" presStyleIdx="4" presStyleCnt="6"/>
      <dgm:spPr/>
    </dgm:pt>
    <dgm:pt modelId="{28EC5C72-7556-4D44-A4BE-A89D6621BFBC}" type="pres">
      <dgm:prSet presAssocID="{2B5DAD88-C119-514E-8D78-0CE6213809AA}" presName="hierChild6" presStyleCnt="0"/>
      <dgm:spPr/>
    </dgm:pt>
    <dgm:pt modelId="{2D0FE467-BC36-8243-8E78-65563118AB73}" type="pres">
      <dgm:prSet presAssocID="{2B5DAD88-C119-514E-8D78-0CE6213809AA}" presName="hierChild7" presStyleCnt="0"/>
      <dgm:spPr/>
    </dgm:pt>
    <dgm:pt modelId="{19CD55DC-E295-5540-A959-0B5D9C7921A4}" type="pres">
      <dgm:prSet presAssocID="{9BCCB662-3DFF-6746-B313-3DA95B55FD35}" presName="Name111" presStyleLbl="parChTrans1D3" presStyleIdx="3" presStyleCnt="4"/>
      <dgm:spPr/>
    </dgm:pt>
    <dgm:pt modelId="{82C3D2D7-E5E9-1F46-8CDA-151847AA2479}" type="pres">
      <dgm:prSet presAssocID="{F747767E-AE06-3C42-A630-01825EF72A9B}" presName="hierRoot3" presStyleCnt="0">
        <dgm:presLayoutVars>
          <dgm:hierBranch val="init"/>
        </dgm:presLayoutVars>
      </dgm:prSet>
      <dgm:spPr/>
    </dgm:pt>
    <dgm:pt modelId="{F132EF63-BD3A-664C-8A57-E1BA02D3ECF8}" type="pres">
      <dgm:prSet presAssocID="{F747767E-AE06-3C42-A630-01825EF72A9B}" presName="rootComposite3" presStyleCnt="0"/>
      <dgm:spPr/>
    </dgm:pt>
    <dgm:pt modelId="{CCC5CB2D-565C-6043-9F7F-89CEE8D4F6B7}" type="pres">
      <dgm:prSet presAssocID="{F747767E-AE06-3C42-A630-01825EF72A9B}" presName="rootText3" presStyleLbl="asst1" presStyleIdx="5" presStyleCnt="6">
        <dgm:presLayoutVars>
          <dgm:chPref val="3"/>
        </dgm:presLayoutVars>
      </dgm:prSet>
      <dgm:spPr/>
    </dgm:pt>
    <dgm:pt modelId="{20B48F2D-F2AD-444D-A79B-E0F7EC60FA99}" type="pres">
      <dgm:prSet presAssocID="{F747767E-AE06-3C42-A630-01825EF72A9B}" presName="rootConnector3" presStyleLbl="asst1" presStyleIdx="5" presStyleCnt="6"/>
      <dgm:spPr/>
    </dgm:pt>
    <dgm:pt modelId="{027FAF68-03DB-9548-B7BB-0D21BA2FF4F9}" type="pres">
      <dgm:prSet presAssocID="{F747767E-AE06-3C42-A630-01825EF72A9B}" presName="hierChild6" presStyleCnt="0"/>
      <dgm:spPr/>
    </dgm:pt>
    <dgm:pt modelId="{AF20F6B3-CF8A-1F41-A4B0-4FC2626FEB62}" type="pres">
      <dgm:prSet presAssocID="{F747767E-AE06-3C42-A630-01825EF72A9B}" presName="hierChild7" presStyleCnt="0"/>
      <dgm:spPr/>
    </dgm:pt>
  </dgm:ptLst>
  <dgm:cxnLst>
    <dgm:cxn modelId="{B022560B-B304-FD46-ABFF-06B301E328A8}" type="presOf" srcId="{F747767E-AE06-3C42-A630-01825EF72A9B}" destId="{CCC5CB2D-565C-6043-9F7F-89CEE8D4F6B7}" srcOrd="0" destOrd="0" presId="urn:microsoft.com/office/officeart/2005/8/layout/orgChart1"/>
    <dgm:cxn modelId="{44E5CC10-EE64-454D-8364-5CF2E6CBC68C}" srcId="{B3A1D3CA-69E7-B741-8D07-AE9772D40353}" destId="{47295E4F-1EAE-104E-91F2-EFF4FE9D7AEC}" srcOrd="0" destOrd="0" parTransId="{7EB65168-2A82-0B40-BBA2-85562E497F1E}" sibTransId="{49570801-711C-084B-A5A3-024FBC943BE7}"/>
    <dgm:cxn modelId="{3AC87619-138C-AD41-A62C-35222C090A4B}" type="presOf" srcId="{B3A1D3CA-69E7-B741-8D07-AE9772D40353}" destId="{4F350BCE-C9B1-A84D-9E18-32430E77D0F3}" srcOrd="1" destOrd="0" presId="urn:microsoft.com/office/officeart/2005/8/layout/orgChart1"/>
    <dgm:cxn modelId="{260A1C23-27C0-1040-9A07-8DE0298B7661}" srcId="{B3A1D3CA-69E7-B741-8D07-AE9772D40353}" destId="{9AEACC7B-9231-0145-9404-5BA696D43B90}" srcOrd="1" destOrd="0" parTransId="{33155A26-45C8-044D-B8D0-C4E2C059267A}" sibTransId="{1C6C28F7-E185-D845-A629-6B8B39AE6422}"/>
    <dgm:cxn modelId="{8580C335-924C-D44B-AF9F-D53078B77A42}" srcId="{47295E4F-1EAE-104E-91F2-EFF4FE9D7AEC}" destId="{9209978E-5559-AD40-A87F-A1CC065CDE99}" srcOrd="1" destOrd="0" parTransId="{A0131D5D-4CBC-724C-9AA5-195136AB4BB5}" sibTransId="{1AE28046-A8EE-B249-B8A0-19677D3A5177}"/>
    <dgm:cxn modelId="{AA084A3A-16DD-40EC-87A8-42883D13FCEF}" type="presOf" srcId="{78502359-E29E-4A2D-ACAC-4DCAC351BAD4}" destId="{24932D62-51B8-4D71-A5FA-4BD57552139C}" srcOrd="0" destOrd="0" presId="urn:microsoft.com/office/officeart/2005/8/layout/orgChart1"/>
    <dgm:cxn modelId="{7A28303E-65E1-A648-B517-A7E0710092B7}" type="presOf" srcId="{F747767E-AE06-3C42-A630-01825EF72A9B}" destId="{20B48F2D-F2AD-444D-A79B-E0F7EC60FA99}" srcOrd="1" destOrd="0" presId="urn:microsoft.com/office/officeart/2005/8/layout/orgChart1"/>
    <dgm:cxn modelId="{BC5F624A-0053-5E48-8E7B-E7173A8D9325}" type="presOf" srcId="{47295E4F-1EAE-104E-91F2-EFF4FE9D7AEC}" destId="{996492F4-99B3-6145-97C3-5EFD33D9FE9A}" srcOrd="1" destOrd="0" presId="urn:microsoft.com/office/officeart/2005/8/layout/orgChart1"/>
    <dgm:cxn modelId="{5E91804E-5FE3-ED44-BB78-5FD4D9B4B82D}" type="presOf" srcId="{B3A1D3CA-69E7-B741-8D07-AE9772D40353}" destId="{DF4E81EF-3087-E844-B0EF-FEB5AF789209}" srcOrd="0" destOrd="0" presId="urn:microsoft.com/office/officeart/2005/8/layout/orgChart1"/>
    <dgm:cxn modelId="{7473A956-B87B-0543-8CD8-7CA6A4E57FF7}" type="presOf" srcId="{A0131D5D-4CBC-724C-9AA5-195136AB4BB5}" destId="{0FEC7E1C-4136-724E-819C-A783A27E293A}" srcOrd="0" destOrd="0" presId="urn:microsoft.com/office/officeart/2005/8/layout/orgChart1"/>
    <dgm:cxn modelId="{2D69DC5C-93D0-E447-AA41-938048270359}" srcId="{9AEACC7B-9231-0145-9404-5BA696D43B90}" destId="{2B5DAD88-C119-514E-8D78-0CE6213809AA}" srcOrd="0" destOrd="0" parTransId="{FC2F852D-23C8-B846-80F4-80C774CDF9AD}" sibTransId="{8AFBB2EB-5371-AE45-BFEE-C6FCC7D73ACB}"/>
    <dgm:cxn modelId="{9821885D-5DED-C84F-A245-383F88969EB7}" srcId="{9AEACC7B-9231-0145-9404-5BA696D43B90}" destId="{F747767E-AE06-3C42-A630-01825EF72A9B}" srcOrd="1" destOrd="0" parTransId="{9BCCB662-3DFF-6746-B313-3DA95B55FD35}" sibTransId="{36F1C8E9-57BE-B146-BBCB-2BBACE0E5A20}"/>
    <dgm:cxn modelId="{A333B864-1F2A-2547-A287-DF18373D0E2C}" type="presOf" srcId="{9209978E-5559-AD40-A87F-A1CC065CDE99}" destId="{775C88C5-057E-FD40-83E3-42019783DFDB}" srcOrd="1" destOrd="0" presId="urn:microsoft.com/office/officeart/2005/8/layout/orgChart1"/>
    <dgm:cxn modelId="{36931565-2FF6-BB4B-880A-76E60FF8961C}" type="presOf" srcId="{2B5DAD88-C119-514E-8D78-0CE6213809AA}" destId="{1F7A1C43-8156-524A-B569-BA450022F29F}" srcOrd="1" destOrd="0" presId="urn:microsoft.com/office/officeart/2005/8/layout/orgChart1"/>
    <dgm:cxn modelId="{BEC42166-42AC-2C4E-91F8-4A8B5FA4A535}" type="presOf" srcId="{9AEACC7B-9231-0145-9404-5BA696D43B90}" destId="{DD7D04ED-1494-5749-8C08-949A1201C1AF}" srcOrd="0" destOrd="0" presId="urn:microsoft.com/office/officeart/2005/8/layout/orgChart1"/>
    <dgm:cxn modelId="{9C6A0F6D-9C51-394F-BC9E-2405C525B151}" type="presOf" srcId="{7EB65168-2A82-0B40-BBA2-85562E497F1E}" destId="{D8C052A8-B4AB-7446-BC37-A67E39F80099}" srcOrd="0" destOrd="0" presId="urn:microsoft.com/office/officeart/2005/8/layout/orgChart1"/>
    <dgm:cxn modelId="{F65DF090-CB62-2B47-82E8-1038B838BDDE}" type="presOf" srcId="{47295E4F-1EAE-104E-91F2-EFF4FE9D7AEC}" destId="{8899377A-A19F-3E49-8963-3272226F3BD5}" srcOrd="0" destOrd="0" presId="urn:microsoft.com/office/officeart/2005/8/layout/orgChart1"/>
    <dgm:cxn modelId="{F07850AE-EC87-E543-87F2-1CB36B11E449}" type="presOf" srcId="{DC99B1CB-4E8C-2245-B485-2A49F927AC53}" destId="{25010B7A-0B53-B342-829B-93B0E6BD91DC}" srcOrd="1" destOrd="0" presId="urn:microsoft.com/office/officeart/2005/8/layout/orgChart1"/>
    <dgm:cxn modelId="{EDB06AB3-79A0-0D4B-88A4-55BC35DC691F}" type="presOf" srcId="{33155A26-45C8-044D-B8D0-C4E2C059267A}" destId="{18DAA3E6-AF78-DF46-A1DA-CD615A3FC339}" srcOrd="0" destOrd="0" presId="urn:microsoft.com/office/officeart/2005/8/layout/orgChart1"/>
    <dgm:cxn modelId="{53C849B4-2A2C-8C47-8A3A-AF9D392E57E3}" type="presOf" srcId="{DC99B1CB-4E8C-2245-B485-2A49F927AC53}" destId="{C6945810-99D6-BF4B-B9D2-FAF25CC0969E}" srcOrd="0" destOrd="0" presId="urn:microsoft.com/office/officeart/2005/8/layout/orgChart1"/>
    <dgm:cxn modelId="{965C26BA-4213-B645-A311-797AC477EF07}" type="presOf" srcId="{FC2F852D-23C8-B846-80F4-80C774CDF9AD}" destId="{ED4A58E6-2B05-754E-8E70-573719E967C1}" srcOrd="0" destOrd="0" presId="urn:microsoft.com/office/officeart/2005/8/layout/orgChart1"/>
    <dgm:cxn modelId="{6E278BC1-B746-D84C-9147-44048C025E9B}" type="presOf" srcId="{9AEACC7B-9231-0145-9404-5BA696D43B90}" destId="{D60BB293-250B-E143-B935-1B5E825CD659}" srcOrd="1" destOrd="0" presId="urn:microsoft.com/office/officeart/2005/8/layout/orgChart1"/>
    <dgm:cxn modelId="{8388F8CE-7470-5E47-88C1-09C5F139A50B}" type="presOf" srcId="{9BCCB662-3DFF-6746-B313-3DA95B55FD35}" destId="{19CD55DC-E295-5540-A959-0B5D9C7921A4}" srcOrd="0" destOrd="0" presId="urn:microsoft.com/office/officeart/2005/8/layout/orgChart1"/>
    <dgm:cxn modelId="{5A2868D5-F80E-174D-BB19-B39D746289DC}" srcId="{47295E4F-1EAE-104E-91F2-EFF4FE9D7AEC}" destId="{DC99B1CB-4E8C-2245-B485-2A49F927AC53}" srcOrd="0" destOrd="0" parTransId="{A60C9055-B6F1-954F-AFE7-B69155323CE4}" sibTransId="{29988AFA-70E9-B841-B80F-83A9D2A71DB4}"/>
    <dgm:cxn modelId="{D50120DA-6CAF-6A41-A5D2-1B22B5213BD0}" type="presOf" srcId="{A60C9055-B6F1-954F-AFE7-B69155323CE4}" destId="{EA217DB8-B24B-0345-8758-44263A6B71BA}" srcOrd="0" destOrd="0" presId="urn:microsoft.com/office/officeart/2005/8/layout/orgChart1"/>
    <dgm:cxn modelId="{54590BE6-357A-B540-AEFE-49651A4096FF}" type="presOf" srcId="{2B5DAD88-C119-514E-8D78-0CE6213809AA}" destId="{4320A0E7-C60C-574B-8737-5C2C759683CC}" srcOrd="0" destOrd="0" presId="urn:microsoft.com/office/officeart/2005/8/layout/orgChart1"/>
    <dgm:cxn modelId="{A31B3BE6-2552-3643-A979-4A8232FE89D2}" srcId="{78502359-E29E-4A2D-ACAC-4DCAC351BAD4}" destId="{B3A1D3CA-69E7-B741-8D07-AE9772D40353}" srcOrd="0" destOrd="0" parTransId="{C0C4192F-33A8-1846-A7AC-C713FC320707}" sibTransId="{B6766104-7965-9B49-95EE-0A88DADB30A2}"/>
    <dgm:cxn modelId="{154268FC-8C50-E845-B899-465326E15A66}" type="presOf" srcId="{9209978E-5559-AD40-A87F-A1CC065CDE99}" destId="{8B4DE60A-3DA3-0D46-9417-2BB165F556FE}" srcOrd="0" destOrd="0" presId="urn:microsoft.com/office/officeart/2005/8/layout/orgChart1"/>
    <dgm:cxn modelId="{4D05BE0C-2C75-A044-BC82-732FBE675EE7}" type="presParOf" srcId="{24932D62-51B8-4D71-A5FA-4BD57552139C}" destId="{179650C6-397F-CF4C-8322-66F0A20B4643}" srcOrd="0" destOrd="0" presId="urn:microsoft.com/office/officeart/2005/8/layout/orgChart1"/>
    <dgm:cxn modelId="{7EC0DCD4-9AC0-064C-BAC3-3F97A508B8E3}" type="presParOf" srcId="{179650C6-397F-CF4C-8322-66F0A20B4643}" destId="{37988B7C-7DF6-CF46-BE9E-7E12FF03DFAD}" srcOrd="0" destOrd="0" presId="urn:microsoft.com/office/officeart/2005/8/layout/orgChart1"/>
    <dgm:cxn modelId="{660F5CB0-2D48-0E46-A157-14AB03B538FE}" type="presParOf" srcId="{37988B7C-7DF6-CF46-BE9E-7E12FF03DFAD}" destId="{DF4E81EF-3087-E844-B0EF-FEB5AF789209}" srcOrd="0" destOrd="0" presId="urn:microsoft.com/office/officeart/2005/8/layout/orgChart1"/>
    <dgm:cxn modelId="{2137A98A-25EF-7849-A208-212A711783D6}" type="presParOf" srcId="{37988B7C-7DF6-CF46-BE9E-7E12FF03DFAD}" destId="{4F350BCE-C9B1-A84D-9E18-32430E77D0F3}" srcOrd="1" destOrd="0" presId="urn:microsoft.com/office/officeart/2005/8/layout/orgChart1"/>
    <dgm:cxn modelId="{328196A6-F674-8F4C-8E7B-1D8F472D1109}" type="presParOf" srcId="{179650C6-397F-CF4C-8322-66F0A20B4643}" destId="{18AB46B9-FB5E-3D46-8281-1DC476E30E09}" srcOrd="1" destOrd="0" presId="urn:microsoft.com/office/officeart/2005/8/layout/orgChart1"/>
    <dgm:cxn modelId="{91EC7DD6-4B52-AF46-BA9A-1712BFCD0586}" type="presParOf" srcId="{179650C6-397F-CF4C-8322-66F0A20B4643}" destId="{47AAA69D-4BCA-3E47-893C-7F62CE774942}" srcOrd="2" destOrd="0" presId="urn:microsoft.com/office/officeart/2005/8/layout/orgChart1"/>
    <dgm:cxn modelId="{7CBFB1AD-626C-4240-8EC1-ADA36732AB1A}" type="presParOf" srcId="{47AAA69D-4BCA-3E47-893C-7F62CE774942}" destId="{D8C052A8-B4AB-7446-BC37-A67E39F80099}" srcOrd="0" destOrd="0" presId="urn:microsoft.com/office/officeart/2005/8/layout/orgChart1"/>
    <dgm:cxn modelId="{65A1C910-807D-1643-B2A0-59AE67FCDA7F}" type="presParOf" srcId="{47AAA69D-4BCA-3E47-893C-7F62CE774942}" destId="{D09ADB66-51FB-C344-80EC-7367418EEE8C}" srcOrd="1" destOrd="0" presId="urn:microsoft.com/office/officeart/2005/8/layout/orgChart1"/>
    <dgm:cxn modelId="{A4F7F690-21B2-5247-8D66-456E555F955E}" type="presParOf" srcId="{D09ADB66-51FB-C344-80EC-7367418EEE8C}" destId="{623D008A-4A4D-1043-8E14-CD123E7293C7}" srcOrd="0" destOrd="0" presId="urn:microsoft.com/office/officeart/2005/8/layout/orgChart1"/>
    <dgm:cxn modelId="{D231D1B0-9A59-7948-8D79-0D15B7BD76CE}" type="presParOf" srcId="{623D008A-4A4D-1043-8E14-CD123E7293C7}" destId="{8899377A-A19F-3E49-8963-3272226F3BD5}" srcOrd="0" destOrd="0" presId="urn:microsoft.com/office/officeart/2005/8/layout/orgChart1"/>
    <dgm:cxn modelId="{6A10511D-8E97-2E46-94D8-2748CB69F557}" type="presParOf" srcId="{623D008A-4A4D-1043-8E14-CD123E7293C7}" destId="{996492F4-99B3-6145-97C3-5EFD33D9FE9A}" srcOrd="1" destOrd="0" presId="urn:microsoft.com/office/officeart/2005/8/layout/orgChart1"/>
    <dgm:cxn modelId="{A7E2C11A-59DB-4344-A41D-154B9E5EC002}" type="presParOf" srcId="{D09ADB66-51FB-C344-80EC-7367418EEE8C}" destId="{139A80E1-80B2-414A-9DF6-8896A101326F}" srcOrd="1" destOrd="0" presId="urn:microsoft.com/office/officeart/2005/8/layout/orgChart1"/>
    <dgm:cxn modelId="{F9CDE55C-10C6-5144-9122-0D0D1B410B13}" type="presParOf" srcId="{D09ADB66-51FB-C344-80EC-7367418EEE8C}" destId="{006A86F4-291A-AD4A-8A0C-B62B9380958C}" srcOrd="2" destOrd="0" presId="urn:microsoft.com/office/officeart/2005/8/layout/orgChart1"/>
    <dgm:cxn modelId="{69F739FC-6617-5D45-B164-0013C4447246}" type="presParOf" srcId="{006A86F4-291A-AD4A-8A0C-B62B9380958C}" destId="{EA217DB8-B24B-0345-8758-44263A6B71BA}" srcOrd="0" destOrd="0" presId="urn:microsoft.com/office/officeart/2005/8/layout/orgChart1"/>
    <dgm:cxn modelId="{1B3C2F27-6068-C546-A9FE-F879A7B83BAC}" type="presParOf" srcId="{006A86F4-291A-AD4A-8A0C-B62B9380958C}" destId="{19741017-3D35-744E-BA72-7E54D25CA9A2}" srcOrd="1" destOrd="0" presId="urn:microsoft.com/office/officeart/2005/8/layout/orgChart1"/>
    <dgm:cxn modelId="{2B70D5A9-08D6-764C-80B2-0FC147192185}" type="presParOf" srcId="{19741017-3D35-744E-BA72-7E54D25CA9A2}" destId="{0309019C-EC18-9E47-B57B-85C919D44E70}" srcOrd="0" destOrd="0" presId="urn:microsoft.com/office/officeart/2005/8/layout/orgChart1"/>
    <dgm:cxn modelId="{4586E9FE-62DE-D34E-AC37-8C16A4EACDDB}" type="presParOf" srcId="{0309019C-EC18-9E47-B57B-85C919D44E70}" destId="{C6945810-99D6-BF4B-B9D2-FAF25CC0969E}" srcOrd="0" destOrd="0" presId="urn:microsoft.com/office/officeart/2005/8/layout/orgChart1"/>
    <dgm:cxn modelId="{AA1972F2-5BD8-4D42-BB67-9DC0259118EE}" type="presParOf" srcId="{0309019C-EC18-9E47-B57B-85C919D44E70}" destId="{25010B7A-0B53-B342-829B-93B0E6BD91DC}" srcOrd="1" destOrd="0" presId="urn:microsoft.com/office/officeart/2005/8/layout/orgChart1"/>
    <dgm:cxn modelId="{0C68E6F1-9E85-7E45-B775-39B3953BD385}" type="presParOf" srcId="{19741017-3D35-744E-BA72-7E54D25CA9A2}" destId="{96C6186C-BCEC-2047-9779-F52DE938D4F9}" srcOrd="1" destOrd="0" presId="urn:microsoft.com/office/officeart/2005/8/layout/orgChart1"/>
    <dgm:cxn modelId="{7B07E748-1027-3247-A90A-7F44AC84CF89}" type="presParOf" srcId="{19741017-3D35-744E-BA72-7E54D25CA9A2}" destId="{2536CF03-3678-2E44-9FE0-55BE6DAA7CAE}" srcOrd="2" destOrd="0" presId="urn:microsoft.com/office/officeart/2005/8/layout/orgChart1"/>
    <dgm:cxn modelId="{E8CD1DF0-1B28-5248-8005-8200951A7B25}" type="presParOf" srcId="{006A86F4-291A-AD4A-8A0C-B62B9380958C}" destId="{0FEC7E1C-4136-724E-819C-A783A27E293A}" srcOrd="2" destOrd="0" presId="urn:microsoft.com/office/officeart/2005/8/layout/orgChart1"/>
    <dgm:cxn modelId="{30E836D4-FAA9-F342-A24F-2367C5520A63}" type="presParOf" srcId="{006A86F4-291A-AD4A-8A0C-B62B9380958C}" destId="{19617C58-336D-B44C-B878-AE91A57BDA54}" srcOrd="3" destOrd="0" presId="urn:microsoft.com/office/officeart/2005/8/layout/orgChart1"/>
    <dgm:cxn modelId="{DA8245FF-DF69-2642-8D85-D4DCCBFDB91E}" type="presParOf" srcId="{19617C58-336D-B44C-B878-AE91A57BDA54}" destId="{8EB28C36-CE1B-3847-BAD7-07ADD4BACD7A}" srcOrd="0" destOrd="0" presId="urn:microsoft.com/office/officeart/2005/8/layout/orgChart1"/>
    <dgm:cxn modelId="{2FD47D65-FA43-9A4C-8828-AC1FE13F0176}" type="presParOf" srcId="{8EB28C36-CE1B-3847-BAD7-07ADD4BACD7A}" destId="{8B4DE60A-3DA3-0D46-9417-2BB165F556FE}" srcOrd="0" destOrd="0" presId="urn:microsoft.com/office/officeart/2005/8/layout/orgChart1"/>
    <dgm:cxn modelId="{9A0E0AF8-5775-9E49-8D14-5885C15DB689}" type="presParOf" srcId="{8EB28C36-CE1B-3847-BAD7-07ADD4BACD7A}" destId="{775C88C5-057E-FD40-83E3-42019783DFDB}" srcOrd="1" destOrd="0" presId="urn:microsoft.com/office/officeart/2005/8/layout/orgChart1"/>
    <dgm:cxn modelId="{6C3FF75B-3B5E-D243-8107-6CB132BE130F}" type="presParOf" srcId="{19617C58-336D-B44C-B878-AE91A57BDA54}" destId="{49948FF6-1B85-9941-96EE-5B93289FFAB6}" srcOrd="1" destOrd="0" presId="urn:microsoft.com/office/officeart/2005/8/layout/orgChart1"/>
    <dgm:cxn modelId="{4BF0B8E6-8041-9142-B139-5076D0DCD3AE}" type="presParOf" srcId="{19617C58-336D-B44C-B878-AE91A57BDA54}" destId="{C0ABECD5-AE8F-A545-9A5E-96710618C801}" srcOrd="2" destOrd="0" presId="urn:microsoft.com/office/officeart/2005/8/layout/orgChart1"/>
    <dgm:cxn modelId="{35406574-61E5-F54A-B016-42E5F3FEABC9}" type="presParOf" srcId="{47AAA69D-4BCA-3E47-893C-7F62CE774942}" destId="{18DAA3E6-AF78-DF46-A1DA-CD615A3FC339}" srcOrd="2" destOrd="0" presId="urn:microsoft.com/office/officeart/2005/8/layout/orgChart1"/>
    <dgm:cxn modelId="{245F7CA1-0A28-C342-A3C9-D87C919B2544}" type="presParOf" srcId="{47AAA69D-4BCA-3E47-893C-7F62CE774942}" destId="{EC3EC273-953A-E545-8911-77294C9347D4}" srcOrd="3" destOrd="0" presId="urn:microsoft.com/office/officeart/2005/8/layout/orgChart1"/>
    <dgm:cxn modelId="{9301E70C-1778-6347-AA1B-388FFC650513}" type="presParOf" srcId="{EC3EC273-953A-E545-8911-77294C9347D4}" destId="{9FE96C48-DAE0-B94B-A3B0-09D3FF7DA9A6}" srcOrd="0" destOrd="0" presId="urn:microsoft.com/office/officeart/2005/8/layout/orgChart1"/>
    <dgm:cxn modelId="{CEA2C49C-DA56-7B49-B841-7FD5DD9264A3}" type="presParOf" srcId="{9FE96C48-DAE0-B94B-A3B0-09D3FF7DA9A6}" destId="{DD7D04ED-1494-5749-8C08-949A1201C1AF}" srcOrd="0" destOrd="0" presId="urn:microsoft.com/office/officeart/2005/8/layout/orgChart1"/>
    <dgm:cxn modelId="{2CBFAC8E-D301-7542-9EC4-53F08333C7E1}" type="presParOf" srcId="{9FE96C48-DAE0-B94B-A3B0-09D3FF7DA9A6}" destId="{D60BB293-250B-E143-B935-1B5E825CD659}" srcOrd="1" destOrd="0" presId="urn:microsoft.com/office/officeart/2005/8/layout/orgChart1"/>
    <dgm:cxn modelId="{AA624B78-38B2-8E43-8F8A-1A372A56994C}" type="presParOf" srcId="{EC3EC273-953A-E545-8911-77294C9347D4}" destId="{A504EC8F-B995-AC40-BB07-441C79E540D5}" srcOrd="1" destOrd="0" presId="urn:microsoft.com/office/officeart/2005/8/layout/orgChart1"/>
    <dgm:cxn modelId="{EFBF62A5-A667-3045-BE66-AAABE71E9385}" type="presParOf" srcId="{EC3EC273-953A-E545-8911-77294C9347D4}" destId="{B318CE57-F111-A440-A6A8-0655D5C0A20E}" srcOrd="2" destOrd="0" presId="urn:microsoft.com/office/officeart/2005/8/layout/orgChart1"/>
    <dgm:cxn modelId="{0F0B9822-CD73-D74E-8D0F-D828AA46C1B4}" type="presParOf" srcId="{B318CE57-F111-A440-A6A8-0655D5C0A20E}" destId="{ED4A58E6-2B05-754E-8E70-573719E967C1}" srcOrd="0" destOrd="0" presId="urn:microsoft.com/office/officeart/2005/8/layout/orgChart1"/>
    <dgm:cxn modelId="{79E247B3-0D68-DF46-9BA3-512161FA4718}" type="presParOf" srcId="{B318CE57-F111-A440-A6A8-0655D5C0A20E}" destId="{2E73D366-6F8B-774F-8BA1-EBA30B2185CE}" srcOrd="1" destOrd="0" presId="urn:microsoft.com/office/officeart/2005/8/layout/orgChart1"/>
    <dgm:cxn modelId="{C89D6B20-7C43-FB49-BEC3-F7C5260502C0}" type="presParOf" srcId="{2E73D366-6F8B-774F-8BA1-EBA30B2185CE}" destId="{45EE1139-F765-334D-9B23-8391BAC31061}" srcOrd="0" destOrd="0" presId="urn:microsoft.com/office/officeart/2005/8/layout/orgChart1"/>
    <dgm:cxn modelId="{E3C483D0-8A9C-F740-96A2-73A326E4AD58}" type="presParOf" srcId="{45EE1139-F765-334D-9B23-8391BAC31061}" destId="{4320A0E7-C60C-574B-8737-5C2C759683CC}" srcOrd="0" destOrd="0" presId="urn:microsoft.com/office/officeart/2005/8/layout/orgChart1"/>
    <dgm:cxn modelId="{A0FE0D00-D301-8F45-B408-68862BA020C4}" type="presParOf" srcId="{45EE1139-F765-334D-9B23-8391BAC31061}" destId="{1F7A1C43-8156-524A-B569-BA450022F29F}" srcOrd="1" destOrd="0" presId="urn:microsoft.com/office/officeart/2005/8/layout/orgChart1"/>
    <dgm:cxn modelId="{A2192E72-D1EE-D249-A506-1444B79FCCC5}" type="presParOf" srcId="{2E73D366-6F8B-774F-8BA1-EBA30B2185CE}" destId="{28EC5C72-7556-4D44-A4BE-A89D6621BFBC}" srcOrd="1" destOrd="0" presId="urn:microsoft.com/office/officeart/2005/8/layout/orgChart1"/>
    <dgm:cxn modelId="{73FA22A7-2BE6-DE4B-A2C2-919D951EA753}" type="presParOf" srcId="{2E73D366-6F8B-774F-8BA1-EBA30B2185CE}" destId="{2D0FE467-BC36-8243-8E78-65563118AB73}" srcOrd="2" destOrd="0" presId="urn:microsoft.com/office/officeart/2005/8/layout/orgChart1"/>
    <dgm:cxn modelId="{96E389F5-FD6B-C642-95B7-3CD19FC3FC0E}" type="presParOf" srcId="{B318CE57-F111-A440-A6A8-0655D5C0A20E}" destId="{19CD55DC-E295-5540-A959-0B5D9C7921A4}" srcOrd="2" destOrd="0" presId="urn:microsoft.com/office/officeart/2005/8/layout/orgChart1"/>
    <dgm:cxn modelId="{6C78199D-37AF-8546-95D0-B3AD200F4FC2}" type="presParOf" srcId="{B318CE57-F111-A440-A6A8-0655D5C0A20E}" destId="{82C3D2D7-E5E9-1F46-8CDA-151847AA2479}" srcOrd="3" destOrd="0" presId="urn:microsoft.com/office/officeart/2005/8/layout/orgChart1"/>
    <dgm:cxn modelId="{BFB329DF-120D-9644-9366-6E495A0EC51B}" type="presParOf" srcId="{82C3D2D7-E5E9-1F46-8CDA-151847AA2479}" destId="{F132EF63-BD3A-664C-8A57-E1BA02D3ECF8}" srcOrd="0" destOrd="0" presId="urn:microsoft.com/office/officeart/2005/8/layout/orgChart1"/>
    <dgm:cxn modelId="{37DA94EB-4E76-764D-B5E8-ADC79F6897A3}" type="presParOf" srcId="{F132EF63-BD3A-664C-8A57-E1BA02D3ECF8}" destId="{CCC5CB2D-565C-6043-9F7F-89CEE8D4F6B7}" srcOrd="0" destOrd="0" presId="urn:microsoft.com/office/officeart/2005/8/layout/orgChart1"/>
    <dgm:cxn modelId="{34AE1A2B-A65F-EC44-ABC4-C07F98812B77}" type="presParOf" srcId="{F132EF63-BD3A-664C-8A57-E1BA02D3ECF8}" destId="{20B48F2D-F2AD-444D-A79B-E0F7EC60FA99}" srcOrd="1" destOrd="0" presId="urn:microsoft.com/office/officeart/2005/8/layout/orgChart1"/>
    <dgm:cxn modelId="{301541C2-FC1E-BF43-8DBD-EAE8D2F0E538}" type="presParOf" srcId="{82C3D2D7-E5E9-1F46-8CDA-151847AA2479}" destId="{027FAF68-03DB-9548-B7BB-0D21BA2FF4F9}" srcOrd="1" destOrd="0" presId="urn:microsoft.com/office/officeart/2005/8/layout/orgChart1"/>
    <dgm:cxn modelId="{6EACDDA2-0F40-1B45-8194-4FEE07D99BED}" type="presParOf" srcId="{82C3D2D7-E5E9-1F46-8CDA-151847AA2479}" destId="{AF20F6B3-CF8A-1F41-A4B0-4FC2626FEB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03CC9-9AEA-964B-99E5-2A727B729B81}">
      <dsp:nvSpPr>
        <dsp:cNvPr id="0" name=""/>
        <dsp:cNvSpPr/>
      </dsp:nvSpPr>
      <dsp:spPr>
        <a:xfrm>
          <a:off x="2784441" y="216689"/>
          <a:ext cx="4183089" cy="352420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FINANCIAL LOSS</a:t>
          </a:r>
        </a:p>
      </dsp:txBody>
      <dsp:txXfrm>
        <a:off x="5058747" y="866989"/>
        <a:ext cx="1419262" cy="1174734"/>
      </dsp:txXfrm>
    </dsp:sp>
    <dsp:sp modelId="{9B2DB18B-032E-4B4B-9AE8-05D24EB2D39C}">
      <dsp:nvSpPr>
        <dsp:cNvPr id="0" name=""/>
        <dsp:cNvSpPr/>
      </dsp:nvSpPr>
      <dsp:spPr>
        <a:xfrm>
          <a:off x="2297052" y="-39865"/>
          <a:ext cx="4569482" cy="427521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CRIMINAL INVESTIGATIONS </a:t>
          </a:r>
        </a:p>
      </dsp:txBody>
      <dsp:txXfrm>
        <a:off x="3548220" y="2657589"/>
        <a:ext cx="2067147" cy="1323279"/>
      </dsp:txXfrm>
    </dsp:sp>
    <dsp:sp modelId="{CB697D03-804D-AA46-AD2F-DECE7555BD24}">
      <dsp:nvSpPr>
        <dsp:cNvPr id="0" name=""/>
        <dsp:cNvSpPr/>
      </dsp:nvSpPr>
      <dsp:spPr>
        <a:xfrm>
          <a:off x="2263413" y="335638"/>
          <a:ext cx="4636760" cy="352420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DECREASED REPUTATION</a:t>
          </a:r>
          <a:r>
            <a:rPr lang="en-US" sz="2000" kern="1200" baseline="0" dirty="0"/>
            <a:t> </a:t>
          </a:r>
          <a:endParaRPr lang="en-US" sz="2000" kern="1200" dirty="0"/>
        </a:p>
      </dsp:txBody>
      <dsp:txXfrm>
        <a:off x="2760209" y="1027892"/>
        <a:ext cx="1573186" cy="117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6FB2-C581-4604-ADBE-A7B4F86F90AF}">
      <dsp:nvSpPr>
        <dsp:cNvPr id="0" name=""/>
        <dsp:cNvSpPr/>
      </dsp:nvSpPr>
      <dsp:spPr>
        <a:xfrm>
          <a:off x="6809396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AFD88-761E-4973-8C4F-BCF2EB98F39A}">
      <dsp:nvSpPr>
        <dsp:cNvPr id="0" name=""/>
        <dsp:cNvSpPr/>
      </dsp:nvSpPr>
      <dsp:spPr>
        <a:xfrm>
          <a:off x="6606700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3BC23-278C-469E-8670-19E5A3767C11}">
      <dsp:nvSpPr>
        <dsp:cNvPr id="0" name=""/>
        <dsp:cNvSpPr/>
      </dsp:nvSpPr>
      <dsp:spPr>
        <a:xfrm>
          <a:off x="4473575" y="1209882"/>
          <a:ext cx="137060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1370605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7423-A508-4B4B-8D1B-485A7D42FCFA}">
      <dsp:nvSpPr>
        <dsp:cNvPr id="0" name=""/>
        <dsp:cNvSpPr/>
      </dsp:nvSpPr>
      <dsp:spPr>
        <a:xfrm>
          <a:off x="2137753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F990-141B-4ABC-8E09-EA478ED95FD5}">
      <dsp:nvSpPr>
        <dsp:cNvPr id="0" name=""/>
        <dsp:cNvSpPr/>
      </dsp:nvSpPr>
      <dsp:spPr>
        <a:xfrm>
          <a:off x="1935058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EFF2-445F-4267-8276-3476572E2322}">
      <dsp:nvSpPr>
        <dsp:cNvPr id="0" name=""/>
        <dsp:cNvSpPr/>
      </dsp:nvSpPr>
      <dsp:spPr>
        <a:xfrm>
          <a:off x="3210050" y="1209882"/>
          <a:ext cx="1263524" cy="887998"/>
        </a:xfrm>
        <a:custGeom>
          <a:avLst/>
          <a:gdLst/>
          <a:ahLst/>
          <a:cxnLst/>
          <a:rect l="0" t="0" r="0" b="0"/>
          <a:pathLst>
            <a:path>
              <a:moveTo>
                <a:pt x="1263524" y="0"/>
              </a:moveTo>
              <a:lnTo>
                <a:pt x="1263524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508359" y="244667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Robert Rodgers President, CEO</a:t>
          </a:r>
        </a:p>
      </dsp:txBody>
      <dsp:txXfrm>
        <a:off x="3508359" y="244667"/>
        <a:ext cx="1930430" cy="965215"/>
      </dsp:txXfrm>
    </dsp:sp>
    <dsp:sp modelId="{940E95D1-7142-4E02-A0BE-B91C30369A64}">
      <dsp:nvSpPr>
        <dsp:cNvPr id="0" name=""/>
        <dsp:cNvSpPr/>
      </dsp:nvSpPr>
      <dsp:spPr>
        <a:xfrm>
          <a:off x="1065457" y="1615273"/>
          <a:ext cx="2144592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[Adam Sharpe]  Vice President</a:t>
          </a:r>
        </a:p>
      </dsp:txBody>
      <dsp:txXfrm>
        <a:off x="1065457" y="1615273"/>
        <a:ext cx="2144592" cy="965215"/>
      </dsp:txXfrm>
    </dsp:sp>
    <dsp:sp modelId="{08F61584-B8B8-4DD7-A9CB-E16EF2024AD1}">
      <dsp:nvSpPr>
        <dsp:cNvPr id="0" name=""/>
        <dsp:cNvSpPr/>
      </dsp:nvSpPr>
      <dsp:spPr>
        <a:xfrm>
          <a:off x="4628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[Mike Brown] Manager </a:t>
          </a:r>
        </a:p>
      </dsp:txBody>
      <dsp:txXfrm>
        <a:off x="4628" y="2985879"/>
        <a:ext cx="1930430" cy="965215"/>
      </dsp:txXfrm>
    </dsp:sp>
    <dsp:sp modelId="{14F192BF-2D3E-4CA9-8D4B-DAA255E1B9B5}">
      <dsp:nvSpPr>
        <dsp:cNvPr id="0" name=""/>
        <dsp:cNvSpPr/>
      </dsp:nvSpPr>
      <dsp:spPr>
        <a:xfrm>
          <a:off x="2340449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[Kim Won] Stakeholder </a:t>
          </a:r>
        </a:p>
      </dsp:txBody>
      <dsp:txXfrm>
        <a:off x="2340449" y="2985879"/>
        <a:ext cx="1930430" cy="965215"/>
      </dsp:txXfrm>
    </dsp:sp>
    <dsp:sp modelId="{90C4D103-D8EC-4AE9-9837-CA62A2D19FD8}">
      <dsp:nvSpPr>
        <dsp:cNvPr id="0" name=""/>
        <dsp:cNvSpPr/>
      </dsp:nvSpPr>
      <dsp:spPr>
        <a:xfrm>
          <a:off x="5844180" y="1615273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[Jerry Smith] Vice President</a:t>
          </a:r>
        </a:p>
      </dsp:txBody>
      <dsp:txXfrm>
        <a:off x="5844180" y="1615273"/>
        <a:ext cx="1930430" cy="965215"/>
      </dsp:txXfrm>
    </dsp:sp>
    <dsp:sp modelId="{A89B8676-DBDE-4D5E-B560-ECAFCA50202A}">
      <dsp:nvSpPr>
        <dsp:cNvPr id="0" name=""/>
        <dsp:cNvSpPr/>
      </dsp:nvSpPr>
      <dsp:spPr>
        <a:xfrm>
          <a:off x="4676270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[Molly K. Henry] Stakeholder </a:t>
          </a:r>
        </a:p>
      </dsp:txBody>
      <dsp:txXfrm>
        <a:off x="4676270" y="2985879"/>
        <a:ext cx="1930430" cy="965215"/>
      </dsp:txXfrm>
    </dsp:sp>
    <dsp:sp modelId="{93D11AF9-526A-4A25-B855-9018C0E40F8B}">
      <dsp:nvSpPr>
        <dsp:cNvPr id="0" name=""/>
        <dsp:cNvSpPr/>
      </dsp:nvSpPr>
      <dsp:spPr>
        <a:xfrm>
          <a:off x="7012091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[Joe Ruso] Supervisor </a:t>
          </a:r>
        </a:p>
      </dsp:txBody>
      <dsp:txXfrm>
        <a:off x="7012091" y="2985879"/>
        <a:ext cx="1930430" cy="965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D55DC-E295-5540-A959-0B5D9C7921A4}">
      <dsp:nvSpPr>
        <dsp:cNvPr id="0" name=""/>
        <dsp:cNvSpPr/>
      </dsp:nvSpPr>
      <dsp:spPr>
        <a:xfrm>
          <a:off x="8331499" y="3017501"/>
          <a:ext cx="234721" cy="1028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304"/>
              </a:lnTo>
              <a:lnTo>
                <a:pt x="234721" y="102830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A58E6-2B05-754E-8E70-573719E967C1}">
      <dsp:nvSpPr>
        <dsp:cNvPr id="0" name=""/>
        <dsp:cNvSpPr/>
      </dsp:nvSpPr>
      <dsp:spPr>
        <a:xfrm>
          <a:off x="8096777" y="3017501"/>
          <a:ext cx="234721" cy="1028304"/>
        </a:xfrm>
        <a:custGeom>
          <a:avLst/>
          <a:gdLst/>
          <a:ahLst/>
          <a:cxnLst/>
          <a:rect l="0" t="0" r="0" b="0"/>
          <a:pathLst>
            <a:path>
              <a:moveTo>
                <a:pt x="234721" y="0"/>
              </a:moveTo>
              <a:lnTo>
                <a:pt x="234721" y="1028304"/>
              </a:lnTo>
              <a:lnTo>
                <a:pt x="0" y="102830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AA3E6-AF78-DF46-A1DA-CD615A3FC339}">
      <dsp:nvSpPr>
        <dsp:cNvPr id="0" name=""/>
        <dsp:cNvSpPr/>
      </dsp:nvSpPr>
      <dsp:spPr>
        <a:xfrm>
          <a:off x="5426986" y="1430336"/>
          <a:ext cx="1786790" cy="1028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304"/>
              </a:lnTo>
              <a:lnTo>
                <a:pt x="1786790" y="102830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C7E1C-4136-724E-819C-A783A27E293A}">
      <dsp:nvSpPr>
        <dsp:cNvPr id="0" name=""/>
        <dsp:cNvSpPr/>
      </dsp:nvSpPr>
      <dsp:spPr>
        <a:xfrm>
          <a:off x="2472488" y="3017501"/>
          <a:ext cx="581886" cy="101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813"/>
              </a:lnTo>
              <a:lnTo>
                <a:pt x="581886" y="1014813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17DB8-B24B-0345-8758-44263A6B71BA}">
      <dsp:nvSpPr>
        <dsp:cNvPr id="0" name=""/>
        <dsp:cNvSpPr/>
      </dsp:nvSpPr>
      <dsp:spPr>
        <a:xfrm>
          <a:off x="2237767" y="3017501"/>
          <a:ext cx="234721" cy="1028304"/>
        </a:xfrm>
        <a:custGeom>
          <a:avLst/>
          <a:gdLst/>
          <a:ahLst/>
          <a:cxnLst/>
          <a:rect l="0" t="0" r="0" b="0"/>
          <a:pathLst>
            <a:path>
              <a:moveTo>
                <a:pt x="234721" y="0"/>
              </a:moveTo>
              <a:lnTo>
                <a:pt x="234721" y="1028304"/>
              </a:lnTo>
              <a:lnTo>
                <a:pt x="0" y="1028304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52A8-B4AB-7446-BC37-A67E39F80099}">
      <dsp:nvSpPr>
        <dsp:cNvPr id="0" name=""/>
        <dsp:cNvSpPr/>
      </dsp:nvSpPr>
      <dsp:spPr>
        <a:xfrm>
          <a:off x="3590211" y="1430336"/>
          <a:ext cx="1836775" cy="1028304"/>
        </a:xfrm>
        <a:custGeom>
          <a:avLst/>
          <a:gdLst/>
          <a:ahLst/>
          <a:cxnLst/>
          <a:rect l="0" t="0" r="0" b="0"/>
          <a:pathLst>
            <a:path>
              <a:moveTo>
                <a:pt x="1836775" y="0"/>
              </a:moveTo>
              <a:lnTo>
                <a:pt x="1836775" y="1028304"/>
              </a:lnTo>
              <a:lnTo>
                <a:pt x="0" y="102830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E81EF-3087-E844-B0EF-FEB5AF789209}">
      <dsp:nvSpPr>
        <dsp:cNvPr id="0" name=""/>
        <dsp:cNvSpPr/>
      </dsp:nvSpPr>
      <dsp:spPr>
        <a:xfrm>
          <a:off x="3862331" y="312613"/>
          <a:ext cx="3129309" cy="1117722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Administrative/</a:t>
          </a:r>
          <a:r>
            <a:rPr lang="en-US" sz="1700" b="1" kern="1200" dirty="0"/>
            <a:t>Managerial </a:t>
          </a:r>
          <a:endParaRPr lang="en-US" sz="1700" kern="1200" dirty="0"/>
        </a:p>
      </dsp:txBody>
      <dsp:txXfrm>
        <a:off x="3862331" y="312613"/>
        <a:ext cx="3129309" cy="1117722"/>
      </dsp:txXfrm>
    </dsp:sp>
    <dsp:sp modelId="{8899377A-A19F-3E49-8963-3272226F3BD5}">
      <dsp:nvSpPr>
        <dsp:cNvPr id="0" name=""/>
        <dsp:cNvSpPr/>
      </dsp:nvSpPr>
      <dsp:spPr>
        <a:xfrm>
          <a:off x="1354766" y="1899779"/>
          <a:ext cx="2235444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Technical Controls</a:t>
          </a:r>
          <a:r>
            <a:rPr lang="en-US" sz="1700" i="1" kern="1200" dirty="0"/>
            <a:t> </a:t>
          </a:r>
          <a:endParaRPr lang="en-US" sz="1700" kern="1200" dirty="0"/>
        </a:p>
      </dsp:txBody>
      <dsp:txXfrm>
        <a:off x="1354766" y="1899779"/>
        <a:ext cx="2235444" cy="1117722"/>
      </dsp:txXfrm>
    </dsp:sp>
    <dsp:sp modelId="{C6945810-99D6-BF4B-B9D2-FAF25CC0969E}">
      <dsp:nvSpPr>
        <dsp:cNvPr id="0" name=""/>
        <dsp:cNvSpPr/>
      </dsp:nvSpPr>
      <dsp:spPr>
        <a:xfrm>
          <a:off x="2323" y="3486944"/>
          <a:ext cx="2235444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Preventative </a:t>
          </a:r>
        </a:p>
      </dsp:txBody>
      <dsp:txXfrm>
        <a:off x="2323" y="3486944"/>
        <a:ext cx="2235444" cy="1117722"/>
      </dsp:txXfrm>
    </dsp:sp>
    <dsp:sp modelId="{8B4DE60A-3DA3-0D46-9417-2BB165F556FE}">
      <dsp:nvSpPr>
        <dsp:cNvPr id="0" name=""/>
        <dsp:cNvSpPr/>
      </dsp:nvSpPr>
      <dsp:spPr>
        <a:xfrm>
          <a:off x="3054375" y="3473453"/>
          <a:ext cx="2485054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Corrective </a:t>
          </a:r>
        </a:p>
      </dsp:txBody>
      <dsp:txXfrm>
        <a:off x="3054375" y="3473453"/>
        <a:ext cx="2485054" cy="1117722"/>
      </dsp:txXfrm>
    </dsp:sp>
    <dsp:sp modelId="{DD7D04ED-1494-5749-8C08-949A1201C1AF}">
      <dsp:nvSpPr>
        <dsp:cNvPr id="0" name=""/>
        <dsp:cNvSpPr/>
      </dsp:nvSpPr>
      <dsp:spPr>
        <a:xfrm>
          <a:off x="7213776" y="1899779"/>
          <a:ext cx="2235444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Physical/Operational C</a:t>
          </a:r>
          <a:r>
            <a:rPr lang="en-US" sz="1700" b="1" kern="1200" dirty="0"/>
            <a:t>ontrols</a:t>
          </a:r>
          <a:r>
            <a:rPr lang="en-US" sz="1700" kern="1200" dirty="0"/>
            <a:t> </a:t>
          </a:r>
        </a:p>
      </dsp:txBody>
      <dsp:txXfrm>
        <a:off x="7213776" y="1899779"/>
        <a:ext cx="2235444" cy="1117722"/>
      </dsp:txXfrm>
    </dsp:sp>
    <dsp:sp modelId="{4320A0E7-C60C-574B-8737-5C2C759683CC}">
      <dsp:nvSpPr>
        <dsp:cNvPr id="0" name=""/>
        <dsp:cNvSpPr/>
      </dsp:nvSpPr>
      <dsp:spPr>
        <a:xfrm>
          <a:off x="5661707" y="3486944"/>
          <a:ext cx="2435069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Detective</a:t>
          </a:r>
          <a:r>
            <a:rPr lang="en-US" sz="1700" kern="1200" dirty="0"/>
            <a:t> </a:t>
          </a:r>
        </a:p>
      </dsp:txBody>
      <dsp:txXfrm>
        <a:off x="5661707" y="3486944"/>
        <a:ext cx="2435069" cy="1117722"/>
      </dsp:txXfrm>
    </dsp:sp>
    <dsp:sp modelId="{CCC5CB2D-565C-6043-9F7F-89CEE8D4F6B7}">
      <dsp:nvSpPr>
        <dsp:cNvPr id="0" name=""/>
        <dsp:cNvSpPr/>
      </dsp:nvSpPr>
      <dsp:spPr>
        <a:xfrm>
          <a:off x="8566220" y="3486944"/>
          <a:ext cx="2235444" cy="11177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Deterrence</a:t>
          </a:r>
          <a:r>
            <a:rPr lang="en-US" sz="1700" kern="1200" dirty="0"/>
            <a:t> </a:t>
          </a:r>
        </a:p>
      </dsp:txBody>
      <dsp:txXfrm>
        <a:off x="8566220" y="3486944"/>
        <a:ext cx="2235444" cy="111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 err="1"/>
              <a:t>CForce</a:t>
            </a:r>
            <a:r>
              <a:rPr lang="en-US" b="1" i="1" dirty="0"/>
              <a:t> Corp Risk Management Matrix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GRC risk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CForce</a:t>
            </a:r>
            <a:r>
              <a:rPr lang="en-US" dirty="0"/>
              <a:t> CO Gap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73639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/>
              <a:t>Remediation plan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a foundational access control system to protect and assess physical and network security. (AAA Framework + CIA triad)</a:t>
            </a:r>
          </a:p>
          <a:p>
            <a:r>
              <a:rPr lang="en-US" dirty="0"/>
              <a:t>CCTVs and other physical metrics - gates, keys, ID readers, security personnel should be of top priority to reduce or eliminate theft and breaches. (24/7 Monitoring + Micro Management) </a:t>
            </a:r>
          </a:p>
          <a:p>
            <a:r>
              <a:rPr lang="en-US" dirty="0"/>
              <a:t>Security detection and event tools (SIEM’s, IDS/IPS) should be utilized and assessed daily. - System configurations. </a:t>
            </a:r>
          </a:p>
          <a:p>
            <a:r>
              <a:rPr lang="en-US" sz="2200" dirty="0"/>
              <a:t>Refined governance over policies, passwords, and accounts.</a:t>
            </a:r>
          </a:p>
          <a:p>
            <a:r>
              <a:rPr lang="en-US" sz="2200" dirty="0"/>
              <a:t>Security awareness training </a:t>
            </a:r>
          </a:p>
          <a:p>
            <a:r>
              <a:rPr lang="en-US" sz="2200" dirty="0"/>
              <a:t>Structured disaster recovery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221364"/>
            <a:ext cx="9404723" cy="1400530"/>
          </a:xfrm>
        </p:spPr>
        <p:txBody>
          <a:bodyPr/>
          <a:lstStyle/>
          <a:p>
            <a:r>
              <a:rPr lang="en-US" dirty="0" err="1"/>
              <a:t>CForce</a:t>
            </a:r>
            <a:r>
              <a:rPr lang="en-US" dirty="0"/>
              <a:t> CO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305377"/>
          </a:xfrm>
        </p:spPr>
        <p:txBody>
          <a:bodyPr>
            <a:normAutofit fontScale="77500" lnSpcReduction="20000"/>
          </a:bodyPr>
          <a:lstStyle/>
          <a:p>
            <a:r>
              <a:rPr lang="en-US" sz="2200" i="1" dirty="0"/>
              <a:t>Review, Document, and Report :</a:t>
            </a:r>
          </a:p>
          <a:p>
            <a:endParaRPr lang="en-US" sz="2200" i="1" dirty="0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final step of the GA is to monitor, document, and report results to the </a:t>
            </a: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governing hierarchy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haring a detailed report of </a:t>
            </a: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analysis, highlighting weak and strong points,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modifications and implementations. In addition, a Q&amp;A with management relating to</a:t>
            </a: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organizations risk appetite and residual risk.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level of risk is the organization willing to accept in order to accomplish it’s objective? (Budget, downtime/loss of production, layoffs, etc.)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confident is the company with its current controls? (Do they believe that adjustments are needed?)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r>
              <a:rPr lang="en-US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Who is at the helm of communicating the importance of risk throughout the organization? (Employee training should be provided and acknowledged by all members of the organization – Managers, supervisors, team leads, base employees, etc.)</a:t>
            </a: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612900" algn="l"/>
              </a:tabLst>
            </a:pP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 err="1"/>
              <a:t>Cforce</a:t>
            </a:r>
            <a:r>
              <a:rPr lang="en-US" dirty="0"/>
              <a:t> Corps Assets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491175"/>
            <a:ext cx="5316771" cy="4765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List assets associated with the company are: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Personnel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Technology (Software and IT tools/systems)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Financial (Capital/Operational expense, stocks)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Physical (Infrastructure, Machinery, Trucks, Containers, </a:t>
            </a:r>
            <a:r>
              <a:rPr lang="en-US" sz="1400" kern="100" dirty="0">
                <a:effectLst/>
              </a:rPr>
              <a:t>Desktops/Laptops, Two-way radio, Tablets, Headsets, Cables, Servers, Documents)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Distribution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Promotion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Products (Customer Goods, Inventory)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Services (Account and Access Management, Third-party/Customer relationship)</a:t>
            </a:r>
          </a:p>
        </p:txBody>
      </p:sp>
      <p:pic>
        <p:nvPicPr>
          <p:cNvPr id="5122" name="Picture 2" descr="Asset Valuation - Definition, Methods, and Importance">
            <a:extLst>
              <a:ext uri="{FF2B5EF4-FFF2-40B4-BE49-F238E27FC236}">
                <a16:creationId xmlns:a16="http://schemas.microsoft.com/office/drawing/2014/main" id="{9224671C-A02F-26DB-D8D6-A26E64B1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493" y="1948205"/>
            <a:ext cx="4396341" cy="2472941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Frameworks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and implementing the proper frameworks depends on the particular industry and the nature of the risk being evaluated. </a:t>
            </a:r>
          </a:p>
          <a:p>
            <a:pPr lvl="1"/>
            <a:r>
              <a:rPr lang="en-US" dirty="0"/>
              <a:t>NIST CSF </a:t>
            </a:r>
          </a:p>
          <a:p>
            <a:pPr lvl="1"/>
            <a:r>
              <a:rPr lang="en-US" dirty="0"/>
              <a:t>NIST 800-53</a:t>
            </a:r>
          </a:p>
          <a:p>
            <a:pPr lvl="1"/>
            <a:r>
              <a:rPr lang="en-US" dirty="0"/>
              <a:t>ISO/IEC 27035 – Information security Incident Management -ISIM</a:t>
            </a:r>
          </a:p>
          <a:p>
            <a:pPr lvl="1"/>
            <a:r>
              <a:rPr lang="en-US" dirty="0"/>
              <a:t>GDPR – Due to their practice in data protection </a:t>
            </a:r>
          </a:p>
          <a:p>
            <a:pPr lvl="1"/>
            <a:r>
              <a:rPr lang="en-US" dirty="0"/>
              <a:t>FEMA - National Disaster Recovery Framework </a:t>
            </a:r>
          </a:p>
          <a:p>
            <a:pPr lvl="1"/>
            <a:r>
              <a:rPr lang="en-US" dirty="0"/>
              <a:t>OSHA – Worker Safety and Health Resources for Hurricanes and Flood Recovery </a:t>
            </a:r>
          </a:p>
          <a:p>
            <a:pPr lvl="1"/>
            <a:r>
              <a:rPr lang="en-US" dirty="0"/>
              <a:t>OSHA 3220 -2004 – Warehousing Publication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56C-2F87-4CBB-7D55-213E320B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&amp; Control Categories </a:t>
            </a:r>
          </a:p>
        </p:txBody>
      </p:sp>
      <p:graphicFrame>
        <p:nvGraphicFramePr>
          <p:cNvPr id="5" name="Content Placeholder 5" descr="Organization Chart showing hierarchical information or reporting relationships in an organization">
            <a:extLst>
              <a:ext uri="{FF2B5EF4-FFF2-40B4-BE49-F238E27FC236}">
                <a16:creationId xmlns:a16="http://schemas.microsoft.com/office/drawing/2014/main" id="{503FC1D0-DAFE-CF96-F127-9E03B2948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854674"/>
              </p:ext>
            </p:extLst>
          </p:nvPr>
        </p:nvGraphicFramePr>
        <p:xfrm>
          <a:off x="1103312" y="2052638"/>
          <a:ext cx="1015084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 descr="Organization Chart showing hierarchical information or reporting relationships in an organization">
            <a:extLst>
              <a:ext uri="{FF2B5EF4-FFF2-40B4-BE49-F238E27FC236}">
                <a16:creationId xmlns:a16="http://schemas.microsoft.com/office/drawing/2014/main" id="{4151FE36-1B3C-A8B4-DEAA-0BC7D61E5F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006408"/>
              </p:ext>
            </p:extLst>
          </p:nvPr>
        </p:nvGraphicFramePr>
        <p:xfrm>
          <a:off x="450166" y="1331118"/>
          <a:ext cx="10803988" cy="491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738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F439-5162-D24D-49EE-BFADEA6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CForce</a:t>
            </a:r>
            <a:r>
              <a:rPr lang="en-US" dirty="0"/>
              <a:t> Corporation?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1E1D-2025-048C-9A12-A4C03992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437" y="2209801"/>
            <a:ext cx="6786148" cy="4195481"/>
          </a:xfrm>
        </p:spPr>
        <p:txBody>
          <a:bodyPr>
            <a:normAutofit/>
          </a:bodyPr>
          <a:lstStyle/>
          <a:p>
            <a:r>
              <a:rPr lang="en-US" dirty="0" err="1"/>
              <a:t>CForce</a:t>
            </a:r>
            <a:r>
              <a:rPr lang="en-US" dirty="0"/>
              <a:t> Corporation is a logistic supply chain company that deals with the storing and transportation of freight, customer goods, and appliances.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Facts about CF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proxima-nova"/>
              </a:rPr>
              <a:t>Handles over </a:t>
            </a:r>
            <a:r>
              <a:rPr lang="en-US" dirty="0">
                <a:latin typeface="proxima-nova"/>
              </a:rPr>
              <a:t>100</a:t>
            </a:r>
            <a:r>
              <a:rPr lang="en-US" b="0" i="0" u="none" strike="noStrike" dirty="0">
                <a:effectLst/>
                <a:latin typeface="proxima-nova"/>
              </a:rPr>
              <a:t>,000lbs+ of consumer shipments each day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roxima-nova"/>
              </a:rPr>
              <a:t>Has a partnership with U.S. military nationwide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Conducts I</a:t>
            </a:r>
            <a:r>
              <a:rPr lang="en-US" b="0" i="0" u="none" strike="noStrike" dirty="0">
                <a:effectLst/>
                <a:latin typeface="Google Sans"/>
              </a:rPr>
              <a:t>nternational shipping – via CANADA, CHINA, MEXICO, </a:t>
            </a:r>
            <a:r>
              <a:rPr lang="en-US" dirty="0">
                <a:latin typeface="Google Sans"/>
              </a:rPr>
              <a:t>a</a:t>
            </a:r>
            <a:r>
              <a:rPr lang="en-US" b="0" i="0" u="none" strike="noStrike" dirty="0">
                <a:effectLst/>
                <a:latin typeface="Google Sans"/>
              </a:rPr>
              <a:t>nd more</a:t>
            </a:r>
            <a:endParaRPr lang="en-US" dirty="0"/>
          </a:p>
        </p:txBody>
      </p:sp>
      <p:pic>
        <p:nvPicPr>
          <p:cNvPr id="2052" name="Picture 4" descr="What is a Logistics Service? Types, Costs and How to Choose">
            <a:extLst>
              <a:ext uri="{FF2B5EF4-FFF2-40B4-BE49-F238E27FC236}">
                <a16:creationId xmlns:a16="http://schemas.microsoft.com/office/drawing/2014/main" id="{0DABC3D4-3933-B9DF-61F0-F1DDD37A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5" y="2349305"/>
            <a:ext cx="4529797" cy="33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B9F5-D504-DF80-F118-FBC30325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CForce</a:t>
            </a:r>
            <a:r>
              <a:rPr lang="en-US" dirty="0"/>
              <a:t> Management Analysis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42508D-D84F-6562-A807-6C6F70A6B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213707"/>
              </p:ext>
            </p:extLst>
          </p:nvPr>
        </p:nvGraphicFramePr>
        <p:xfrm>
          <a:off x="886266" y="2052918"/>
          <a:ext cx="9163588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3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Cforce</a:t>
            </a:r>
            <a:r>
              <a:rPr lang="en-US" dirty="0"/>
              <a:t> Governing Hierarchy</a:t>
            </a:r>
          </a:p>
        </p:txBody>
      </p:sp>
      <p:graphicFrame>
        <p:nvGraphicFramePr>
          <p:cNvPr id="7" name="Content Placeholder 5" descr="Organization Chart showing hierarchical information or reporting relationships in an organiza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06343"/>
              </p:ext>
            </p:extLst>
          </p:nvPr>
        </p:nvGraphicFramePr>
        <p:xfrm>
          <a:off x="1372944" y="1331119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0562" y="1518138"/>
            <a:ext cx="7999315" cy="3276600"/>
          </a:xfrm>
        </p:spPr>
        <p:txBody>
          <a:bodyPr/>
          <a:lstStyle/>
          <a:p>
            <a:r>
              <a:rPr lang="en-US" i="1" dirty="0">
                <a:effectLst/>
                <a:latin typeface="Helvetica Neue" panose="02000503000000020004" pitchFamily="2" charset="0"/>
              </a:rPr>
              <a:t>Let it become clear that </a:t>
            </a:r>
            <a:br>
              <a:rPr lang="en-US" i="1" dirty="0">
                <a:effectLst/>
                <a:latin typeface="Helvetica Neue" panose="02000503000000020004" pitchFamily="2" charset="0"/>
              </a:rPr>
            </a:br>
            <a:r>
              <a:rPr lang="en-US" i="1" dirty="0">
                <a:effectLst/>
                <a:latin typeface="Helvetica Neue" panose="02000503000000020004" pitchFamily="2" charset="0"/>
              </a:rPr>
              <a:t>Every organization, big or small must have a security plan in place</a:t>
            </a:r>
            <a:r>
              <a:rPr lang="en-US" b="1" dirty="0">
                <a:effectLst/>
                <a:latin typeface="Helvetica Neue" panose="02000503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i="1" dirty="0"/>
              <a:t>Risk Management 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6816" y="1587260"/>
            <a:ext cx="5102836" cy="48180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kern="100" dirty="0">
                <a:effectLst/>
              </a:rPr>
              <a:t>The matrix is structured around the internal functionalities of </a:t>
            </a:r>
            <a:r>
              <a:rPr lang="en-US" kern="100" dirty="0" err="1">
                <a:effectLst/>
              </a:rPr>
              <a:t>Cforce</a:t>
            </a:r>
            <a:r>
              <a:rPr lang="en-US" kern="100" dirty="0">
                <a:effectLst/>
              </a:rPr>
              <a:t> Corp. This examination </a:t>
            </a:r>
            <a:r>
              <a:rPr lang="en-US" kern="100" dirty="0"/>
              <a:t>will focus on</a:t>
            </a:r>
            <a:r>
              <a:rPr lang="en-US" kern="100" dirty="0">
                <a:effectLst/>
              </a:rPr>
              <a:t> the organization’s current physical and technical status. </a:t>
            </a:r>
            <a:r>
              <a:rPr lang="en-US" kern="100" dirty="0"/>
              <a:t>At the conclusion of this internal assessment, the company will be able to e</a:t>
            </a:r>
            <a:r>
              <a:rPr lang="en-US" kern="100" dirty="0">
                <a:effectLst/>
              </a:rPr>
              <a:t>ffectively manage: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personnel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Policies 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procedures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standards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inventory</a:t>
            </a:r>
          </a:p>
          <a:p>
            <a:pPr>
              <a:lnSpc>
                <a:spcPct val="90000"/>
              </a:lnSpc>
            </a:pPr>
            <a:r>
              <a:rPr lang="en-US" sz="1400" kern="100" dirty="0">
                <a:effectLst/>
              </a:rPr>
              <a:t>technologies</a:t>
            </a:r>
            <a:endParaRPr lang="en-US" sz="1400" dirty="0"/>
          </a:p>
        </p:txBody>
      </p:sp>
      <p:sp>
        <p:nvSpPr>
          <p:cNvPr id="1033" name="Text Placeholder 4">
            <a:extLst>
              <a:ext uri="{FF2B5EF4-FFF2-40B4-BE49-F238E27FC236}">
                <a16:creationId xmlns:a16="http://schemas.microsoft.com/office/drawing/2014/main" id="{99279CC1-66D7-652D-69AA-14CB5E654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802745"/>
            <a:ext cx="4396339" cy="576262"/>
          </a:xfrm>
        </p:spPr>
        <p:txBody>
          <a:bodyPr/>
          <a:lstStyle/>
          <a:p>
            <a:pPr algn="ctr"/>
            <a:r>
              <a:rPr lang="en-US" dirty="0"/>
              <a:t>Risk Management Lifecycle- Wheel</a:t>
            </a:r>
          </a:p>
        </p:txBody>
      </p:sp>
      <p:pic>
        <p:nvPicPr>
          <p:cNvPr id="1026" name="Picture 2" descr="Enterprise Risk Management Software Solutions | LogicManager">
            <a:extLst>
              <a:ext uri="{FF2B5EF4-FFF2-40B4-BE49-F238E27FC236}">
                <a16:creationId xmlns:a16="http://schemas.microsoft.com/office/drawing/2014/main" id="{BBA92A1C-728C-2BE3-FABE-05D2BFCB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182" y="2514600"/>
            <a:ext cx="3694965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 err="1"/>
              <a:t>CForce</a:t>
            </a:r>
            <a:r>
              <a:rPr lang="en-US" dirty="0"/>
              <a:t> CO Gap Analysis </a:t>
            </a:r>
          </a:p>
        </p:txBody>
      </p:sp>
      <p:sp>
        <p:nvSpPr>
          <p:cNvPr id="3083" name="Text Placeholder 2">
            <a:extLst>
              <a:ext uri="{FF2B5EF4-FFF2-40B4-BE49-F238E27FC236}">
                <a16:creationId xmlns:a16="http://schemas.microsoft.com/office/drawing/2014/main" id="{E4F2ECC2-273B-81D1-5E49-61004FD5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565117"/>
            <a:ext cx="4396338" cy="576262"/>
          </a:xfrm>
        </p:spPr>
        <p:txBody>
          <a:bodyPr/>
          <a:lstStyle/>
          <a:p>
            <a:r>
              <a:rPr lang="en-US" sz="2400" i="1" dirty="0"/>
              <a:t>Scope/</a:t>
            </a:r>
            <a:r>
              <a:rPr lang="en-US" sz="2400" i="1" kern="100" dirty="0">
                <a:effectLst/>
              </a:rPr>
              <a:t>Current State </a:t>
            </a:r>
            <a:r>
              <a:rPr lang="en-US" sz="2400" kern="100" dirty="0">
                <a:effectLst/>
              </a:rPr>
              <a:t>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03312" y="2400740"/>
            <a:ext cx="4687890" cy="40045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1500" kern="100" dirty="0" err="1">
                <a:effectLst/>
              </a:rPr>
              <a:t>Cforce</a:t>
            </a:r>
            <a:r>
              <a:rPr lang="en-US" sz="1500" kern="100" dirty="0">
                <a:effectLst/>
              </a:rPr>
              <a:t> Corp has various weaknesses surrounding their physical infrastructure and overall business posture. The organization has inadequate governance/management practices, debilitated internal controls, absent </a:t>
            </a:r>
            <a:r>
              <a:rPr lang="en-US" sz="1500" dirty="0">
                <a:effectLst/>
              </a:rPr>
              <a:t>ACS, and lacks </a:t>
            </a:r>
            <a:r>
              <a:rPr lang="en-US" sz="1500" dirty="0"/>
              <a:t>recovery strategies from possible critical disasters. These gaps </a:t>
            </a:r>
            <a:r>
              <a:rPr lang="en-US" sz="1500" kern="100" dirty="0">
                <a:effectLst/>
              </a:rPr>
              <a:t>have led to operational disruption, large volumes of theft, unauthorized entry, insider breaches, and a possibility of comprised PII. </a:t>
            </a:r>
          </a:p>
          <a:p>
            <a:pPr>
              <a:lnSpc>
                <a:spcPct val="160000"/>
              </a:lnSpc>
            </a:pPr>
            <a:r>
              <a:rPr lang="en-US" sz="1500" kern="100" dirty="0">
                <a:effectLst/>
              </a:rPr>
              <a:t>In addition, </a:t>
            </a:r>
            <a:r>
              <a:rPr lang="en-US" sz="1500" kern="100" dirty="0" err="1">
                <a:effectLst/>
              </a:rPr>
              <a:t>Cforce</a:t>
            </a:r>
            <a:r>
              <a:rPr lang="en-US" sz="1500" kern="100" dirty="0">
                <a:effectLst/>
              </a:rPr>
              <a:t> may not be completely compliant with U.S. regulations and standards.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kern="100" dirty="0">
              <a:effectLst/>
            </a:endParaRPr>
          </a:p>
        </p:txBody>
      </p:sp>
      <p:pic>
        <p:nvPicPr>
          <p:cNvPr id="3074" name="Picture 2" descr="What Is Risk Management &amp; Why Is It Important? | HBS Online">
            <a:extLst>
              <a:ext uri="{FF2B5EF4-FFF2-40B4-BE49-F238E27FC236}">
                <a16:creationId xmlns:a16="http://schemas.microsoft.com/office/drawing/2014/main" id="{722116CC-C811-9C63-3575-F6723B3B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r="30793" b="1"/>
          <a:stretch/>
        </p:blipFill>
        <p:spPr bwMode="auto">
          <a:xfrm>
            <a:off x="6400799" y="1853248"/>
            <a:ext cx="3967089" cy="4403090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en-US" dirty="0" err="1"/>
              <a:t>CForce</a:t>
            </a:r>
            <a:r>
              <a:rPr lang="en-US" dirty="0"/>
              <a:t> CO Gap Analysis </a:t>
            </a:r>
          </a:p>
        </p:txBody>
      </p:sp>
      <p:sp>
        <p:nvSpPr>
          <p:cNvPr id="4103" name="Text Placeholder 2">
            <a:extLst>
              <a:ext uri="{FF2B5EF4-FFF2-40B4-BE49-F238E27FC236}">
                <a16:creationId xmlns:a16="http://schemas.microsoft.com/office/drawing/2014/main" id="{4A00EC55-F70A-CC8A-0F32-DEBF5407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472" y="1807358"/>
            <a:ext cx="4396338" cy="576262"/>
          </a:xfrm>
        </p:spPr>
        <p:txBody>
          <a:bodyPr/>
          <a:lstStyle/>
          <a:p>
            <a:pPr algn="just"/>
            <a:r>
              <a:rPr lang="en-US" i="1" u="none" strike="noStrike" kern="100" dirty="0">
                <a:effectLst/>
              </a:rPr>
              <a:t>Goal/Desired S</a:t>
            </a:r>
            <a:r>
              <a:rPr lang="en-US" i="1" kern="100" dirty="0"/>
              <a:t>tate :</a:t>
            </a:r>
          </a:p>
        </p:txBody>
      </p:sp>
      <p:pic>
        <p:nvPicPr>
          <p:cNvPr id="4098" name="Picture 2" descr="The 5 Most Important Characteristics of a Strong Company Culture -  Business2Community">
            <a:extLst>
              <a:ext uri="{FF2B5EF4-FFF2-40B4-BE49-F238E27FC236}">
                <a16:creationId xmlns:a16="http://schemas.microsoft.com/office/drawing/2014/main" id="{1028B27A-343C-CD78-06BB-0B255C45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r="3635" b="-2"/>
          <a:stretch/>
        </p:blipFill>
        <p:spPr bwMode="auto">
          <a:xfrm>
            <a:off x="1103312" y="2514600"/>
            <a:ext cx="4396339" cy="37417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</a:rPr>
              <a:t>To restor</a:t>
            </a:r>
            <a:r>
              <a:rPr lang="en-US" kern="100" dirty="0"/>
              <a:t>e the company to its highest levels of performance. Have a risk management lifecycle in place so that managers and IT members can routinely i</a:t>
            </a:r>
            <a:r>
              <a:rPr lang="en-US" kern="100" dirty="0">
                <a:effectLst/>
              </a:rPr>
              <a:t>dentify, assess, monitor, and control risks, associated with the organization’s continuity</a:t>
            </a:r>
            <a:r>
              <a:rPr lang="en-US" kern="100" dirty="0"/>
              <a:t> plan.</a:t>
            </a:r>
            <a:endParaRPr lang="en-US" kern="1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CForce</a:t>
            </a:r>
            <a:r>
              <a:rPr lang="en-US" dirty="0"/>
              <a:t> CO Gap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Identified vulnerabilities/Gaps 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Weak governance structure </a:t>
            </a:r>
          </a:p>
          <a:p>
            <a:r>
              <a:rPr lang="en-US" i="1" dirty="0"/>
              <a:t>Inability to control and monitor personnel and visitors </a:t>
            </a:r>
          </a:p>
          <a:p>
            <a:r>
              <a:rPr lang="en-US" i="1" dirty="0"/>
              <a:t>Poor physical and technical access control systems</a:t>
            </a:r>
          </a:p>
          <a:p>
            <a:r>
              <a:rPr lang="en-US" i="1" dirty="0"/>
              <a:t>Physical infrastructure does meet regulatory standards </a:t>
            </a:r>
          </a:p>
          <a:p>
            <a:r>
              <a:rPr lang="en-US" i="1" dirty="0"/>
              <a:t>Poor maintenance of physical equipment </a:t>
            </a:r>
          </a:p>
          <a:p>
            <a:r>
              <a:rPr lang="en-US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IT team has failed to incorporate intrusion detection-based tools (SIEM, IDS, IPS). </a:t>
            </a:r>
          </a:p>
          <a:p>
            <a:r>
              <a:rPr lang="en-US" i="1" dirty="0"/>
              <a:t>Absent disaster recovery strategy </a:t>
            </a:r>
          </a:p>
          <a:p>
            <a:r>
              <a:rPr lang="en-US" i="1" dirty="0"/>
              <a:t>Difficulties with troubleshooting due to outdated backup systems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</Template>
  <TotalTime>51337</TotalTime>
  <Words>849</Words>
  <Application>Microsoft Macintosh PowerPoint</Application>
  <PresentationFormat>Widescreen</PresentationFormat>
  <Paragraphs>107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Google Sans</vt:lpstr>
      <vt:lpstr>Helvetica Neue</vt:lpstr>
      <vt:lpstr>proxima-nova</vt:lpstr>
      <vt:lpstr>Times New Roman</vt:lpstr>
      <vt:lpstr>Wingdings 3</vt:lpstr>
      <vt:lpstr>Business Strategy</vt:lpstr>
      <vt:lpstr>CForce Corp Risk Management Matrix </vt:lpstr>
      <vt:lpstr>What is CForce Corporation?</vt:lpstr>
      <vt:lpstr>CForce Management Analysis </vt:lpstr>
      <vt:lpstr>Cforce Governing Hierarchy</vt:lpstr>
      <vt:lpstr>Let it become clear that  Every organization, big or small must have a security plan in place.</vt:lpstr>
      <vt:lpstr>Risk Management Concept</vt:lpstr>
      <vt:lpstr>CForce CO Gap Analysis </vt:lpstr>
      <vt:lpstr>CForce CO Gap Analysis </vt:lpstr>
      <vt:lpstr>CForce CO Gap Analysis</vt:lpstr>
      <vt:lpstr>CForce CO Gap Analysis</vt:lpstr>
      <vt:lpstr>CForce CO Gap Analysis</vt:lpstr>
      <vt:lpstr>Cforce Corps Assets </vt:lpstr>
      <vt:lpstr>Frameworks</vt:lpstr>
      <vt:lpstr>Controls &amp; Control Categories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celestin</dc:creator>
  <cp:lastModifiedBy>edwin celestin</cp:lastModifiedBy>
  <cp:revision>32</cp:revision>
  <cp:lastPrinted>2012-08-15T21:38:02Z</cp:lastPrinted>
  <dcterms:created xsi:type="dcterms:W3CDTF">2024-09-24T16:35:23Z</dcterms:created>
  <dcterms:modified xsi:type="dcterms:W3CDTF">2024-11-25T16:38:25Z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