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58" r:id="rId5"/>
    <p:sldId id="268" r:id="rId6"/>
    <p:sldId id="262" r:id="rId7"/>
    <p:sldId id="264" r:id="rId8"/>
    <p:sldId id="257" r:id="rId9"/>
    <p:sldId id="269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8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2CA1A-98E5-4666-98A6-1ED1F2DEE7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en-US"/>
        </a:p>
      </dgm:t>
    </dgm:pt>
    <dgm:pt modelId="{11A894E1-5395-4BD1-BFA0-AE070414D8D2}">
      <dgm:prSet phldr="false" custT="false"/>
      <dgm:spPr/>
      <dgm:t>
        <a:bodyPr vert="horz" wrap="square"/>
        <a:p>
          <a:pPr algn="l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&gt;Liunx History </a:t>
          </a:r>
          <a:r>
            <a:rPr lang="en-US" b="1" dirty="0"/>
            <a:t/>
          </a:r>
          <a:endParaRPr lang="en-US" b="1" dirty="0"/>
        </a:p>
      </dgm:t>
    </dgm:pt>
    <dgm:pt modelId="{4443043D-1F0A-4C71-970F-C1BD14FBE534}" cxnId="{79EECAEF-6B0E-457A-9781-C11BB0813652}" type="parTrans">
      <dgm:prSet/>
      <dgm:spPr/>
      <dgm:t>
        <a:bodyPr/>
        <a:lstStyle/>
        <a:p>
          <a:endParaRPr lang="en-US"/>
        </a:p>
      </dgm:t>
    </dgm:pt>
    <dgm:pt modelId="{21E4FFCE-CF20-45AB-AC1F-72BE07FDB666}" cxnId="{79EECAEF-6B0E-457A-9781-C11BB0813652}" type="sibTrans">
      <dgm:prSet/>
      <dgm:spPr/>
      <dgm:t>
        <a:bodyPr/>
        <a:lstStyle/>
        <a:p>
          <a:endParaRPr lang="en-US"/>
        </a:p>
      </dgm:t>
    </dgm:pt>
    <dgm:pt modelId="{BB254E6D-1D62-46E6-B11C-5E6BF09D0958}" type="pres">
      <dgm:prSet presAssocID="{1B82CA1A-98E5-4666-98A6-1ED1F2DEE7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E21D7A-2223-4A62-8812-9D360C0922C4}" type="pres">
      <dgm:prSet presAssocID="{11A894E1-5395-4BD1-BFA0-AE070414D8D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ECAEF-6B0E-457A-9781-C11BB0813652}" srcId="{1B82CA1A-98E5-4666-98A6-1ED1F2DEE763}" destId="{11A894E1-5395-4BD1-BFA0-AE070414D8D2}" srcOrd="0" destOrd="0" parTransId="{4443043D-1F0A-4C71-970F-C1BD14FBE534}" sibTransId="{21E4FFCE-CF20-45AB-AC1F-72BE07FDB666}"/>
    <dgm:cxn modelId="{BB02D58A-0C4E-4DE9-95A5-7A5D6624380C}" type="presOf" srcId="{1B82CA1A-98E5-4666-98A6-1ED1F2DEE763}" destId="{BB254E6D-1D62-46E6-B11C-5E6BF09D0958}" srcOrd="0" destOrd="0" presId="urn:microsoft.com/office/officeart/2005/8/layout/vList2"/>
    <dgm:cxn modelId="{C3E190EB-4274-4D39-946F-A060D139F849}" type="presParOf" srcId="{BB254E6D-1D62-46E6-B11C-5E6BF09D0958}" destId="{4AE21D7A-2223-4A62-8812-9D360C0922C4}" srcOrd="0" destOrd="0" presId="urn:microsoft.com/office/officeart/2005/8/layout/vList2"/>
    <dgm:cxn modelId="{9FFBA20E-AE5A-44CF-85DB-4634CDC3B0F8}" type="presOf" srcId="{11A894E1-5395-4BD1-BFA0-AE070414D8D2}" destId="{4AE21D7A-2223-4A62-8812-9D360C0922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6" loCatId="list" qsTypeId="urn:microsoft.com/office/officeart/2005/8/quickstyle/simple3" qsCatId="simple" csTypeId="urn:microsoft.com/office/officeart/2005/8/colors/accent1_2" csCatId="accent1" phldr="true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OSCP - PWK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cxnId="{87C4B892-FE77-44A2-8FBB-769346DD07BF}" type="parTrans">
      <dgm:prSet/>
      <dgm:spPr/>
      <dgm:t>
        <a:bodyPr/>
        <a:lstStyle/>
        <a:p>
          <a:endParaRPr lang="en-US"/>
        </a:p>
      </dgm:t>
    </dgm:pt>
    <dgm:pt modelId="{6799645E-F42F-43D8-B2EA-A1377D84D0B3}" cxnId="{87C4B892-FE77-44A2-8FBB-769346DD07BF}" type="sibTrans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phldr="false" custT="tru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b="1" dirty="0" smtClean="0"/>
            <a:t>O</a:t>
          </a:r>
          <a:r>
            <a:rPr lang="en-US" sz="2400" b="1" dirty="0" smtClean="0"/>
            <a:t>ffen</a:t>
          </a:r>
          <a:r>
            <a:rPr lang="en-US" sz="2400" b="1" dirty="0" smtClean="0"/>
            <a:t>sive Security Certified Professional</a:t>
          </a:r>
          <a:r>
            <a:rPr lang="en-US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/>
          </a:r>
          <a:endParaRPr lang="en-US" sz="2400" b="1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cxnId="{FDD5CFC5-C29D-4C12-82F5-5F91A323D652}" type="parTrans">
      <dgm:prSet/>
      <dgm:spPr/>
      <dgm:t>
        <a:bodyPr/>
        <a:lstStyle/>
        <a:p>
          <a:endParaRPr lang="en-US"/>
        </a:p>
      </dgm:t>
    </dgm:pt>
    <dgm:pt modelId="{04FF68DF-CF36-4D12-9ECE-A3519B0AC88A}" cxnId="{FDD5CFC5-C29D-4C12-82F5-5F91A323D652}" type="sibTrans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OSEP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cxnId="{A9DD11FD-6DB7-4CDD-B280-FD5BA96EFD3C}" type="parTrans">
      <dgm:prSet/>
      <dgm:spPr/>
      <dgm:t>
        <a:bodyPr/>
        <a:lstStyle/>
        <a:p>
          <a:endParaRPr lang="en-US"/>
        </a:p>
      </dgm:t>
    </dgm:pt>
    <dgm:pt modelId="{C41ED6A4-512C-48AB-901D-671B73446005}" cxnId="{A9DD11FD-6DB7-4CDD-B280-FD5BA96EFD3C}" type="sibTrans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phldr="false" custT="tru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400" b="1" dirty="0" smtClean="0">
              <a:solidFill>
                <a:schemeClr val="bg1"/>
              </a:solidFill>
            </a:rPr>
            <a:t>Offensive Security Experienced Penetration</a:t>
          </a:r>
          <a:r>
            <a:rPr lang="en-US" sz="2400" b="1" dirty="0" smtClean="0">
              <a:solidFill>
                <a:schemeClr val="bg1"/>
              </a:solidFill>
            </a:rPr>
            <a:t/>
          </a:r>
          <a:endParaRPr lang="en-US" sz="2400" b="1" dirty="0" smtClean="0">
            <a:solidFill>
              <a:schemeClr val="bg1"/>
            </a:solidFill>
          </a:endParaRPr>
        </a:p>
      </dgm:t>
    </dgm:pt>
    <dgm:pt modelId="{17C1C47E-8D1A-404A-B227-B017391CB5F6}" cxnId="{C43B6839-D207-491A-80CD-636C36AEBFA5}" type="parTrans">
      <dgm:prSet/>
      <dgm:spPr/>
      <dgm:t>
        <a:bodyPr/>
        <a:lstStyle/>
        <a:p>
          <a:endParaRPr lang="en-US"/>
        </a:p>
      </dgm:t>
    </dgm:pt>
    <dgm:pt modelId="{C9B44773-68B1-427B-B9CA-0AEA186B621E}" cxnId="{C43B6839-D207-491A-80CD-636C36AEBFA5}" type="sibTrans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 phldr="false" custT="fals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OW</a:t>
          </a:r>
          <a:r>
            <a:rPr lang="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 - ASWE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/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cxnId="{4B68895D-610B-46E9-A565-0D29673B78C9}" type="parTrans">
      <dgm:prSet/>
      <dgm:spPr/>
      <dgm:t>
        <a:bodyPr/>
        <a:lstStyle/>
        <a:p>
          <a:endParaRPr lang="en-US"/>
        </a:p>
      </dgm:t>
    </dgm:pt>
    <dgm:pt modelId="{E68031D9-E3F9-439E-86FC-2A0A3A3988D0}" cxnId="{4B68895D-610B-46E9-A565-0D29673B78C9}" type="sibTrans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phldr="false" custT="tru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Adavnced </a:t>
          </a:r>
          <a:r>
            <a:rPr lang="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 Attacks And Exploitation</a:t>
          </a:r>
          <a:endParaRPr lang="" alt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cxnId="{DFF56437-AB3F-40EA-A2D8-610F7CBE4D5F}" type="parTrans">
      <dgm:prSet/>
      <dgm:spPr/>
      <dgm:t>
        <a:bodyPr/>
        <a:lstStyle/>
        <a:p>
          <a:endParaRPr lang="en-US"/>
        </a:p>
      </dgm:t>
    </dgm:pt>
    <dgm:pt modelId="{54109FB3-0563-4B2C-BFF0-181E047427F8}" cxnId="{DFF56437-AB3F-40EA-A2D8-610F7CBE4D5F}" type="sibTrans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OSWP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cxnId="{033BC7A9-A3B0-42CC-91CE-BC7E09E653D7}" type="parTrans">
      <dgm:prSet/>
      <dgm:spPr/>
      <dgm:t>
        <a:bodyPr/>
        <a:lstStyle/>
        <a:p>
          <a:endParaRPr lang="en-US"/>
        </a:p>
      </dgm:t>
    </dgm:pt>
    <dgm:pt modelId="{8EF545BA-8D8A-4813-A428-2F18D76E61FA}" cxnId="{033BC7A9-A3B0-42CC-91CE-BC7E09E653D7}" type="sibTrans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phldr="false" custT="tru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" alt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ffensive Security Wireless Professional </a:t>
          </a:r>
          <a:endParaRPr lang="" altLang="en-US" sz="24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cxnId="{B0B79C72-EB6B-4408-815D-CDC8FB7C0835}" type="parTrans">
      <dgm:prSet/>
      <dgm:spPr/>
      <dgm:t>
        <a:bodyPr/>
        <a:lstStyle/>
        <a:p>
          <a:endParaRPr lang="en-US"/>
        </a:p>
      </dgm:t>
    </dgm:pt>
    <dgm:pt modelId="{EE0C23C2-8A0C-497A-A914-ED60FDCA930F}" cxnId="{B0B79C72-EB6B-4408-815D-CDC8FB7C0835}" type="sibTrans">
      <dgm:prSet/>
      <dgm:spPr/>
      <dgm:t>
        <a:bodyPr/>
        <a:lstStyle/>
        <a:p>
          <a:endParaRPr lang="en-US"/>
        </a:p>
      </dgm:t>
    </dgm:pt>
    <dgm:pt modelId="{F64C7CB5-39AE-4DEB-A74C-12074B54D55D}" type="pres">
      <dgm:prSet presAssocID="{81269538-BFC5-48BB-BEA1-D7AF1F385FD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2E4AB6-E31F-4236-81A5-80803A1807D8}" type="pres">
      <dgm:prSet presAssocID="{0D51337A-31FA-4717-B2BF-9243F96D2B9B}" presName="linNode" presStyleCnt="0"/>
      <dgm:spPr/>
    </dgm:pt>
    <dgm:pt modelId="{11D1FA22-B3CD-47EF-9D52-7C4219F99E7A}" type="pres">
      <dgm:prSet presAssocID="{0D51337A-31FA-4717-B2BF-9243F96D2B9B}" presName="parentShp" presStyleLbl="node1" presStyleIdx="0" presStyleCnt="4">
        <dgm:presLayoutVars>
          <dgm:bulletEnabled val="true"/>
        </dgm:presLayoutVars>
      </dgm:prSet>
      <dgm:spPr/>
      <dgm:t>
        <a:bodyPr/>
        <a:lstStyle/>
        <a:p>
          <a:endParaRPr lang="en-US"/>
        </a:p>
      </dgm:t>
    </dgm:pt>
    <dgm:pt modelId="{8DDCF8C0-D132-467C-9989-7F8477C0EA0F}" type="pres">
      <dgm:prSet presAssocID="{0D51337A-31FA-4717-B2BF-9243F96D2B9B}" presName="childShp" presStyleLbl="bgAccFollowNode1" presStyleIdx="0" presStyleCnt="4">
        <dgm:presLayoutVars>
          <dgm:bulletEnabled val="true"/>
        </dgm:presLayoutVars>
      </dgm:prSet>
      <dgm:spPr/>
      <dgm:t>
        <a:bodyPr/>
        <a:lstStyle/>
        <a:p>
          <a:endParaRPr lang="en-US"/>
        </a:p>
      </dgm:t>
    </dgm:pt>
    <dgm:pt modelId="{1CC8A0C8-2DB5-4CE6-A580-5E9E1269B31D}" type="pres">
      <dgm:prSet presAssocID="{6799645E-F42F-43D8-B2EA-A1377D84D0B3}" presName="spacing" presStyleCnt="0"/>
      <dgm:spPr/>
    </dgm:pt>
    <dgm:pt modelId="{EE788210-E173-41B6-8726-378B17394726}" type="pres">
      <dgm:prSet presAssocID="{A7F7584C-6CC5-40A2-9566-2842A5DEA97A}" presName="linNode" presStyleCnt="0"/>
      <dgm:spPr/>
    </dgm:pt>
    <dgm:pt modelId="{52212D78-0723-405F-8AAF-C19C028B0D63}" type="pres">
      <dgm:prSet presAssocID="{A7F7584C-6CC5-40A2-9566-2842A5DEA97A}" presName="parentShp" presStyleLbl="node1" presStyleIdx="1" presStyleCnt="4">
        <dgm:presLayoutVars>
          <dgm:bulletEnabled val="true"/>
        </dgm:presLayoutVars>
      </dgm:prSet>
      <dgm:spPr/>
      <dgm:t>
        <a:bodyPr/>
        <a:lstStyle/>
        <a:p>
          <a:endParaRPr lang="en-US"/>
        </a:p>
      </dgm:t>
    </dgm:pt>
    <dgm:pt modelId="{3C3CA5FC-7091-4179-A301-3CD18F3D4427}" type="pres">
      <dgm:prSet presAssocID="{A7F7584C-6CC5-40A2-9566-2842A5DEA97A}" presName="childShp" presStyleLbl="bgAccFollowNode1" presStyleIdx="1" presStyleCnt="4">
        <dgm:presLayoutVars>
          <dgm:bulletEnabled val="true"/>
        </dgm:presLayoutVars>
      </dgm:prSet>
      <dgm:spPr/>
      <dgm:t>
        <a:bodyPr/>
        <a:lstStyle/>
        <a:p>
          <a:endParaRPr lang="en-US"/>
        </a:p>
      </dgm:t>
    </dgm:pt>
    <dgm:pt modelId="{F04659D4-56D7-4E5E-8983-FD541000F365}" type="pres">
      <dgm:prSet presAssocID="{C41ED6A4-512C-48AB-901D-671B73446005}" presName="spacing" presStyleCnt="0"/>
      <dgm:spPr/>
    </dgm:pt>
    <dgm:pt modelId="{623D3747-1059-4E97-A8F9-31501236258E}" type="pres">
      <dgm:prSet presAssocID="{51A6936C-668E-4912-B1B4-BA2D45D3F624}" presName="linNode" presStyleCnt="0"/>
      <dgm:spPr/>
    </dgm:pt>
    <dgm:pt modelId="{B5A1EA5B-56C4-4B0C-A236-F5C99434526C}" type="pres">
      <dgm:prSet presAssocID="{51A6936C-668E-4912-B1B4-BA2D45D3F624}" presName="parentShp" presStyleLbl="node1" presStyleIdx="2" presStyleCnt="4">
        <dgm:presLayoutVars>
          <dgm:bulletEnabled val="true"/>
        </dgm:presLayoutVars>
      </dgm:prSet>
      <dgm:spPr/>
      <dgm:t>
        <a:bodyPr/>
        <a:lstStyle/>
        <a:p>
          <a:endParaRPr lang="en-US"/>
        </a:p>
      </dgm:t>
    </dgm:pt>
    <dgm:pt modelId="{46E9BAD1-EF3E-4A3E-B7CF-CCC8E0225878}" type="pres">
      <dgm:prSet presAssocID="{51A6936C-668E-4912-B1B4-BA2D45D3F624}" presName="childShp" presStyleLbl="bgAccFollowNode1" presStyleIdx="2" presStyleCnt="4">
        <dgm:presLayoutVars>
          <dgm:bulletEnabled val="true"/>
        </dgm:presLayoutVars>
      </dgm:prSet>
      <dgm:spPr/>
      <dgm:t>
        <a:bodyPr/>
        <a:lstStyle/>
        <a:p>
          <a:endParaRPr lang="en-US"/>
        </a:p>
      </dgm:t>
    </dgm:pt>
    <dgm:pt modelId="{16623AB7-9AE6-4F4A-827C-C9B3F06DD9A1}" type="pres">
      <dgm:prSet presAssocID="{E68031D9-E3F9-439E-86FC-2A0A3A3988D0}" presName="spacing" presStyleCnt="0"/>
      <dgm:spPr/>
    </dgm:pt>
    <dgm:pt modelId="{5BFE92C2-A78A-4173-B6CC-8726F1488217}" type="pres">
      <dgm:prSet presAssocID="{928B5CB8-3545-4EE5-8BED-981D3C6157A5}" presName="linNode" presStyleCnt="0"/>
      <dgm:spPr/>
    </dgm:pt>
    <dgm:pt modelId="{DFC7BE7E-45B6-4B33-9AEA-7A9ECB66BBC3}" type="pres">
      <dgm:prSet presAssocID="{928B5CB8-3545-4EE5-8BED-981D3C6157A5}" presName="parentShp" presStyleLbl="node1" presStyleIdx="3" presStyleCnt="4">
        <dgm:presLayoutVars>
          <dgm:bulletEnabled val="true"/>
        </dgm:presLayoutVars>
      </dgm:prSet>
      <dgm:spPr/>
      <dgm:t>
        <a:bodyPr/>
        <a:lstStyle/>
        <a:p>
          <a:endParaRPr lang="en-US"/>
        </a:p>
      </dgm:t>
    </dgm:pt>
    <dgm:pt modelId="{1E639DAA-20A4-4B88-9C5D-9167CA41EE7B}" type="pres">
      <dgm:prSet presAssocID="{928B5CB8-3545-4EE5-8BED-981D3C6157A5}" presName="childShp" presStyleLbl="bgAccFollowNode1" presStyleIdx="3" presStyleCnt="4">
        <dgm:presLayoutVars>
          <dgm:bulletEnabled val="true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4B892-FE77-44A2-8FBB-769346DD07BF}" srcId="{81269538-BFC5-48BB-BEA1-D7AF1F385FD5}" destId="{0D51337A-31FA-4717-B2BF-9243F96D2B9B}" srcOrd="0" destOrd="0" parTransId="{A9294D65-F371-46C8-A624-E557E9DF1A30}" sibTransId="{6799645E-F42F-43D8-B2EA-A1377D84D0B3}"/>
    <dgm:cxn modelId="{FDD5CFC5-C29D-4C12-82F5-5F91A323D652}" srcId="{0D51337A-31FA-4717-B2BF-9243F96D2B9B}" destId="{E40970FA-9468-4353-8343-FE5E2BEBB8B0}" srcOrd="0" destOrd="0" parTransId="{85FA6A33-9FA9-4134-A6A3-A5D4748A1779}" sibTransId="{04FF68DF-CF36-4D12-9ECE-A3519B0AC88A}"/>
    <dgm:cxn modelId="{A9DD11FD-6DB7-4CDD-B280-FD5BA96EFD3C}" srcId="{81269538-BFC5-48BB-BEA1-D7AF1F385FD5}" destId="{A7F7584C-6CC5-40A2-9566-2842A5DEA97A}" srcOrd="1" destOrd="0" parTransId="{581272CD-5908-4C17-8E9B-8BF6DCE43C3E}" sibTransId="{C41ED6A4-512C-48AB-901D-671B73446005}"/>
    <dgm:cxn modelId="{C43B6839-D207-491A-80CD-636C36AEBFA5}" srcId="{A7F7584C-6CC5-40A2-9566-2842A5DEA97A}" destId="{9D8DAFB6-C744-4BD6-B757-393BF647EBB6}" srcOrd="0" destOrd="1" parTransId="{17C1C47E-8D1A-404A-B227-B017391CB5F6}" sibTransId="{C9B44773-68B1-427B-B9CA-0AEA186B621E}"/>
    <dgm:cxn modelId="{4B68895D-610B-46E9-A565-0D29673B78C9}" srcId="{81269538-BFC5-48BB-BEA1-D7AF1F385FD5}" destId="{51A6936C-668E-4912-B1B4-BA2D45D3F624}" srcOrd="2" destOrd="0" parTransId="{8F7D40F1-9723-47F5-BFD2-340696378D49}" sibTransId="{E68031D9-E3F9-439E-86FC-2A0A3A3988D0}"/>
    <dgm:cxn modelId="{DFF56437-AB3F-40EA-A2D8-610F7CBE4D5F}" srcId="{51A6936C-668E-4912-B1B4-BA2D45D3F624}" destId="{2A9B6C90-9B70-4ED8-9084-8651413BB905}" srcOrd="0" destOrd="2" parTransId="{47C005B7-F5AA-4111-A87D-782B117A0259}" sibTransId="{54109FB3-0563-4B2C-BFF0-181E047427F8}"/>
    <dgm:cxn modelId="{033BC7A9-A3B0-42CC-91CE-BC7E09E653D7}" srcId="{81269538-BFC5-48BB-BEA1-D7AF1F385FD5}" destId="{928B5CB8-3545-4EE5-8BED-981D3C6157A5}" srcOrd="3" destOrd="0" parTransId="{8452F8D0-82FD-4609-B6BD-446E31563D8A}" sibTransId="{8EF545BA-8D8A-4813-A428-2F18D76E61FA}"/>
    <dgm:cxn modelId="{B0B79C72-EB6B-4408-815D-CDC8FB7C0835}" srcId="{928B5CB8-3545-4EE5-8BED-981D3C6157A5}" destId="{95A524E6-8A71-49A1-AF74-29696A02028A}" srcOrd="0" destOrd="3" parTransId="{52C86CAF-440B-4BB7-BD46-805908EC2D17}" sibTransId="{EE0C23C2-8A0C-497A-A914-ED60FDCA930F}"/>
    <dgm:cxn modelId="{E02753A5-4C13-4BBF-B20D-A4488CBD76CE}" type="presOf" srcId="{81269538-BFC5-48BB-BEA1-D7AF1F385FD5}" destId="{F64C7CB5-39AE-4DEB-A74C-12074B54D55D}" srcOrd="0" destOrd="0" presId="urn:microsoft.com/office/officeart/2005/8/layout/vList6"/>
    <dgm:cxn modelId="{C9371FAA-7FBB-4100-97A6-950F09878EC2}" type="presParOf" srcId="{F64C7CB5-39AE-4DEB-A74C-12074B54D55D}" destId="{452E4AB6-E31F-4236-81A5-80803A1807D8}" srcOrd="0" destOrd="0" presId="urn:microsoft.com/office/officeart/2005/8/layout/vList6"/>
    <dgm:cxn modelId="{4E80C985-2541-4910-93BE-E9401167A657}" type="presParOf" srcId="{452E4AB6-E31F-4236-81A5-80803A1807D8}" destId="{11D1FA22-B3CD-47EF-9D52-7C4219F99E7A}" srcOrd="0" destOrd="0" presId="urn:microsoft.com/office/officeart/2005/8/layout/vList6"/>
    <dgm:cxn modelId="{0E1ABA73-FF9C-4CF4-98CB-6031D8D419F3}" type="presOf" srcId="{0D51337A-31FA-4717-B2BF-9243F96D2B9B}" destId="{11D1FA22-B3CD-47EF-9D52-7C4219F99E7A}" srcOrd="0" destOrd="0" presId="urn:microsoft.com/office/officeart/2005/8/layout/vList6"/>
    <dgm:cxn modelId="{85311843-4FEB-4B85-8587-9CE5DB209755}" type="presParOf" srcId="{452E4AB6-E31F-4236-81A5-80803A1807D8}" destId="{8DDCF8C0-D132-467C-9989-7F8477C0EA0F}" srcOrd="1" destOrd="0" presId="urn:microsoft.com/office/officeart/2005/8/layout/vList6"/>
    <dgm:cxn modelId="{79A7D634-B96F-4453-B7E8-E1B3FD4C3E94}" type="presOf" srcId="{E40970FA-9468-4353-8343-FE5E2BEBB8B0}" destId="{8DDCF8C0-D132-467C-9989-7F8477C0EA0F}" srcOrd="0" destOrd="0" presId="urn:microsoft.com/office/officeart/2005/8/layout/vList6"/>
    <dgm:cxn modelId="{F96191E6-BB40-432C-8641-EB2A5EBCD643}" type="presParOf" srcId="{F64C7CB5-39AE-4DEB-A74C-12074B54D55D}" destId="{1CC8A0C8-2DB5-4CE6-A580-5E9E1269B31D}" srcOrd="1" destOrd="0" presId="urn:microsoft.com/office/officeart/2005/8/layout/vList6"/>
    <dgm:cxn modelId="{4DC03AE3-690F-4BFB-8929-69A8FA3AFDCB}" type="presParOf" srcId="{F64C7CB5-39AE-4DEB-A74C-12074B54D55D}" destId="{EE788210-E173-41B6-8726-378B17394726}" srcOrd="2" destOrd="0" presId="urn:microsoft.com/office/officeart/2005/8/layout/vList6"/>
    <dgm:cxn modelId="{F5F96747-C5F8-41E2-B34C-69F0DCD8DEB0}" type="presParOf" srcId="{EE788210-E173-41B6-8726-378B17394726}" destId="{52212D78-0723-405F-8AAF-C19C028B0D63}" srcOrd="0" destOrd="2" presId="urn:microsoft.com/office/officeart/2005/8/layout/vList6"/>
    <dgm:cxn modelId="{25E1117E-BF0A-49AB-85EB-58D53F9FC8EA}" type="presOf" srcId="{A7F7584C-6CC5-40A2-9566-2842A5DEA97A}" destId="{52212D78-0723-405F-8AAF-C19C028B0D63}" srcOrd="0" destOrd="0" presId="urn:microsoft.com/office/officeart/2005/8/layout/vList6"/>
    <dgm:cxn modelId="{EC47C678-D38C-4BB0-8B4C-DB7C09FF47B7}" type="presParOf" srcId="{EE788210-E173-41B6-8726-378B17394726}" destId="{3C3CA5FC-7091-4179-A301-3CD18F3D4427}" srcOrd="1" destOrd="2" presId="urn:microsoft.com/office/officeart/2005/8/layout/vList6"/>
    <dgm:cxn modelId="{63C6B394-804E-46FF-851C-E2B0BD74F641}" type="presOf" srcId="{9D8DAFB6-C744-4BD6-B757-393BF647EBB6}" destId="{3C3CA5FC-7091-4179-A301-3CD18F3D4427}" srcOrd="0" destOrd="0" presId="urn:microsoft.com/office/officeart/2005/8/layout/vList6"/>
    <dgm:cxn modelId="{CA1BC478-DD80-42C0-9FD6-BC2B7809E94A}" type="presParOf" srcId="{F64C7CB5-39AE-4DEB-A74C-12074B54D55D}" destId="{F04659D4-56D7-4E5E-8983-FD541000F365}" srcOrd="3" destOrd="0" presId="urn:microsoft.com/office/officeart/2005/8/layout/vList6"/>
    <dgm:cxn modelId="{CCAB5C39-466C-44BE-A200-7F1012B3B1B3}" type="presParOf" srcId="{F64C7CB5-39AE-4DEB-A74C-12074B54D55D}" destId="{623D3747-1059-4E97-A8F9-31501236258E}" srcOrd="4" destOrd="0" presId="urn:microsoft.com/office/officeart/2005/8/layout/vList6"/>
    <dgm:cxn modelId="{33F0223C-922C-40AC-A812-91C95D3EFA7E}" type="presParOf" srcId="{623D3747-1059-4E97-A8F9-31501236258E}" destId="{B5A1EA5B-56C4-4B0C-A236-F5C99434526C}" srcOrd="0" destOrd="4" presId="urn:microsoft.com/office/officeart/2005/8/layout/vList6"/>
    <dgm:cxn modelId="{D73C3434-4D0A-49C0-9AD5-B6E59AD30675}" type="presOf" srcId="{51A6936C-668E-4912-B1B4-BA2D45D3F624}" destId="{B5A1EA5B-56C4-4B0C-A236-F5C99434526C}" srcOrd="0" destOrd="0" presId="urn:microsoft.com/office/officeart/2005/8/layout/vList6"/>
    <dgm:cxn modelId="{4F482A7C-5586-40E4-BB24-06A8ED01C741}" type="presParOf" srcId="{623D3747-1059-4E97-A8F9-31501236258E}" destId="{46E9BAD1-EF3E-4A3E-B7CF-CCC8E0225878}" srcOrd="1" destOrd="4" presId="urn:microsoft.com/office/officeart/2005/8/layout/vList6"/>
    <dgm:cxn modelId="{BAFD04D6-0A57-4E4E-830D-88405F3BFD5B}" type="presOf" srcId="{2A9B6C90-9B70-4ED8-9084-8651413BB905}" destId="{46E9BAD1-EF3E-4A3E-B7CF-CCC8E0225878}" srcOrd="0" destOrd="0" presId="urn:microsoft.com/office/officeart/2005/8/layout/vList6"/>
    <dgm:cxn modelId="{EB3B202E-02AB-4638-BC83-96160C4353D3}" type="presParOf" srcId="{F64C7CB5-39AE-4DEB-A74C-12074B54D55D}" destId="{16623AB7-9AE6-4F4A-827C-C9B3F06DD9A1}" srcOrd="5" destOrd="0" presId="urn:microsoft.com/office/officeart/2005/8/layout/vList6"/>
    <dgm:cxn modelId="{7687E814-1E71-46BF-9174-5177FC32A1AE}" type="presParOf" srcId="{F64C7CB5-39AE-4DEB-A74C-12074B54D55D}" destId="{5BFE92C2-A78A-4173-B6CC-8726F1488217}" srcOrd="6" destOrd="0" presId="urn:microsoft.com/office/officeart/2005/8/layout/vList6"/>
    <dgm:cxn modelId="{206C2B45-A71B-4B9D-8A18-8EB4198162CB}" type="presParOf" srcId="{5BFE92C2-A78A-4173-B6CC-8726F1488217}" destId="{DFC7BE7E-45B6-4B33-9AEA-7A9ECB66BBC3}" srcOrd="0" destOrd="6" presId="urn:microsoft.com/office/officeart/2005/8/layout/vList6"/>
    <dgm:cxn modelId="{1AE38314-1EA1-4BE9-9B5D-FE1FA2C6018C}" type="presOf" srcId="{928B5CB8-3545-4EE5-8BED-981D3C6157A5}" destId="{DFC7BE7E-45B6-4B33-9AEA-7A9ECB66BBC3}" srcOrd="0" destOrd="0" presId="urn:microsoft.com/office/officeart/2005/8/layout/vList6"/>
    <dgm:cxn modelId="{5B9803BE-1887-4ECD-80C3-F9692F620CE1}" type="presParOf" srcId="{5BFE92C2-A78A-4173-B6CC-8726F1488217}" destId="{1E639DAA-20A4-4B88-9C5D-9167CA41EE7B}" srcOrd="1" destOrd="6" presId="urn:microsoft.com/office/officeart/2005/8/layout/vList6"/>
    <dgm:cxn modelId="{6B2DDCA0-5977-49ED-9B57-95806A4E4D5B}" type="presOf" srcId="{95A524E6-8A71-49A1-AF74-29696A02028A}" destId="{1E639DAA-20A4-4B88-9C5D-9167CA41EE7B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21D7A-2223-4A62-8812-9D360C0922C4}">
      <dsp:nvSpPr>
        <dsp:cNvPr id="0" name=""/>
        <dsp:cNvSpPr/>
      </dsp:nvSpPr>
      <dsp:spPr>
        <a:xfrm>
          <a:off x="0" y="9205"/>
          <a:ext cx="9905998" cy="146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l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&gt;Liunx History </a:t>
          </a:r>
          <a:endParaRPr lang="en-US" sz="6400" kern="1200" dirty="0"/>
        </a:p>
      </dsp:txBody>
      <dsp:txXfrm>
        <a:off x="71279" y="80484"/>
        <a:ext cx="9763440" cy="1317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CF8C0-D132-467C-9989-7F8477C0EA0F}">
      <dsp:nvSpPr>
        <dsp:cNvPr id="0" name=""/>
        <dsp:cNvSpPr/>
      </dsp:nvSpPr>
      <dsp:spPr>
        <a:xfrm>
          <a:off x="3962400" y="1318"/>
          <a:ext cx="5943600" cy="104604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b="1" kern="1200" dirty="0" smtClean="0"/>
            <a:t>Offensive Security Certified Professional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62400" y="132074"/>
        <a:ext cx="5551334" cy="784533"/>
      </dsp:txXfrm>
    </dsp:sp>
    <dsp:sp modelId="{11D1FA22-B3CD-47EF-9D52-7C4219F99E7A}">
      <dsp:nvSpPr>
        <dsp:cNvPr id="0" name=""/>
        <dsp:cNvSpPr/>
      </dsp:nvSpPr>
      <dsp:spPr>
        <a:xfrm>
          <a:off x="0" y="1318"/>
          <a:ext cx="3962400" cy="10460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OSCP - PWK</a:t>
          </a:r>
          <a:endParaRPr lang="en-US" sz="4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064" y="52382"/>
        <a:ext cx="3860272" cy="943916"/>
      </dsp:txXfrm>
    </dsp:sp>
    <dsp:sp modelId="{3C3CA5FC-7091-4179-A301-3CD18F3D4427}">
      <dsp:nvSpPr>
        <dsp:cNvPr id="0" name=""/>
        <dsp:cNvSpPr/>
      </dsp:nvSpPr>
      <dsp:spPr>
        <a:xfrm>
          <a:off x="3962400" y="1151967"/>
          <a:ext cx="5943600" cy="104604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Offensive Security Evasion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62400" y="1282723"/>
        <a:ext cx="5551334" cy="784533"/>
      </dsp:txXfrm>
    </dsp:sp>
    <dsp:sp modelId="{52212D78-0723-405F-8AAF-C19C028B0D63}">
      <dsp:nvSpPr>
        <dsp:cNvPr id="0" name=""/>
        <dsp:cNvSpPr/>
      </dsp:nvSpPr>
      <dsp:spPr>
        <a:xfrm>
          <a:off x="0" y="1151967"/>
          <a:ext cx="3962400" cy="10460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OSEP</a:t>
          </a:r>
          <a:endParaRPr lang="en-US" sz="4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064" y="1203031"/>
        <a:ext cx="3860272" cy="943916"/>
      </dsp:txXfrm>
    </dsp:sp>
    <dsp:sp modelId="{46E9BAD1-EF3E-4A3E-B7CF-CCC8E0225878}">
      <dsp:nvSpPr>
        <dsp:cNvPr id="0" name=""/>
        <dsp:cNvSpPr/>
      </dsp:nvSpPr>
      <dsp:spPr>
        <a:xfrm>
          <a:off x="3962400" y="2302615"/>
          <a:ext cx="5943600" cy="104604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Offensive Security Web Attacks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62400" y="2433371"/>
        <a:ext cx="5551334" cy="784533"/>
      </dsp:txXfrm>
    </dsp:sp>
    <dsp:sp modelId="{B5A1EA5B-56C4-4B0C-A236-F5C99434526C}">
      <dsp:nvSpPr>
        <dsp:cNvPr id="0" name=""/>
        <dsp:cNvSpPr/>
      </dsp:nvSpPr>
      <dsp:spPr>
        <a:xfrm>
          <a:off x="0" y="2302615"/>
          <a:ext cx="3962400" cy="10460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OSWE - ASWE</a:t>
          </a:r>
          <a:endParaRPr lang="en-US" sz="4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064" y="2353679"/>
        <a:ext cx="3860272" cy="943916"/>
      </dsp:txXfrm>
    </dsp:sp>
    <dsp:sp modelId="{1E639DAA-20A4-4B88-9C5D-9167CA41EE7B}">
      <dsp:nvSpPr>
        <dsp:cNvPr id="0" name=""/>
        <dsp:cNvSpPr/>
      </dsp:nvSpPr>
      <dsp:spPr>
        <a:xfrm>
          <a:off x="3962400" y="3453264"/>
          <a:ext cx="5943600" cy="104604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Offensive Security Wireless 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62400" y="3584020"/>
        <a:ext cx="5551334" cy="784533"/>
      </dsp:txXfrm>
    </dsp:sp>
    <dsp:sp modelId="{DFC7BE7E-45B6-4B33-9AEA-7A9ECB66BBC3}">
      <dsp:nvSpPr>
        <dsp:cNvPr id="0" name=""/>
        <dsp:cNvSpPr/>
      </dsp:nvSpPr>
      <dsp:spPr>
        <a:xfrm>
          <a:off x="0" y="3453264"/>
          <a:ext cx="3962400" cy="10460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OSWP</a:t>
          </a:r>
          <a:endParaRPr lang="en-US" sz="4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064" y="3504328"/>
        <a:ext cx="3860272" cy="943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true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true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type="rightArrow" r:blip="" rot="180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true" noChangeArrowheads="true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true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false"/>
            <a:tileRect/>
          </a:gradFill>
        </p:grpSpPr>
        <p:sp>
          <p:nvSpPr>
            <p:cNvPr id="12" name="Rectangle 5"/>
            <p:cNvSpPr>
              <a:spLocks noChangeArrowheads="true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true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true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true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true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true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true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true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true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true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true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true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true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true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true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true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true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true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true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true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true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true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true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true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true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true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true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true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true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true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true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true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60" name="TextBox 59"/>
          <p:cNvSpPr txBox="true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true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true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true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true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true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true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true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true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true" noChangeAspect="true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true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true" noChangeAspect="true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true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true" noChangeAspect="true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true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true" noChangeArrowheads="true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true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false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true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true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true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true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true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true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true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true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true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true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true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true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true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true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true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true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true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true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true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true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true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0" Type="http://schemas.openxmlformats.org/officeDocument/2006/relationships/slideLayout" Target="../slideLayouts/slide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 panose="02060603020205020403" pitchFamily="18" charset="0"/>
              </a:rPr>
              <a:t>Eng : Mina Magdy</a:t>
            </a:r>
            <a:endParaRPr lang="en-US" cap="none" dirty="0" smtClean="0">
              <a:solidFill>
                <a:schemeClr val="tx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26259" y="3450273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Linux Administration &gt;</a:t>
            </a:r>
            <a:endParaRPr lang="en-US" sz="2400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" altLang="en-US" sz="24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sscp,oscp,crtp,pts</a:t>
            </a:r>
            <a:endParaRPr lang="en-US" sz="2400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" altLang="en-US" sz="2400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967990" y="1689100"/>
            <a:ext cx="6608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6350" stA="60000" endA="900" endPos="60000" dist="60007" dir="5400000" sy="-100000" algn="bl" rotWithShape="0"/>
                </a:effectLst>
              </a:rPr>
              <a:t>How To Start With Syber Security ?</a:t>
            </a:r>
            <a:endParaRPr lang="en-US" b="1"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405255" y="2448560"/>
            <a:ext cx="9735820" cy="180086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4294967295"/>
          </p:nvPr>
        </p:nvSpPr>
        <p:spPr>
          <a:xfrm>
            <a:off x="1574800" y="2457450"/>
            <a:ext cx="9039860" cy="1791970"/>
          </a:xfrm>
        </p:spPr>
        <p:txBody>
          <a:bodyPr/>
          <a:lstStyle/>
          <a:p>
            <a:pPr algn="ctr"/>
            <a:r>
              <a:rPr lang="en-US" sz="8000" dirty="0">
                <a:latin typeface="Showcard Gothic" panose="04020904020102020604" pitchFamily="82" charset="0"/>
              </a:rPr>
              <a:t>ASKING TIME ..??</a:t>
            </a:r>
            <a:endParaRPr lang="en-US" sz="8000" dirty="0">
              <a:latin typeface="Showcard Gothic" panose="04020904020102020604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39282" y="416387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gency FB" panose="020B0503020202020204" pitchFamily="34" charset="0"/>
              </a:rPr>
              <a:t>You can Ask Me ON ? </a:t>
            </a:r>
            <a:endParaRPr lang="en-US" sz="48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48310" y="1682750"/>
            <a:ext cx="11023600" cy="475678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Facebook </a:t>
            </a:r>
            <a:r>
              <a:rPr lang="en-US" sz="2000" dirty="0"/>
              <a:t>: https://www.facebook.com/m3lomatthephone</a:t>
            </a:r>
            <a:endParaRPr lang="en-US" sz="2000" dirty="0" smtClean="0"/>
          </a:p>
          <a:p>
            <a:r>
              <a:rPr lang="en-US" sz="2000" dirty="0" smtClean="0"/>
              <a:t>My YouTube Chanel </a:t>
            </a:r>
            <a:r>
              <a:rPr lang="en-US" sz="2000" dirty="0"/>
              <a:t>: https://</a:t>
            </a:r>
            <a:r>
              <a:rPr lang="en-US" sz="2000" dirty="0" smtClean="0"/>
              <a:t>www.youtube.com/c/m3lomatthephone</a:t>
            </a:r>
            <a:endParaRPr lang="en-US" sz="2000" dirty="0" smtClean="0"/>
          </a:p>
          <a:p>
            <a:r>
              <a:rPr lang="en-US" sz="2000" dirty="0" smtClean="0"/>
              <a:t>M3lomat the phone 2 :</a:t>
            </a:r>
            <a:r>
              <a:rPr lang="" altLang="en-US" sz="2000" dirty="0" smtClean="0"/>
              <a:t> </a:t>
            </a:r>
            <a:r>
              <a:rPr lang="en-US" sz="2000" dirty="0" smtClean="0"/>
              <a:t>https</a:t>
            </a:r>
            <a:r>
              <a:rPr lang="en-US" sz="2000" dirty="0"/>
              <a:t>://www.youtube.com/channel/UCixopZbFBzdYKk2qsZLsRCA</a:t>
            </a:r>
            <a:endParaRPr lang="en-US" sz="2000" dirty="0" smtClean="0"/>
          </a:p>
          <a:p>
            <a:r>
              <a:rPr lang="en-US" sz="2000" dirty="0" smtClean="0"/>
              <a:t>M3lomat  </a:t>
            </a:r>
            <a:r>
              <a:rPr lang="en-US" sz="2000" dirty="0"/>
              <a:t>Electric : https://www.youtube.com/channel/UCGnXhX2E_MaGYOY8kyOowbQ</a:t>
            </a:r>
            <a:endParaRPr lang="en-US" sz="2000" dirty="0" smtClean="0"/>
          </a:p>
          <a:p>
            <a:r>
              <a:rPr lang="en-US" sz="2000" dirty="0" smtClean="0"/>
              <a:t>Instagram </a:t>
            </a:r>
            <a:r>
              <a:rPr lang="en-US" sz="2000" dirty="0"/>
              <a:t>: https://instagram.com/mena.m.rushdy?igshid=1xg5sxvjtek7i</a:t>
            </a:r>
            <a:endParaRPr lang="en-US" sz="2000" dirty="0" smtClean="0"/>
          </a:p>
          <a:p>
            <a:r>
              <a:rPr lang="en-US" sz="2000" dirty="0" smtClean="0"/>
              <a:t>LinkedIn </a:t>
            </a:r>
            <a:r>
              <a:rPr lang="en-US" sz="2000" dirty="0"/>
              <a:t>: https://www.linkedin.com/in/mina-magdy-38362b1b6/</a:t>
            </a:r>
            <a:endParaRPr lang="en-US" sz="2000" dirty="0" smtClean="0"/>
          </a:p>
          <a:p>
            <a:r>
              <a:rPr lang="en-US" sz="2000" dirty="0" smtClean="0"/>
              <a:t>Facebook Group </a:t>
            </a:r>
            <a:r>
              <a:rPr lang="en-US" sz="2000" dirty="0"/>
              <a:t>: https://www.facebook.com/groups/391033085092937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false">
        <p14:reveal thruBlk="1"/>
      </p:transition>
    </mc:Choice>
    <mc:Fallback>
      <p:transition spd="slow" advClick="false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41413" y="618518"/>
          <a:ext cx="9905998" cy="147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Rectangle 1"/>
          <p:cNvSpPr>
            <a:spLocks noGrp="true" noChangeArrowheads="true"/>
          </p:cNvSpPr>
          <p:nvPr>
            <p:ph idx="1"/>
          </p:nvPr>
        </p:nvSpPr>
        <p:spPr bwMode="auto">
          <a:xfrm>
            <a:off x="1367358" y="2282752"/>
            <a:ext cx="87184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false" compatLnSpc="tru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history of Linux began in 1991 as a personal project by Finnish student Linus Torvalds to create a new free operating system kernel that resulted in the Linux kernel. Since the first release of the source code in 1991, it has grown from a small number of C-files and reached over 16 million lines of code in version 3.10 in 2013.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141412" y="1929384"/>
            <a:ext cx="9905999" cy="386181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You Must Use Linux 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/>
              <a:t>High security</a:t>
            </a:r>
            <a:endParaRPr lang="en-US" b="1" dirty="0"/>
          </a:p>
          <a:p>
            <a:pPr lvl="1"/>
            <a:r>
              <a:rPr lang="en-US" b="1" dirty="0"/>
              <a:t>High </a:t>
            </a:r>
            <a:r>
              <a:rPr lang="en-US" b="1" dirty="0" smtClean="0"/>
              <a:t>stability</a:t>
            </a:r>
            <a:endParaRPr lang="en-US" b="1" dirty="0" smtClean="0"/>
          </a:p>
          <a:p>
            <a:pPr lvl="1"/>
            <a:r>
              <a:rPr lang="en-US" b="1" dirty="0"/>
              <a:t>Open </a:t>
            </a:r>
            <a:r>
              <a:rPr lang="en-US" b="1" dirty="0" smtClean="0"/>
              <a:t>Source</a:t>
            </a:r>
            <a:endParaRPr lang="en-US" b="1" dirty="0" smtClean="0"/>
          </a:p>
          <a:p>
            <a:pPr lvl="1"/>
            <a:r>
              <a:rPr lang="en-US" b="1" dirty="0" smtClean="0"/>
              <a:t>Education</a:t>
            </a:r>
            <a:endParaRPr lang="en-US" b="1" dirty="0"/>
          </a:p>
          <a:p>
            <a:pPr lvl="1"/>
            <a:r>
              <a:rPr lang="en-US" b="1" dirty="0" smtClean="0"/>
              <a:t>Runs </a:t>
            </a:r>
            <a:r>
              <a:rPr lang="en-US" b="1" dirty="0"/>
              <a:t>on any hardware</a:t>
            </a:r>
            <a:endParaRPr lang="en-US" b="1" dirty="0"/>
          </a:p>
          <a:p>
            <a:pPr lvl="1"/>
            <a:r>
              <a:rPr lang="en-US" b="1" dirty="0" smtClean="0"/>
              <a:t>Free</a:t>
            </a:r>
            <a:endParaRPr lang="en-US" b="1" dirty="0" smtClean="0"/>
          </a:p>
          <a:p>
            <a:pPr lvl="1"/>
            <a:r>
              <a:rPr lang="en-US" b="1" dirty="0" smtClean="0"/>
              <a:t>Easy To Control</a:t>
            </a:r>
            <a:endParaRPr lang="ar-EG" b="1" dirty="0" smtClean="0"/>
          </a:p>
          <a:p>
            <a:pPr lvl="1"/>
            <a:r>
              <a:rPr lang="en-US" b="1" dirty="0" smtClean="0"/>
              <a:t>You Don’t Need Much Hardware Capabilities</a:t>
            </a:r>
            <a:endParaRPr lang="en-US" b="1" dirty="0" smtClean="0"/>
          </a:p>
          <a:p>
            <a:pPr lvl="1"/>
            <a:endParaRPr lang="en-US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1413" y="682526"/>
            <a:ext cx="9905998" cy="1478570"/>
          </a:xfrm>
        </p:spPr>
        <p:txBody>
          <a:bodyPr/>
          <a:lstStyle/>
          <a:p>
            <a:r>
              <a:rPr lang="en-US" b="1" dirty="0" smtClean="0"/>
              <a:t>&lt; Linux Distributions &gt; </a:t>
            </a:r>
            <a:endParaRPr lang="en-US" b="1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470596" y="1764855"/>
            <a:ext cx="9905999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Parrot Linux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Kali Linux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Ubuntu Linux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Arch Linux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Zorin Linux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Linux Mint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29348" y="1783142"/>
            <a:ext cx="11111548" cy="4590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Learn Linux ?</a:t>
            </a:r>
            <a:endParaRPr lang="en-US" sz="4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Basics Commands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Typing speed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How Linux Works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ar-EG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And Differences Of Distributions ?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Linux Services (Apatche2,FTP,SSH)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Manual Of Tools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 txBox="true"/>
          <p:nvPr/>
        </p:nvSpPr>
        <p:spPr>
          <a:xfrm flipH="true">
            <a:off x="9098280" y="5843016"/>
            <a:ext cx="2642616" cy="219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634676" y="228600"/>
            <a:ext cx="4242816" cy="6251222"/>
          </a:xfr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033024" y="448621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Top Security Certifications </a:t>
            </a:r>
            <a:endParaRPr lang="en-US" sz="4400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true"/>
          </p:cNvGraphicFramePr>
          <p:nvPr>
            <p:ph idx="1"/>
          </p:nvPr>
        </p:nvGraphicFramePr>
        <p:xfrm>
          <a:off x="941814" y="1781300"/>
          <a:ext cx="9906000" cy="4500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939022" y="1686936"/>
            <a:ext cx="1036712" cy="1186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939022" y="2892012"/>
            <a:ext cx="961938" cy="1101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939022" y="3993468"/>
            <a:ext cx="978655" cy="112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939022" y="5113512"/>
            <a:ext cx="1081996" cy="1238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76923" y="618518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         </a:t>
            </a:r>
            <a:r>
              <a:rPr lang="en-US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&gt; Some Most Advanced BOOKS &lt;</a:t>
            </a:r>
            <a:endParaRPr lang="en-US" b="1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632301" y="2226708"/>
            <a:ext cx="9905999" cy="35388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3600" dirty="0" smtClean="0"/>
              <a:t> </a:t>
            </a:r>
            <a:r>
              <a:rPr lang="" altLang="en-US" sz="3600" dirty="0" smtClean="0"/>
              <a:t>Liunx Basics For Hackers</a:t>
            </a:r>
            <a:endParaRPr lang="en-US" sz="3600" dirty="0"/>
          </a:p>
          <a:p>
            <a:pPr marL="457200" indent="-457200">
              <a:buFont typeface="+mj-lt"/>
              <a:buAutoNum type="arabicParenR"/>
            </a:pPr>
            <a:r>
              <a:rPr lang="en-US" sz="3600" dirty="0" smtClean="0"/>
              <a:t> How Linux Works </a:t>
            </a:r>
            <a:endParaRPr lang="en-US" sz="3600" dirty="0"/>
          </a:p>
          <a:p>
            <a:pPr marL="457200" indent="-457200">
              <a:buFont typeface="+mj-lt"/>
              <a:buAutoNum type="arabicParenR"/>
            </a:pPr>
            <a:r>
              <a:rPr lang="en-US" sz="3600" dirty="0" smtClean="0"/>
              <a:t> The </a:t>
            </a:r>
            <a:r>
              <a:rPr lang="en-US" sz="3600" dirty="0"/>
              <a:t>Linux Command </a:t>
            </a:r>
            <a:r>
              <a:rPr lang="en-US" sz="3600" dirty="0" smtClean="0"/>
              <a:t>Line</a:t>
            </a:r>
            <a:endParaRPr lang="en-US" sz="36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3600" dirty="0" smtClean="0"/>
              <a:t> MetaSploit Handbook </a:t>
            </a:r>
            <a:endParaRPr lang="en-US" sz="3600" dirty="0" smtClean="0"/>
          </a:p>
          <a:p>
            <a:pPr marL="457200" indent="-457200">
              <a:buFont typeface="+mj-lt"/>
              <a:buAutoNum type="arabicParenR"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855774" y="2096453"/>
            <a:ext cx="604543" cy="798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855469" y="2894899"/>
            <a:ext cx="604543" cy="906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855774" y="3801464"/>
            <a:ext cx="626704" cy="827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804974" y="4629164"/>
            <a:ext cx="655506" cy="8702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U Must Use Linux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Tips For Linux Smart Learning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Linux Distributions And Differences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Offensive Security Certifications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Important Books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/>
          <p:cNvSpPr>
            <a:spLocks noChangeArrowheads="true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5" name="Rectangle 2"/>
          <p:cNvSpPr>
            <a:spLocks noChangeArrowheads="true"/>
          </p:cNvSpPr>
          <p:nvPr/>
        </p:nvSpPr>
        <p:spPr bwMode="auto">
          <a:xfrm>
            <a:off x="152400" y="273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true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false"/>
        </a:gradFill>
        <a:gradFill rotWithShape="true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false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false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1699</Words>
  <Application>WPS Presentation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SimSun</vt:lpstr>
      <vt:lpstr>Wingdings</vt:lpstr>
      <vt:lpstr>Nimbus Roman No9 L</vt:lpstr>
      <vt:lpstr>Trebuchet MS</vt:lpstr>
      <vt:lpstr>Rockwell</vt:lpstr>
      <vt:lpstr>Bitstream Vera Serif</vt:lpstr>
      <vt:lpstr>Tahoma</vt:lpstr>
      <vt:lpstr>Arial Unicode MS</vt:lpstr>
      <vt:lpstr>Algerian</vt:lpstr>
      <vt:lpstr>Bitstream Vera Sans</vt:lpstr>
      <vt:lpstr>Showcard Gothic</vt:lpstr>
      <vt:lpstr>Agency FB</vt:lpstr>
      <vt:lpstr>FreeSans</vt:lpstr>
      <vt:lpstr>DejaVu Sans</vt:lpstr>
      <vt:lpstr>微软雅黑</vt:lpstr>
      <vt:lpstr>Droid Sans Fallback</vt:lpstr>
      <vt:lpstr>Arial Unicode MS</vt:lpstr>
      <vt:lpstr>Tw Cen MT</vt:lpstr>
      <vt:lpstr>Quicksand Light</vt:lpstr>
      <vt:lpstr>Calibri</vt:lpstr>
      <vt:lpstr>Standard Symbols PS</vt:lpstr>
      <vt:lpstr>Circuit</vt:lpstr>
      <vt:lpstr>Eng : Mina Magdy</vt:lpstr>
      <vt:lpstr>PowerPoint 演示文稿</vt:lpstr>
      <vt:lpstr>Background Information</vt:lpstr>
      <vt:lpstr>&lt; Linux Distributions &gt; </vt:lpstr>
      <vt:lpstr>Redesigning The Prototype</vt:lpstr>
      <vt:lpstr>PowerPoint 演示文稿</vt:lpstr>
      <vt:lpstr>Top Security Certifications </vt:lpstr>
      <vt:lpstr>          &gt; Some Most Advanced BOOKS &lt;</vt:lpstr>
      <vt:lpstr>Final Result</vt:lpstr>
      <vt:lpstr>PowerPoint 演示文稿</vt:lpstr>
      <vt:lpstr>You can Ask Me ON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m3lomat</cp:lastModifiedBy>
  <cp:revision>2</cp:revision>
  <dcterms:created xsi:type="dcterms:W3CDTF">2021-05-18T03:22:24Z</dcterms:created>
  <dcterms:modified xsi:type="dcterms:W3CDTF">2021-05-18T03:22:24Z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1033-11.1.0.10161</vt:lpwstr>
  </property>
</Properties>
</file>