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4" r:id="rId7"/>
    <p:sldId id="285" r:id="rId8"/>
    <p:sldId id="282" r:id="rId9"/>
    <p:sldId id="28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889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19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hyperlink" Target="https://github.com/aircrack-ng/rtl8188eu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7307" y="800818"/>
            <a:ext cx="4907785" cy="134026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Eng. Mina Magdy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8077" y="2574749"/>
            <a:ext cx="3485072" cy="1026544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‎                    Install </a:t>
            </a:r>
          </a:p>
          <a:p>
            <a:pPr algn="l"/>
            <a:r>
              <a:rPr lang="en-US" dirty="0"/>
              <a:t>TP-Link ‎TL-WN722N Driver </a:t>
            </a:r>
            <a:endParaRPr lang="en-US" sz="2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232D7-37C3-A547-F287-70AA7E0F26F1}"/>
              </a:ext>
            </a:extLst>
          </p:cNvPr>
          <p:cNvSpPr txBox="1"/>
          <p:nvPr/>
        </p:nvSpPr>
        <p:spPr>
          <a:xfrm>
            <a:off x="8116291" y="4029757"/>
            <a:ext cx="616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/>
              <a:t>Linux </a:t>
            </a:r>
            <a:r>
              <a:rPr lang="en-US" sz="1800" dirty="0"/>
              <a:t>&amp; Windows 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8624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4624" y="-1"/>
            <a:ext cx="4538124" cy="743339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1- Install on windows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024" y="671805"/>
            <a:ext cx="5844779" cy="6055566"/>
          </a:xfrm>
        </p:spPr>
        <p:txBody>
          <a:bodyPr anchor="t"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sz="2400" dirty="0"/>
              <a:t>Plug </a:t>
            </a:r>
            <a:r>
              <a:rPr lang="en-US" sz="2000" dirty="0"/>
              <a:t>‎TL-WN722N To Computer</a:t>
            </a:r>
          </a:p>
          <a:p>
            <a:pPr marL="494100" indent="-457200">
              <a:buFont typeface="+mj-lt"/>
              <a:buAutoNum type="arabicPeriod"/>
            </a:pPr>
            <a:endParaRPr lang="en-US" sz="2000" dirty="0"/>
          </a:p>
          <a:p>
            <a:pPr marL="494100" indent="-457200">
              <a:buFont typeface="+mj-lt"/>
              <a:buAutoNum type="arabicPeriod"/>
            </a:pPr>
            <a:r>
              <a:rPr lang="en-US" sz="2000" dirty="0"/>
              <a:t>Plug CD To CD Room</a:t>
            </a:r>
          </a:p>
          <a:p>
            <a:pPr marL="494100" indent="-457200">
              <a:buFont typeface="+mj-lt"/>
              <a:buAutoNum type="arabicPeriod"/>
            </a:pPr>
            <a:endParaRPr lang="en-US" sz="2000" dirty="0"/>
          </a:p>
          <a:p>
            <a:pPr marL="494100" indent="-457200">
              <a:buFont typeface="+mj-lt"/>
              <a:buAutoNum type="arabicPeriod"/>
            </a:pPr>
            <a:r>
              <a:rPr lang="en-US" sz="2000" dirty="0"/>
              <a:t>Open CD File </a:t>
            </a:r>
          </a:p>
          <a:p>
            <a:pPr marL="494100" indent="-457200">
              <a:buFont typeface="+mj-lt"/>
              <a:buAutoNum type="arabicPeriod"/>
            </a:pPr>
            <a:endParaRPr lang="en-US" sz="2000" dirty="0"/>
          </a:p>
          <a:p>
            <a:pPr marL="494100" indent="-457200">
              <a:buFont typeface="+mj-lt"/>
              <a:buAutoNum type="arabicPeriod"/>
            </a:pPr>
            <a:r>
              <a:rPr lang="en-US" sz="2000" dirty="0"/>
              <a:t>Discover &amp; Scan For TL-WN722</a:t>
            </a:r>
          </a:p>
          <a:p>
            <a:pPr marL="494100" indent="-457200">
              <a:buFont typeface="+mj-lt"/>
              <a:buAutoNum type="arabicPeriod"/>
            </a:pPr>
            <a:endParaRPr lang="en-US" sz="2000" dirty="0"/>
          </a:p>
          <a:p>
            <a:pPr marL="494100" indent="-457200">
              <a:buFont typeface="+mj-lt"/>
              <a:buAutoNum type="arabicPeriod"/>
            </a:pPr>
            <a:r>
              <a:rPr lang="en-US" sz="2000" dirty="0"/>
              <a:t>Wait For Install Driver </a:t>
            </a:r>
          </a:p>
          <a:p>
            <a:pPr marL="494100" indent="-457200">
              <a:buFont typeface="+mj-lt"/>
              <a:buAutoNum type="arabicPeriod"/>
            </a:pPr>
            <a:endParaRPr lang="en-US" sz="2000" dirty="0"/>
          </a:p>
          <a:p>
            <a:pPr marL="494100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8BAF6-8E3B-E17F-D27E-F80BC6336C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478" y="191069"/>
            <a:ext cx="4280066" cy="2893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77C63-2EC3-D949-B42C-DCF6C81CD2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828" y="3292581"/>
            <a:ext cx="5115100" cy="34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8624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4624" y="-1"/>
            <a:ext cx="4538124" cy="743339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2- Install on Linux 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377" y="401217"/>
            <a:ext cx="6485623" cy="6055566"/>
          </a:xfrm>
        </p:spPr>
        <p:txBody>
          <a:bodyPr anchor="t">
            <a:normAutofit lnSpcReduction="10000"/>
          </a:bodyPr>
          <a:lstStyle/>
          <a:p>
            <a:pPr marL="494100" indent="-457200">
              <a:buFont typeface="+mj-lt"/>
              <a:buAutoNum type="arabicPeriod"/>
            </a:pPr>
            <a:endParaRPr lang="en-US" sz="2000" dirty="0"/>
          </a:p>
          <a:p>
            <a:pPr marL="494100" indent="-457200">
              <a:buFont typeface="+mj-lt"/>
              <a:buAutoNum type="arabicPeriod"/>
            </a:pPr>
            <a:r>
              <a:rPr lang="en-US" sz="2000" dirty="0"/>
              <a:t>Open Terminal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000" dirty="0"/>
              <a:t>WRITE “</a:t>
            </a:r>
            <a:r>
              <a:rPr lang="en-US" sz="2000" dirty="0" err="1"/>
              <a:t>sudo</a:t>
            </a:r>
            <a:r>
              <a:rPr lang="en-US" sz="2000" dirty="0"/>
              <a:t> apt update –y &amp;&amp; </a:t>
            </a:r>
            <a:r>
              <a:rPr lang="en-US" sz="2000" dirty="0" err="1"/>
              <a:t>sudo</a:t>
            </a:r>
            <a:r>
              <a:rPr lang="en-US" sz="2000" dirty="0"/>
              <a:t> apt upgrade”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000" dirty="0" err="1"/>
              <a:t>sudo</a:t>
            </a:r>
            <a:r>
              <a:rPr lang="en-US" sz="2000" dirty="0"/>
              <a:t> apt install dkms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rmmod</a:t>
            </a:r>
            <a:r>
              <a:rPr lang="en-US" sz="2000" dirty="0"/>
              <a:t> r8188eu.ko</a:t>
            </a:r>
            <a:endParaRPr lang="ar-EG" sz="2000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git clone </a:t>
            </a:r>
            <a:r>
              <a:rPr lang="en-US" dirty="0">
                <a:hlinkClick r:id="rId4"/>
              </a:rPr>
              <a:t>https://github.com/aircrack-ng/rtl8188eus</a:t>
            </a:r>
            <a:endParaRPr lang="ar-EG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cd rtl8188eus</a:t>
            </a:r>
            <a:endParaRPr lang="ar-EG" dirty="0"/>
          </a:p>
          <a:p>
            <a:pPr marL="494100" indent="-4572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–I</a:t>
            </a:r>
            <a:endParaRPr lang="ar-EG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echo "blacklist r8188eu" &gt; "/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modprobe.d</a:t>
            </a:r>
            <a:r>
              <a:rPr lang="en-US" dirty="0"/>
              <a:t>/</a:t>
            </a:r>
            <a:r>
              <a:rPr lang="en-US" dirty="0" err="1"/>
              <a:t>realtek.conf</a:t>
            </a:r>
            <a:r>
              <a:rPr lang="en-US" dirty="0"/>
              <a:t>"</a:t>
            </a:r>
            <a:endParaRPr lang="ar-EG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exit 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err="1"/>
              <a:t>sudo</a:t>
            </a:r>
            <a:r>
              <a:rPr lang="en-US" dirty="0"/>
              <a:t> reboot</a:t>
            </a:r>
          </a:p>
          <a:p>
            <a:pPr marL="36900" indent="0">
              <a:buNone/>
            </a:pPr>
            <a:endParaRPr lang="en-US" sz="2000" dirty="0"/>
          </a:p>
          <a:p>
            <a:pPr marL="494100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8BAF6-8E3B-E17F-D27E-F80BC6336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10" y="1592888"/>
            <a:ext cx="5092323" cy="367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3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8624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4624" y="-1"/>
            <a:ext cx="4538124" cy="743339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2- Install on Linux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8BAF6-8E3B-E17F-D27E-F80BC6336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10" y="1592888"/>
            <a:ext cx="5092323" cy="367222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F12BA-FC03-ECC1-7D36-A55390790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719" y="657225"/>
            <a:ext cx="5796081" cy="6086475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11-  cd rtl8188eus</a:t>
            </a:r>
          </a:p>
          <a:p>
            <a:pPr marL="36900" indent="0">
              <a:buNone/>
            </a:pPr>
            <a:r>
              <a:rPr lang="en-US" dirty="0"/>
              <a:t>12- </a:t>
            </a:r>
            <a:r>
              <a:rPr lang="en-US" dirty="0" err="1"/>
              <a:t>sudo</a:t>
            </a:r>
            <a:r>
              <a:rPr lang="en-US" dirty="0"/>
              <a:t> make </a:t>
            </a:r>
          </a:p>
          <a:p>
            <a:pPr marL="36900" indent="0">
              <a:buNone/>
            </a:pPr>
            <a:r>
              <a:rPr lang="en-US" dirty="0"/>
              <a:t>13- </a:t>
            </a:r>
            <a:r>
              <a:rPr lang="en-US" dirty="0" err="1"/>
              <a:t>sudo</a:t>
            </a:r>
            <a:r>
              <a:rPr lang="en-US" dirty="0"/>
              <a:t> make install </a:t>
            </a:r>
          </a:p>
          <a:p>
            <a:pPr marL="36900" indent="0">
              <a:buNone/>
            </a:pPr>
            <a:r>
              <a:rPr lang="en-US" dirty="0"/>
              <a:t>14-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modprobe</a:t>
            </a:r>
            <a:r>
              <a:rPr lang="en-US" dirty="0"/>
              <a:t> 8188eu</a:t>
            </a:r>
          </a:p>
          <a:p>
            <a:pPr marL="36900" indent="0">
              <a:buNone/>
            </a:pPr>
            <a:r>
              <a:rPr lang="en-US" dirty="0"/>
              <a:t>##Done 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1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877E-3DBE-75CA-1F50-8F37F8BE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 ✔ Enable Monitor mode 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1BF3-CA20-BD2B-AC17-3ABA4D4FE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ifconfig</a:t>
            </a:r>
            <a:r>
              <a:rPr lang="en-US" dirty="0"/>
              <a:t> wlan0 down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airmon</a:t>
            </a:r>
            <a:r>
              <a:rPr lang="en-US" dirty="0"/>
              <a:t>-ng check kill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iwconfig</a:t>
            </a:r>
            <a:r>
              <a:rPr lang="en-US" dirty="0"/>
              <a:t> wlan0 mode monitor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ifconfig</a:t>
            </a:r>
            <a:r>
              <a:rPr lang="en-US" dirty="0"/>
              <a:t> wlan0 up</a:t>
            </a:r>
          </a:p>
          <a:p>
            <a:r>
              <a:rPr lang="en-US" dirty="0" err="1"/>
              <a:t>ifconfig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446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877E-3DBE-75CA-1F50-8F37F8BE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47" y="1585912"/>
            <a:ext cx="10787106" cy="3686175"/>
          </a:xfrm>
        </p:spPr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END .....</a:t>
            </a:r>
          </a:p>
        </p:txBody>
      </p:sp>
    </p:spTree>
    <p:extLst>
      <p:ext uri="{BB962C8B-B14F-4D97-AF65-F5344CB8AC3E}">
        <p14:creationId xmlns:p14="http://schemas.microsoft.com/office/powerpoint/2010/main" val="78952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282" y="416387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gency FB" panose="020B0503020202020204" pitchFamily="34" charset="0"/>
              </a:rPr>
              <a:t>You can Ask Me ON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10" y="1682750"/>
            <a:ext cx="11023600" cy="4756785"/>
          </a:xfrm>
        </p:spPr>
        <p:txBody>
          <a:bodyPr>
            <a:normAutofit/>
          </a:bodyPr>
          <a:lstStyle/>
          <a:p>
            <a:r>
              <a:rPr lang="en-US" sz="2000" dirty="0"/>
              <a:t>Facebook : https://www.facebook.com/m3lomatthephone</a:t>
            </a:r>
          </a:p>
          <a:p>
            <a:r>
              <a:rPr lang="en-US" sz="2000" dirty="0"/>
              <a:t>My YouTube Chanel : https://www.youtube.com/c/m3lomatthephone</a:t>
            </a:r>
          </a:p>
          <a:p>
            <a:r>
              <a:rPr lang="en-US" sz="2000" dirty="0"/>
              <a:t>M3lomat the phone 2 :</a:t>
            </a:r>
            <a:r>
              <a:rPr lang="" altLang="en-US" sz="2000" dirty="0"/>
              <a:t> </a:t>
            </a:r>
            <a:r>
              <a:rPr lang="en-US" sz="2000" dirty="0"/>
              <a:t>https://www.youtube.com/channel/UCixopZbFBzdYKk2qsZLsRCA</a:t>
            </a:r>
          </a:p>
          <a:p>
            <a:r>
              <a:rPr lang="en-US" sz="2000" dirty="0"/>
              <a:t>M3lomat  Electric : https://www.youtube.com/channel/UCGnXhX2E_MaGYOY8kyOowbQ</a:t>
            </a:r>
          </a:p>
          <a:p>
            <a:r>
              <a:rPr lang="en-US" sz="2000" dirty="0"/>
              <a:t>Instagram : https://instagram.com/mena.m.rushdy?igshid=1xg5sxvjtek7i</a:t>
            </a:r>
          </a:p>
          <a:p>
            <a:r>
              <a:rPr lang="en-US" sz="2000" dirty="0"/>
              <a:t>LinkedIn : https://www.linkedin.com/in/mina-magdy-38362b1b6/</a:t>
            </a:r>
          </a:p>
          <a:p>
            <a:r>
              <a:rPr lang="en-US" sz="2000" dirty="0"/>
              <a:t>Facebook Group : https://www.facebook.com/groups/391033085092937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>
        <p14:reveal thruBlk="1"/>
      </p:transition>
    </mc:Choice>
    <mc:Fallback xmlns="">
      <p:transition spd="slow" advClick="false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{727A0D16-B896-4383-886B-600363059A41}tf55705232_win32</Template>
  <TotalTime>91</TotalTime>
  <Words>260</Words>
  <Application>Microsoft Office PowerPoint</Application>
  <PresentationFormat>Widescreen</PresentationFormat>
  <Paragraphs>50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Agency FB</vt:lpstr>
      <vt:lpstr>Bahnschrift SemiBold</vt:lpstr>
      <vt:lpstr>Calibri</vt:lpstr>
      <vt:lpstr>Goudy Old Style</vt:lpstr>
      <vt:lpstr>Wingdings 2</vt:lpstr>
      <vt:lpstr>SlateVTI</vt:lpstr>
      <vt:lpstr>Eng. Mina Magdy</vt:lpstr>
      <vt:lpstr>1- Install on windows </vt:lpstr>
      <vt:lpstr>2- Install on Linux  </vt:lpstr>
      <vt:lpstr>2- Install on Linux  </vt:lpstr>
      <vt:lpstr> ✔ Enable Monitor mode ✔</vt:lpstr>
      <vt:lpstr>END .....</vt:lpstr>
      <vt:lpstr>You can Ask Me ON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Eng. Mina Magdy</dc:title>
  <dc:creator>lancerf998@gmail.com</dc:creator>
  <cp:lastModifiedBy>Mina Magdy</cp:lastModifiedBy>
  <cp:revision>2</cp:revision>
  <dcterms:created xsi:type="dcterms:W3CDTF">2022-07-24T16:55:37Z</dcterms:created>
  <dcterms:modified xsi:type="dcterms:W3CDTF">2022-08-17T01:01:11Z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