
<file path=[Content_Types].xml><?xml version="1.0" encoding="utf-8"?>
<Types xmlns="http://schemas.openxmlformats.org/package/2006/content-types">
  <Default Extension="jpeg" ContentType="image/jpeg"/>
  <Default Extension="mid" ContentType="audio/mid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7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53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59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4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4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7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4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9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4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06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91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D6888-7A04-40EE-8A27-EBE5C7318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05" b="226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F3086-AA45-4E59-B70F-F4E7029F2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GB" sz="4800"/>
              <a:t>The Group Chorale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C81F3-38CB-44A8-B54D-4445612DE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GB" dirty="0"/>
              <a:t>By Maxim, Martin, George and Callum</a:t>
            </a:r>
          </a:p>
        </p:txBody>
      </p:sp>
    </p:spTree>
    <p:extLst>
      <p:ext uri="{BB962C8B-B14F-4D97-AF65-F5344CB8AC3E}">
        <p14:creationId xmlns:p14="http://schemas.microsoft.com/office/powerpoint/2010/main" val="309495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A349-2197-4B07-A587-5973E3A7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Maxim’s Sweet Start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2D7B5B-E641-448E-A0C9-E66B3D3C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53E05E-A0BC-4E4B-A5CA-DD4F32CC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990524"/>
            <a:ext cx="569674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511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2D73-5FCD-4290-849A-28E6F9B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George’s Magnificent Modulation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7AD9-C169-46DC-B653-B600816F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59A64-F538-485B-BE5F-FCCA6AF5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92" y="2137599"/>
            <a:ext cx="503942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264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C796-7B18-458D-8CB9-CABEBF7D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Martin’s Turnaround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5A28-25AF-4572-A06C-FA02AAAB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B56A6-C221-4A61-980E-F55192FD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1980998"/>
            <a:ext cx="585869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3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DB58-A827-43C7-8480-C6A5C1D9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Callum’s Ecstatic Ending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E6ED1-876B-4443-A11B-8EDACDCA4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514" y="2240115"/>
            <a:ext cx="4582164" cy="3172268"/>
          </a:xfrm>
        </p:spPr>
      </p:pic>
    </p:spTree>
    <p:extLst>
      <p:ext uri="{BB962C8B-B14F-4D97-AF65-F5344CB8AC3E}">
        <p14:creationId xmlns:p14="http://schemas.microsoft.com/office/powerpoint/2010/main" val="30591905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33C-2C26-4989-A9EB-037AEAEE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WHOLE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CACD-6B4C-4C60-855F-C1C97263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Yeah, basically Bach’s brothers..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6B244-92BB-48F5-8022-6203A0A0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983" y="2488788"/>
            <a:ext cx="5946664" cy="3945629"/>
          </a:xfrm>
          <a:prstGeom prst="rect">
            <a:avLst/>
          </a:prstGeom>
        </p:spPr>
      </p:pic>
      <p:pic>
        <p:nvPicPr>
          <p:cNvPr id="6" name="Harmony Group Exercise Score">
            <a:hlinkClick r:id="" action="ppaction://media"/>
            <a:extLst>
              <a:ext uri="{FF2B5EF4-FFF2-40B4-BE49-F238E27FC236}">
                <a16:creationId xmlns:a16="http://schemas.microsoft.com/office/drawing/2014/main" id="{8869A822-A39D-4063-A715-688DE2D5E7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473235" y="23106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4" name="applause.wav"/>
          </p:stSnd>
        </p:sndAc>
      </p:transition>
    </mc:Choice>
    <mc:Fallback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</TotalTime>
  <Words>32</Words>
  <Application>Microsoft Office PowerPoint</Application>
  <PresentationFormat>Widescreen</PresentationFormat>
  <Paragraphs>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SlateVTI</vt:lpstr>
      <vt:lpstr>The Group Chorale</vt:lpstr>
      <vt:lpstr>Maxim’s Sweet Start</vt:lpstr>
      <vt:lpstr>George’s Magnificent Modulation </vt:lpstr>
      <vt:lpstr>Martin’s Turnaround Cadence</vt:lpstr>
      <vt:lpstr>Callum’s Ecstatic Ending </vt:lpstr>
      <vt:lpstr>The WHOLE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 Chorale</dc:title>
  <dc:creator>Martin Riley</dc:creator>
  <cp:lastModifiedBy>Martin Riley</cp:lastModifiedBy>
  <cp:revision>1</cp:revision>
  <dcterms:created xsi:type="dcterms:W3CDTF">2021-11-30T02:53:20Z</dcterms:created>
  <dcterms:modified xsi:type="dcterms:W3CDTF">2021-11-30T03:03:49Z</dcterms:modified>
</cp:coreProperties>
</file>