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6" r:id="rId4"/>
    <p:sldId id="257" r:id="rId5"/>
    <p:sldId id="271" r:id="rId6"/>
    <p:sldId id="272" r:id="rId7"/>
    <p:sldId id="258" r:id="rId8"/>
    <p:sldId id="282" r:id="rId9"/>
    <p:sldId id="266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/>
          <a:srcRect b="12478"/>
          <a:stretch>
            <a:fillRect/>
          </a:stretch>
        </p:blipFill>
        <p:spPr>
          <a:xfrm>
            <a:off x="-17145" y="-24765"/>
            <a:ext cx="12232640" cy="69475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/>
          <a:srcRect b="23742"/>
          <a:stretch>
            <a:fillRect/>
          </a:stretch>
        </p:blipFill>
        <p:spPr>
          <a:xfrm>
            <a:off x="-20320" y="-34925"/>
            <a:ext cx="12232640" cy="68827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89685" y="1235075"/>
            <a:ext cx="437388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转录组</a:t>
            </a:r>
            <a:r>
              <a:rPr lang="zh-CN" altLang="en-US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比对</a:t>
            </a:r>
            <a:endParaRPr lang="zh-CN" altLang="en-US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1285" y="3743325"/>
            <a:ext cx="3126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Author: Peter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分割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835" y="1300480"/>
            <a:ext cx="1762125" cy="188404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4098290" y="3395980"/>
            <a:ext cx="1575435" cy="846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190" y="791845"/>
            <a:ext cx="5981700" cy="25222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3632200"/>
            <a:ext cx="3290570" cy="28733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988435" y="2233295"/>
            <a:ext cx="17957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序列文件分割成</a:t>
            </a:r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单条序列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365" y="3632200"/>
            <a:ext cx="3398520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逐个比对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928110" y="3614420"/>
            <a:ext cx="3096260" cy="846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455160" y="4773930"/>
            <a:ext cx="20415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将单条序列通过</a:t>
            </a:r>
            <a:r>
              <a:rPr lang="en-US" alt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NCBI</a:t>
            </a:r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的接口进行批量</a:t>
            </a:r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比对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3700" y="1933575"/>
            <a:ext cx="2545080" cy="1516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80" y="2751455"/>
            <a:ext cx="2613660" cy="2247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475" y="2568575"/>
            <a:ext cx="2727960" cy="26136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结果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解析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48885" y="3380105"/>
            <a:ext cx="1808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解析提取信息</a:t>
            </a:r>
            <a:endParaRPr lang="zh-CN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7415" y="2511425"/>
            <a:ext cx="4740910" cy="2536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" y="2480310"/>
            <a:ext cx="4480560" cy="25984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3380" y="5502275"/>
            <a:ext cx="4070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比对输出的格式是XML，不易</a:t>
            </a:r>
            <a:r>
              <a:rPr 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读</a:t>
            </a:r>
            <a:endParaRPr lang="zh-CN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165725" y="3894455"/>
            <a:ext cx="1575435" cy="846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结果解析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8200" y="1339850"/>
            <a:ext cx="1019048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解析的结果可以分为三大类，调用不同的类可以得到相应的信息：descriptions、 alignments、 multiple_alignment。其中 descriptions 和 alignments 都是以 list 的形式来存储数据的。</a:t>
            </a:r>
            <a:endParaRPr lang="zh-CN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en-US" alt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descriptions 下面有四个信息： title、 score、 e、 num_alignments，分别对应数据库中匹配上的序列的标题、匹配的得分、匹配的 e-value、以及多序列比对的数目。</a:t>
            </a:r>
            <a:endParaRPr lang="zh-CN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en-US" alt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aligments 下面有三个信息： title、 length、 hsps，分别对应数据库中匹配上的序列的标题、匹配的长度、其中 hsps 是 list 格式的对象，里面储存了 query 和数据库中序列匹配的具体信息，包括匹配得分、 gap 等信息，详细的内容在后面的图片里。</a:t>
            </a:r>
            <a:endParaRPr lang="zh-CN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en-US" alt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multiple_alignment 是多序列比对的结果，里面只储存了 alignment 的信息。有了这些具体的方法，在处理 blast 的结果时就不需要写额外的脚本了，只需要提取相关的记录然后进行具体操作就可以了。</a:t>
            </a:r>
            <a:endParaRPr lang="zh-CN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结果解析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例子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6740" y="1985010"/>
            <a:ext cx="5031740" cy="22352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191760" y="981075"/>
            <a:ext cx="21234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数据库中</a:t>
            </a:r>
            <a:r>
              <a:rPr 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匹配上的序列的标题</a:t>
            </a:r>
            <a:endParaRPr lang="zh-CN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05350" y="2118995"/>
            <a:ext cx="1808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匹配</a:t>
            </a:r>
            <a:r>
              <a:rPr 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</a:t>
            </a:r>
            <a:r>
              <a:rPr 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的长度</a:t>
            </a:r>
            <a:endParaRPr lang="zh-CN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96740" y="2903220"/>
            <a:ext cx="1808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比对</a:t>
            </a:r>
            <a:r>
              <a:rPr 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错误率</a:t>
            </a:r>
            <a:endParaRPr lang="zh-CN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直接箭头连接符 8"/>
          <p:cNvCxnSpPr>
            <a:stCxn id="12" idx="3"/>
          </p:cNvCxnSpPr>
          <p:nvPr/>
        </p:nvCxnSpPr>
        <p:spPr>
          <a:xfrm>
            <a:off x="4451350" y="1522730"/>
            <a:ext cx="2475865" cy="5391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2453005"/>
            <a:ext cx="4060190" cy="2768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" y="3467735"/>
            <a:ext cx="3890010" cy="4083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55" y="1357630"/>
            <a:ext cx="3884295" cy="330200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10" idx="3"/>
          </p:cNvCxnSpPr>
          <p:nvPr/>
        </p:nvCxnSpPr>
        <p:spPr>
          <a:xfrm flipV="1">
            <a:off x="4638040" y="2517775"/>
            <a:ext cx="2214245" cy="736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479290" y="2974340"/>
            <a:ext cx="2352675" cy="7340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055" y="5069205"/>
            <a:ext cx="3917315" cy="989965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V="1">
            <a:off x="4638040" y="3684270"/>
            <a:ext cx="2214245" cy="18446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6993890" y="2305050"/>
            <a:ext cx="1106170" cy="101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993890" y="2719705"/>
            <a:ext cx="1106170" cy="101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6993890" y="3097530"/>
            <a:ext cx="1106170" cy="101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183380" y="4220210"/>
            <a:ext cx="1808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匹配</a:t>
            </a:r>
            <a:r>
              <a:rPr 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</a:t>
            </a:r>
            <a:r>
              <a:rPr 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序列</a:t>
            </a:r>
            <a:endParaRPr lang="zh-CN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89685" y="1235075"/>
            <a:ext cx="567563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THANK  YOU</a:t>
            </a:r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1285" y="3743325"/>
            <a:ext cx="3126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Author: Peter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WPS 演示</Application>
  <PresentationFormat>宽屏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Open Sans</vt:lpstr>
      <vt:lpstr>Arial Unicode MS</vt:lpstr>
      <vt:lpstr>Calibri Light</vt:lpstr>
      <vt:lpstr>Segoe Print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FeiFly</dc:creator>
  <cp:lastModifiedBy>change182358</cp:lastModifiedBy>
  <cp:revision>13</cp:revision>
  <dcterms:created xsi:type="dcterms:W3CDTF">2018-04-06T14:47:00Z</dcterms:created>
  <dcterms:modified xsi:type="dcterms:W3CDTF">2021-03-25T12:06:45Z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AEDBC4CFC9FF4B0988B88022283DD452</vt:lpwstr>
  </property>
</Properties>
</file>