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60000" cx="5040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2">
          <p15:clr>
            <a:srgbClr val="747775"/>
          </p15:clr>
        </p15:guide>
        <p15:guide id="2" pos="158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2" orient="horz"/>
        <p:guide pos="158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f59289010_0_54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f592890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f59289010_0_99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f592890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f59289010_0_60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f592890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59289010_0_105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f5928901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f59289010_0_14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f592890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f59289010_0_1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f59289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f59289010_0_32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f592890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f59289010_0_81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f592890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f59289010_0_40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f592890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59289010_0_87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f592890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f59289010_0_47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f592890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59289010_0_93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592890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4406730"/>
            <a:ext cx="504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281350" y="1848000"/>
            <a:ext cx="4477200" cy="23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81350" y="4677415"/>
            <a:ext cx="44772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7416252"/>
            <a:ext cx="5040000" cy="1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171803" y="1457286"/>
            <a:ext cx="4696500" cy="28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71803" y="4514247"/>
            <a:ext cx="46965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4406730"/>
            <a:ext cx="504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281350" y="3024000"/>
            <a:ext cx="4477200" cy="11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7416252"/>
            <a:ext cx="5040000" cy="1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71803" y="654105"/>
            <a:ext cx="4696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1803" y="1693927"/>
            <a:ext cx="46965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1803" y="654105"/>
            <a:ext cx="4696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71803" y="1693927"/>
            <a:ext cx="22047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2663528" y="1693927"/>
            <a:ext cx="22047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71803" y="654105"/>
            <a:ext cx="4696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71803" y="816630"/>
            <a:ext cx="15477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71803" y="2042457"/>
            <a:ext cx="15477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70217" y="773638"/>
            <a:ext cx="3195600" cy="60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2520000" y="110"/>
            <a:ext cx="2520000" cy="75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2772262" y="6607559"/>
            <a:ext cx="25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146339" y="1772341"/>
            <a:ext cx="2229600" cy="22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146339" y="4069923"/>
            <a:ext cx="2229600" cy="1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2722559" y="1064441"/>
            <a:ext cx="2115000" cy="54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71803" y="6227354"/>
            <a:ext cx="33063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1803" y="654105"/>
            <a:ext cx="469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1803" y="1693927"/>
            <a:ext cx="46965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669859" y="6854072"/>
            <a:ext cx="302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E2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6491100"/>
            <a:ext cx="5040000" cy="106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25375" y="6612100"/>
            <a:ext cx="25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Jeferson Oliveira 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25"/>
            <a:ext cx="4738350" cy="6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0" y="5400000"/>
            <a:ext cx="50400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Métodos Substring, IndexOf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55300" y="720000"/>
            <a:ext cx="391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Substring e IndexOf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69850" y="21359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Manipulando Strings com Facilidade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68000" y="3429325"/>
            <a:ext cx="412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Os métodos Substring e IndexOf são usados para manipular strings. Veja como eles funcionam: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" y="5104842"/>
            <a:ext cx="5040001" cy="1870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3"/>
          <p:cNvCxnSpPr/>
          <p:nvPr/>
        </p:nvCxnSpPr>
        <p:spPr>
          <a:xfrm>
            <a:off x="643800" y="21960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0" y="5400000"/>
            <a:ext cx="50400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Métodos Split e Join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555300" y="720000"/>
            <a:ext cx="391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Split e Join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69850" y="16025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Trabalhando com Arrays de Strings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68000" y="2895925"/>
            <a:ext cx="412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Os métodos Split e Join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são usados para dividir 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uma string em um array</a:t>
            </a:r>
            <a:endParaRPr sz="2400">
              <a:solidFill>
                <a:schemeClr val="accent3"/>
              </a:solidFill>
            </a:endParaRPr>
          </a:p>
          <a:p>
            <a:pPr indent="0" lvl="0" marL="0" marR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de strings e unir um array de strings em uma única string, respectivamente.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49525"/>
            <a:ext cx="4735201" cy="1757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5"/>
          <p:cNvCxnSpPr/>
          <p:nvPr/>
        </p:nvCxnSpPr>
        <p:spPr>
          <a:xfrm>
            <a:off x="643800" y="15864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5400000"/>
            <a:ext cx="50400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Operadores Ternários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55300" y="720000"/>
            <a:ext cx="391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Operadores Ternários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69850" y="21359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Arte da Decisão Compacta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8000" y="3429325"/>
            <a:ext cx="412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Os operadores ternários são uma maneira concisa de tomar decisões em seu código. Aqui está um exemplo: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720000" y="21960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13625"/>
            <a:ext cx="4735201" cy="138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5400000"/>
            <a:ext cx="50400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LINQ (Language Integrated Query)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555300" y="720000"/>
            <a:ext cx="391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LINQ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3650" y="16025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Consultas Poderosas em C#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8000" y="2743525"/>
            <a:ext cx="412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LINQ permite que você realize consultas complexas em coleções de dados. Veja este exemplo: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58225"/>
            <a:ext cx="4735201" cy="1384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643800" y="15864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5400000"/>
            <a:ext cx="50400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Método TryParse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82725" y="720000"/>
            <a:ext cx="391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TryParse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7275" y="16025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Conversão Segura de Tipos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8000" y="2819725"/>
            <a:ext cx="412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O método TryParse tenta converter uma string em um tipo específico, retornando um booleano que indica se a conversão foi bem-sucedida.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4025"/>
            <a:ext cx="4735201" cy="1557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643800" y="15102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935250" y="2458800"/>
            <a:ext cx="3169500" cy="2642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0" y="5400000"/>
            <a:ext cx="50400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Método String.IsNullOrEmpty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589575" y="2929075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sz="114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55300" y="720000"/>
            <a:ext cx="391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String.IsNullOrEmpty</a:t>
            </a:r>
            <a:endParaRPr sz="40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69850" y="2135998"/>
            <a:ext cx="39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Validando Entradas do Usuário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68000" y="3429325"/>
            <a:ext cx="412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3"/>
                </a:solidFill>
              </a:rPr>
              <a:t>O </a:t>
            </a:r>
            <a:r>
              <a:rPr lang="pt-BR" sz="2400">
                <a:solidFill>
                  <a:schemeClr val="accent3"/>
                </a:solidFill>
              </a:rPr>
              <a:t>m</a:t>
            </a:r>
            <a:r>
              <a:rPr lang="pt-BR" sz="2400">
                <a:solidFill>
                  <a:schemeClr val="accent3"/>
                </a:solidFill>
              </a:rPr>
              <a:t>étodo String.IsNullOrEmpty verifica se uma string é nula ou vazia, sendo uma maneira eficiente de validar entradas do usuário.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50" y="5623031"/>
            <a:ext cx="5040001" cy="2093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643800" y="2196000"/>
            <a:ext cx="366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