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16"/>
  </p:notesMasterIdLst>
  <p:sldIdLst>
    <p:sldId id="256" r:id="rId5"/>
    <p:sldId id="257" r:id="rId6"/>
    <p:sldId id="258" r:id="rId7"/>
    <p:sldId id="269" r:id="rId8"/>
    <p:sldId id="265" r:id="rId9"/>
    <p:sldId id="267" r:id="rId10"/>
    <p:sldId id="259" r:id="rId11"/>
    <p:sldId id="260" r:id="rId12"/>
    <p:sldId id="261" r:id="rId13"/>
    <p:sldId id="262" r:id="rId14"/>
    <p:sldId id="268" r:id="rId15"/>
  </p:sldIdLst>
  <p:sldSz cx="9144000" cy="5143500" type="screen16x9"/>
  <p:notesSz cx="6858000" cy="9144000"/>
  <p:embeddedFontLst>
    <p:embeddedFont>
      <p:font typeface="Inria Sans Light" pitchFamily="2" charset="77"/>
      <p:regular r:id="rId17"/>
      <p:bold r:id="rId18"/>
      <p:italic r:id="rId19"/>
      <p:boldItalic r:id="rId20"/>
    </p:embeddedFont>
    <p:embeddedFont>
      <p:font typeface="Saira SemiCondensed Medium" pitchFamily="2" charset="77"/>
      <p:regular r:id="rId21"/>
      <p:bold r:id="rId22"/>
      <p:boldItalic r:id="rId23"/>
    </p:embeddedFont>
    <p:embeddedFont>
      <p:font typeface="Titillium Web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19B03-55E5-5191-8105-6C58236B8511}" v="943" dt="2023-07-02T19:06:00.409"/>
    <p1510:client id="{6DDA0966-CF81-5DD6-A2F4-6D13A582867F}" v="16" dt="2023-08-20T17:46:18.903"/>
    <p1510:client id="{8AC6C1DC-B4C6-FEC9-4EA6-66E18FB6B08A}" v="249" dt="2023-07-02T18:50:34.849"/>
    <p1510:client id="{A459D3EC-2142-3DE9-B8A2-7D663144F97E}" v="29" dt="2023-06-25T18:23:02.985"/>
    <p1510:client id="{C1B4456D-E7B7-6430-6EA5-B1096D25D7FD}" v="47" dt="2023-07-02T17:33:42.938"/>
    <p1510:client id="{D159245D-1816-A54E-CFCC-E7A1B9F6AA6B}" v="2" dt="2023-07-02T17:50:53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0"/>
  </p:normalViewPr>
  <p:slideViewPr>
    <p:cSldViewPr snapToGrid="0">
      <p:cViewPr varScale="1">
        <p:scale>
          <a:sx n="159" d="100"/>
          <a:sy n="159" d="100"/>
        </p:scale>
        <p:origin x="5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elli, Michael Anthony" userId="S::mmc6902@psu.edu::57f3c37a-f137-4fe2-8143-a6c004ad0f18" providerId="AD" clId="Web-{D159245D-1816-A54E-CFCC-E7A1B9F6AA6B}"/>
    <pc:docChg chg="modSld">
      <pc:chgData name="Catelli, Michael Anthony" userId="S::mmc6902@psu.edu::57f3c37a-f137-4fe2-8143-a6c004ad0f18" providerId="AD" clId="Web-{D159245D-1816-A54E-CFCC-E7A1B9F6AA6B}" dt="2023-07-02T17:50:53.182" v="1" actId="20577"/>
      <pc:docMkLst>
        <pc:docMk/>
      </pc:docMkLst>
      <pc:sldChg chg="modSp">
        <pc:chgData name="Catelli, Michael Anthony" userId="S::mmc6902@psu.edu::57f3c37a-f137-4fe2-8143-a6c004ad0f18" providerId="AD" clId="Web-{D159245D-1816-A54E-CFCC-E7A1B9F6AA6B}" dt="2023-07-02T17:50:53.182" v="1" actId="20577"/>
        <pc:sldMkLst>
          <pc:docMk/>
          <pc:sldMk cId="3967620667" sldId="265"/>
        </pc:sldMkLst>
        <pc:spChg chg="mod">
          <ac:chgData name="Catelli, Michael Anthony" userId="S::mmc6902@psu.edu::57f3c37a-f137-4fe2-8143-a6c004ad0f18" providerId="AD" clId="Web-{D159245D-1816-A54E-CFCC-E7A1B9F6AA6B}" dt="2023-07-02T17:50:53.182" v="1" actId="20577"/>
          <ac:spMkLst>
            <pc:docMk/>
            <pc:sldMk cId="3967620667" sldId="265"/>
            <ac:spMk id="3" creationId="{AD2707E2-6B0F-33C4-7488-045AED92E944}"/>
          </ac:spMkLst>
        </pc:spChg>
      </pc:sldChg>
    </pc:docChg>
  </pc:docChgLst>
  <pc:docChgLst>
    <pc:chgData name="Catelli, Michael Anthony" userId="S::mmc6902@psu.edu::57f3c37a-f137-4fe2-8143-a6c004ad0f18" providerId="AD" clId="Web-{8AC6C1DC-B4C6-FEC9-4EA6-66E18FB6B08A}"/>
    <pc:docChg chg="addSld modSld sldOrd">
      <pc:chgData name="Catelli, Michael Anthony" userId="S::mmc6902@psu.edu::57f3c37a-f137-4fe2-8143-a6c004ad0f18" providerId="AD" clId="Web-{8AC6C1DC-B4C6-FEC9-4EA6-66E18FB6B08A}" dt="2023-07-02T18:50:34.849" v="230" actId="1076"/>
      <pc:docMkLst>
        <pc:docMk/>
      </pc:docMkLst>
      <pc:sldChg chg="addSp modSp ord">
        <pc:chgData name="Catelli, Michael Anthony" userId="S::mmc6902@psu.edu::57f3c37a-f137-4fe2-8143-a6c004ad0f18" providerId="AD" clId="Web-{8AC6C1DC-B4C6-FEC9-4EA6-66E18FB6B08A}" dt="2023-07-02T18:50:34.849" v="230" actId="1076"/>
        <pc:sldMkLst>
          <pc:docMk/>
          <pc:sldMk cId="2452482732" sldId="261"/>
        </pc:sldMkLst>
        <pc:picChg chg="add mod">
          <ac:chgData name="Catelli, Michael Anthony" userId="S::mmc6902@psu.edu::57f3c37a-f137-4fe2-8143-a6c004ad0f18" providerId="AD" clId="Web-{8AC6C1DC-B4C6-FEC9-4EA6-66E18FB6B08A}" dt="2023-07-02T18:50:34.849" v="230" actId="1076"/>
          <ac:picMkLst>
            <pc:docMk/>
            <pc:sldMk cId="2452482732" sldId="261"/>
            <ac:picMk id="4" creationId="{CD7C6BDC-88AD-1799-C306-84243765335D}"/>
          </ac:picMkLst>
        </pc:picChg>
      </pc:sldChg>
      <pc:sldChg chg="modSp ord">
        <pc:chgData name="Catelli, Michael Anthony" userId="S::mmc6902@psu.edu::57f3c37a-f137-4fe2-8143-a6c004ad0f18" providerId="AD" clId="Web-{8AC6C1DC-B4C6-FEC9-4EA6-66E18FB6B08A}" dt="2023-07-02T18:09:18.118" v="210"/>
        <pc:sldMkLst>
          <pc:docMk/>
          <pc:sldMk cId="2181932601" sldId="263"/>
        </pc:sldMkLst>
        <pc:spChg chg="mod">
          <ac:chgData name="Catelli, Michael Anthony" userId="S::mmc6902@psu.edu::57f3c37a-f137-4fe2-8143-a6c004ad0f18" providerId="AD" clId="Web-{8AC6C1DC-B4C6-FEC9-4EA6-66E18FB6B08A}" dt="2023-07-02T18:07:53.209" v="186" actId="20577"/>
          <ac:spMkLst>
            <pc:docMk/>
            <pc:sldMk cId="2181932601" sldId="263"/>
            <ac:spMk id="3" creationId="{2A4C37DA-C7C0-F5EE-2222-976270CAD3B2}"/>
          </ac:spMkLst>
        </pc:spChg>
        <pc:picChg chg="mod">
          <ac:chgData name="Catelli, Michael Anthony" userId="S::mmc6902@psu.edu::57f3c37a-f137-4fe2-8143-a6c004ad0f18" providerId="AD" clId="Web-{8AC6C1DC-B4C6-FEC9-4EA6-66E18FB6B08A}" dt="2023-07-02T18:07:57.491" v="189" actId="1076"/>
          <ac:picMkLst>
            <pc:docMk/>
            <pc:sldMk cId="2181932601" sldId="263"/>
            <ac:picMk id="4" creationId="{B7F22CC7-0C24-4DCC-C675-99C48DE7F967}"/>
          </ac:picMkLst>
        </pc:picChg>
      </pc:sldChg>
      <pc:sldChg chg="modSp">
        <pc:chgData name="Catelli, Michael Anthony" userId="S::mmc6902@psu.edu::57f3c37a-f137-4fe2-8143-a6c004ad0f18" providerId="AD" clId="Web-{8AC6C1DC-B4C6-FEC9-4EA6-66E18FB6B08A}" dt="2023-07-02T18:05:53.237" v="169" actId="20577"/>
        <pc:sldMkLst>
          <pc:docMk/>
          <pc:sldMk cId="3967620667" sldId="265"/>
        </pc:sldMkLst>
        <pc:spChg chg="mod">
          <ac:chgData name="Catelli, Michael Anthony" userId="S::mmc6902@psu.edu::57f3c37a-f137-4fe2-8143-a6c004ad0f18" providerId="AD" clId="Web-{8AC6C1DC-B4C6-FEC9-4EA6-66E18FB6B08A}" dt="2023-07-02T18:05:53.237" v="169" actId="20577"/>
          <ac:spMkLst>
            <pc:docMk/>
            <pc:sldMk cId="3967620667" sldId="265"/>
            <ac:spMk id="3" creationId="{AD2707E2-6B0F-33C4-7488-045AED92E944}"/>
          </ac:spMkLst>
        </pc:spChg>
      </pc:sldChg>
      <pc:sldChg chg="modSp add replId">
        <pc:chgData name="Catelli, Michael Anthony" userId="S::mmc6902@psu.edu::57f3c37a-f137-4fe2-8143-a6c004ad0f18" providerId="AD" clId="Web-{8AC6C1DC-B4C6-FEC9-4EA6-66E18FB6B08A}" dt="2023-07-02T17:59:44.054" v="104" actId="20577"/>
        <pc:sldMkLst>
          <pc:docMk/>
          <pc:sldMk cId="3927311061" sldId="266"/>
        </pc:sldMkLst>
        <pc:spChg chg="mod">
          <ac:chgData name="Catelli, Michael Anthony" userId="S::mmc6902@psu.edu::57f3c37a-f137-4fe2-8143-a6c004ad0f18" providerId="AD" clId="Web-{8AC6C1DC-B4C6-FEC9-4EA6-66E18FB6B08A}" dt="2023-07-02T17:59:44.054" v="104" actId="20577"/>
          <ac:spMkLst>
            <pc:docMk/>
            <pc:sldMk cId="3927311061" sldId="266"/>
            <ac:spMk id="2" creationId="{B9D9020C-ABF0-D33F-3D2A-5ABB95454D8B}"/>
          </ac:spMkLst>
        </pc:spChg>
      </pc:sldChg>
      <pc:sldChg chg="addSp delSp modSp">
        <pc:chgData name="Catelli, Michael Anthony" userId="S::mmc6902@psu.edu::57f3c37a-f137-4fe2-8143-a6c004ad0f18" providerId="AD" clId="Web-{8AC6C1DC-B4C6-FEC9-4EA6-66E18FB6B08A}" dt="2023-07-02T18:09:05.368" v="209"/>
        <pc:sldMkLst>
          <pc:docMk/>
          <pc:sldMk cId="1136976887" sldId="267"/>
        </pc:sldMkLst>
        <pc:spChg chg="del mod">
          <ac:chgData name="Catelli, Michael Anthony" userId="S::mmc6902@psu.edu::57f3c37a-f137-4fe2-8143-a6c004ad0f18" providerId="AD" clId="Web-{8AC6C1DC-B4C6-FEC9-4EA6-66E18FB6B08A}" dt="2023-07-02T18:09:05.368" v="209"/>
          <ac:spMkLst>
            <pc:docMk/>
            <pc:sldMk cId="1136976887" sldId="267"/>
            <ac:spMk id="4" creationId="{FF24CDD7-D4C5-B688-10B3-5E0B06BAABED}"/>
          </ac:spMkLst>
        </pc:spChg>
        <pc:spChg chg="add mod">
          <ac:chgData name="Catelli, Michael Anthony" userId="S::mmc6902@psu.edu::57f3c37a-f137-4fe2-8143-a6c004ad0f18" providerId="AD" clId="Web-{8AC6C1DC-B4C6-FEC9-4EA6-66E18FB6B08A}" dt="2023-07-02T18:09:02.149" v="208" actId="20577"/>
          <ac:spMkLst>
            <pc:docMk/>
            <pc:sldMk cId="1136976887" sldId="267"/>
            <ac:spMk id="6" creationId="{66734467-D7F9-0383-47EA-ECCEBE19ED85}"/>
          </ac:spMkLst>
        </pc:spChg>
        <pc:spChg chg="add del">
          <ac:chgData name="Catelli, Michael Anthony" userId="S::mmc6902@psu.edu::57f3c37a-f137-4fe2-8143-a6c004ad0f18" providerId="AD" clId="Web-{8AC6C1DC-B4C6-FEC9-4EA6-66E18FB6B08A}" dt="2023-07-02T18:08:29.023" v="197"/>
          <ac:spMkLst>
            <pc:docMk/>
            <pc:sldMk cId="1136976887" sldId="267"/>
            <ac:spMk id="8" creationId="{6F39094C-5842-F132-C985-C5F9B35C9D8D}"/>
          </ac:spMkLst>
        </pc:spChg>
      </pc:sldChg>
    </pc:docChg>
  </pc:docChgLst>
  <pc:docChgLst>
    <pc:chgData name="Geyer, Liam Frederick" userId="S::lfg5289@psu.edu::45348dc7-3a6a-4a54-b98d-87021b42e942" providerId="AD" clId="Web-{6DDA0966-CF81-5DD6-A2F4-6D13A582867F}"/>
    <pc:docChg chg="addSld delSld modSld">
      <pc:chgData name="Geyer, Liam Frederick" userId="S::lfg5289@psu.edu::45348dc7-3a6a-4a54-b98d-87021b42e942" providerId="AD" clId="Web-{6DDA0966-CF81-5DD6-A2F4-6D13A582867F}" dt="2023-08-20T17:46:18.481" v="13" actId="20577"/>
      <pc:docMkLst>
        <pc:docMk/>
      </pc:docMkLst>
      <pc:sldChg chg="modSp">
        <pc:chgData name="Geyer, Liam Frederick" userId="S::lfg5289@psu.edu::45348dc7-3a6a-4a54-b98d-87021b42e942" providerId="AD" clId="Web-{6DDA0966-CF81-5DD6-A2F4-6D13A582867F}" dt="2023-08-20T17:46:18.481" v="13" actId="20577"/>
        <pc:sldMkLst>
          <pc:docMk/>
          <pc:sldMk cId="2123956611" sldId="260"/>
        </pc:sldMkLst>
        <pc:spChg chg="mod">
          <ac:chgData name="Geyer, Liam Frederick" userId="S::lfg5289@psu.edu::45348dc7-3a6a-4a54-b98d-87021b42e942" providerId="AD" clId="Web-{6DDA0966-CF81-5DD6-A2F4-6D13A582867F}" dt="2023-08-20T17:46:18.481" v="13" actId="20577"/>
          <ac:spMkLst>
            <pc:docMk/>
            <pc:sldMk cId="2123956611" sldId="260"/>
            <ac:spMk id="3" creationId="{B9539A94-8239-6470-07F1-E9D956B3A44C}"/>
          </ac:spMkLst>
        </pc:spChg>
      </pc:sldChg>
      <pc:sldChg chg="del">
        <pc:chgData name="Geyer, Liam Frederick" userId="S::lfg5289@psu.edu::45348dc7-3a6a-4a54-b98d-87021b42e942" providerId="AD" clId="Web-{6DDA0966-CF81-5DD6-A2F4-6D13A582867F}" dt="2023-08-20T17:42:01.878" v="0"/>
        <pc:sldMkLst>
          <pc:docMk/>
          <pc:sldMk cId="2181932601" sldId="263"/>
        </pc:sldMkLst>
      </pc:sldChg>
      <pc:sldChg chg="modSp add">
        <pc:chgData name="Geyer, Liam Frederick" userId="S::lfg5289@psu.edu::45348dc7-3a6a-4a54-b98d-87021b42e942" providerId="AD" clId="Web-{6DDA0966-CF81-5DD6-A2F4-6D13A582867F}" dt="2023-08-20T17:42:31.160" v="9" actId="20577"/>
        <pc:sldMkLst>
          <pc:docMk/>
          <pc:sldMk cId="2030529974" sldId="269"/>
        </pc:sldMkLst>
        <pc:spChg chg="mod">
          <ac:chgData name="Geyer, Liam Frederick" userId="S::lfg5289@psu.edu::45348dc7-3a6a-4a54-b98d-87021b42e942" providerId="AD" clId="Web-{6DDA0966-CF81-5DD6-A2F4-6D13A582867F}" dt="2023-08-20T17:42:31.160" v="9" actId="20577"/>
          <ac:spMkLst>
            <pc:docMk/>
            <pc:sldMk cId="2030529974" sldId="269"/>
            <ac:spMk id="3" creationId="{B9B4FC31-8C57-4E14-68A6-35DB80C5BE8E}"/>
          </ac:spMkLst>
        </pc:spChg>
      </pc:sldChg>
    </pc:docChg>
  </pc:docChgLst>
  <pc:docChgLst>
    <pc:chgData name="Catelli, Michael Anthony" userId="S::mmc6902@psu.edu::57f3c37a-f137-4fe2-8143-a6c004ad0f18" providerId="AD" clId="Web-{C1B4456D-E7B7-6430-6EA5-B1096D25D7FD}"/>
    <pc:docChg chg="modSld sldOrd">
      <pc:chgData name="Catelli, Michael Anthony" userId="S::mmc6902@psu.edu::57f3c37a-f137-4fe2-8143-a6c004ad0f18" providerId="AD" clId="Web-{C1B4456D-E7B7-6430-6EA5-B1096D25D7FD}" dt="2023-07-02T17:33:42.938" v="44" actId="20577"/>
      <pc:docMkLst>
        <pc:docMk/>
      </pc:docMkLst>
      <pc:sldChg chg="ord">
        <pc:chgData name="Catelli, Michael Anthony" userId="S::mmc6902@psu.edu::57f3c37a-f137-4fe2-8143-a6c004ad0f18" providerId="AD" clId="Web-{C1B4456D-E7B7-6430-6EA5-B1096D25D7FD}" dt="2023-07-02T16:53:39.114" v="0"/>
        <pc:sldMkLst>
          <pc:docMk/>
          <pc:sldMk cId="0" sldId="256"/>
        </pc:sldMkLst>
      </pc:sldChg>
      <pc:sldChg chg="addSp modSp">
        <pc:chgData name="Catelli, Michael Anthony" userId="S::mmc6902@psu.edu::57f3c37a-f137-4fe2-8143-a6c004ad0f18" providerId="AD" clId="Web-{C1B4456D-E7B7-6430-6EA5-B1096D25D7FD}" dt="2023-07-02T17:30:26.822" v="19" actId="1076"/>
        <pc:sldMkLst>
          <pc:docMk/>
          <pc:sldMk cId="2181932601" sldId="263"/>
        </pc:sldMkLst>
        <pc:spChg chg="mod">
          <ac:chgData name="Catelli, Michael Anthony" userId="S::mmc6902@psu.edu::57f3c37a-f137-4fe2-8143-a6c004ad0f18" providerId="AD" clId="Web-{C1B4456D-E7B7-6430-6EA5-B1096D25D7FD}" dt="2023-07-02T17:26:59.775" v="2" actId="20577"/>
          <ac:spMkLst>
            <pc:docMk/>
            <pc:sldMk cId="2181932601" sldId="263"/>
            <ac:spMk id="2" creationId="{66665F79-4EED-E2CB-3A07-B47A037658F9}"/>
          </ac:spMkLst>
        </pc:spChg>
        <pc:picChg chg="add mod">
          <ac:chgData name="Catelli, Michael Anthony" userId="S::mmc6902@psu.edu::57f3c37a-f137-4fe2-8143-a6c004ad0f18" providerId="AD" clId="Web-{C1B4456D-E7B7-6430-6EA5-B1096D25D7FD}" dt="2023-07-02T17:30:26.822" v="19" actId="1076"/>
          <ac:picMkLst>
            <pc:docMk/>
            <pc:sldMk cId="2181932601" sldId="263"/>
            <ac:picMk id="4" creationId="{B7F22CC7-0C24-4DCC-C675-99C48DE7F967}"/>
          </ac:picMkLst>
        </pc:picChg>
      </pc:sldChg>
      <pc:sldChg chg="modSp">
        <pc:chgData name="Catelli, Michael Anthony" userId="S::mmc6902@psu.edu::57f3c37a-f137-4fe2-8143-a6c004ad0f18" providerId="AD" clId="Web-{C1B4456D-E7B7-6430-6EA5-B1096D25D7FD}" dt="2023-07-02T17:33:42.938" v="44" actId="20577"/>
        <pc:sldMkLst>
          <pc:docMk/>
          <pc:sldMk cId="3967620667" sldId="265"/>
        </pc:sldMkLst>
        <pc:spChg chg="mod">
          <ac:chgData name="Catelli, Michael Anthony" userId="S::mmc6902@psu.edu::57f3c37a-f137-4fe2-8143-a6c004ad0f18" providerId="AD" clId="Web-{C1B4456D-E7B7-6430-6EA5-B1096D25D7FD}" dt="2023-07-02T17:33:16.015" v="33" actId="20577"/>
          <ac:spMkLst>
            <pc:docMk/>
            <pc:sldMk cId="3967620667" sldId="265"/>
            <ac:spMk id="2" creationId="{B9D9020C-ABF0-D33F-3D2A-5ABB95454D8B}"/>
          </ac:spMkLst>
        </pc:spChg>
        <pc:spChg chg="mod">
          <ac:chgData name="Catelli, Michael Anthony" userId="S::mmc6902@psu.edu::57f3c37a-f137-4fe2-8143-a6c004ad0f18" providerId="AD" clId="Web-{C1B4456D-E7B7-6430-6EA5-B1096D25D7FD}" dt="2023-07-02T17:33:42.938" v="44" actId="20577"/>
          <ac:spMkLst>
            <pc:docMk/>
            <pc:sldMk cId="3967620667" sldId="265"/>
            <ac:spMk id="3" creationId="{AD2707E2-6B0F-33C4-7488-045AED92E944}"/>
          </ac:spMkLst>
        </pc:spChg>
      </pc:sldChg>
    </pc:docChg>
  </pc:docChgLst>
  <pc:docChgLst>
    <pc:chgData name="Ortiz, Jackson" userId="S::jto5166@psu.edu::d17fbcd9-3ac7-4865-9723-cd7aae299e5a" providerId="AD" clId="Web-{0EF19B03-55E5-5191-8105-6C58236B8511}"/>
    <pc:docChg chg="addSld delSld modSld sldOrd">
      <pc:chgData name="Ortiz, Jackson" userId="S::jto5166@psu.edu::d17fbcd9-3ac7-4865-9723-cd7aae299e5a" providerId="AD" clId="Web-{0EF19B03-55E5-5191-8105-6C58236B8511}" dt="2023-07-02T19:05:59.675" v="902" actId="20577"/>
      <pc:docMkLst>
        <pc:docMk/>
      </pc:docMkLst>
      <pc:sldChg chg="modSp">
        <pc:chgData name="Ortiz, Jackson" userId="S::jto5166@psu.edu::d17fbcd9-3ac7-4865-9723-cd7aae299e5a" providerId="AD" clId="Web-{0EF19B03-55E5-5191-8105-6C58236B8511}" dt="2023-07-02T17:15:05.670" v="123" actId="20577"/>
        <pc:sldMkLst>
          <pc:docMk/>
          <pc:sldMk cId="0" sldId="258"/>
        </pc:sldMkLst>
        <pc:spChg chg="mod">
          <ac:chgData name="Ortiz, Jackson" userId="S::jto5166@psu.edu::d17fbcd9-3ac7-4865-9723-cd7aae299e5a" providerId="AD" clId="Web-{0EF19B03-55E5-5191-8105-6C58236B8511}" dt="2023-07-02T17:15:05.670" v="123" actId="20577"/>
          <ac:spMkLst>
            <pc:docMk/>
            <pc:sldMk cId="0" sldId="258"/>
            <ac:spMk id="231" creationId="{00000000-0000-0000-0000-000000000000}"/>
          </ac:spMkLst>
        </pc:spChg>
      </pc:sldChg>
      <pc:sldChg chg="modSp new">
        <pc:chgData name="Ortiz, Jackson" userId="S::jto5166@psu.edu::d17fbcd9-3ac7-4865-9723-cd7aae299e5a" providerId="AD" clId="Web-{0EF19B03-55E5-5191-8105-6C58236B8511}" dt="2023-07-02T19:05:59.675" v="902" actId="20577"/>
        <pc:sldMkLst>
          <pc:docMk/>
          <pc:sldMk cId="752857366" sldId="259"/>
        </pc:sldMkLst>
        <pc:spChg chg="mod">
          <ac:chgData name="Ortiz, Jackson" userId="S::jto5166@psu.edu::d17fbcd9-3ac7-4865-9723-cd7aae299e5a" providerId="AD" clId="Web-{0EF19B03-55E5-5191-8105-6C58236B8511}" dt="2023-07-02T17:15:28.671" v="135" actId="20577"/>
          <ac:spMkLst>
            <pc:docMk/>
            <pc:sldMk cId="752857366" sldId="259"/>
            <ac:spMk id="2" creationId="{023653D0-CACC-5CCB-BF44-9A316F15E200}"/>
          </ac:spMkLst>
        </pc:spChg>
        <pc:spChg chg="mod">
          <ac:chgData name="Ortiz, Jackson" userId="S::jto5166@psu.edu::d17fbcd9-3ac7-4865-9723-cd7aae299e5a" providerId="AD" clId="Web-{0EF19B03-55E5-5191-8105-6C58236B8511}" dt="2023-07-02T19:05:59.675" v="902" actId="20577"/>
          <ac:spMkLst>
            <pc:docMk/>
            <pc:sldMk cId="752857366" sldId="259"/>
            <ac:spMk id="3" creationId="{11DFB706-DE70-A6C8-F99F-FB0997922854}"/>
          </ac:spMkLst>
        </pc:spChg>
      </pc:sldChg>
      <pc:sldChg chg="modSp new ord">
        <pc:chgData name="Ortiz, Jackson" userId="S::jto5166@psu.edu::d17fbcd9-3ac7-4865-9723-cd7aae299e5a" providerId="AD" clId="Web-{0EF19B03-55E5-5191-8105-6C58236B8511}" dt="2023-07-02T18:52:49.566" v="777" actId="20577"/>
        <pc:sldMkLst>
          <pc:docMk/>
          <pc:sldMk cId="2123956611" sldId="260"/>
        </pc:sldMkLst>
        <pc:spChg chg="mod">
          <ac:chgData name="Ortiz, Jackson" userId="S::jto5166@psu.edu::d17fbcd9-3ac7-4865-9723-cd7aae299e5a" providerId="AD" clId="Web-{0EF19B03-55E5-5191-8105-6C58236B8511}" dt="2023-07-02T17:15:41.968" v="163" actId="20577"/>
          <ac:spMkLst>
            <pc:docMk/>
            <pc:sldMk cId="2123956611" sldId="260"/>
            <ac:spMk id="2" creationId="{71600B82-03C7-CAE2-FEE1-698C82F68B93}"/>
          </ac:spMkLst>
        </pc:spChg>
        <pc:spChg chg="mod">
          <ac:chgData name="Ortiz, Jackson" userId="S::jto5166@psu.edu::d17fbcd9-3ac7-4865-9723-cd7aae299e5a" providerId="AD" clId="Web-{0EF19B03-55E5-5191-8105-6C58236B8511}" dt="2023-07-02T18:52:49.566" v="777" actId="20577"/>
          <ac:spMkLst>
            <pc:docMk/>
            <pc:sldMk cId="2123956611" sldId="260"/>
            <ac:spMk id="3" creationId="{B9539A94-8239-6470-07F1-E9D956B3A44C}"/>
          </ac:spMkLst>
        </pc:spChg>
      </pc:sldChg>
      <pc:sldChg chg="addSp delSp modSp new">
        <pc:chgData name="Ortiz, Jackson" userId="S::jto5166@psu.edu::d17fbcd9-3ac7-4865-9723-cd7aae299e5a" providerId="AD" clId="Web-{0EF19B03-55E5-5191-8105-6C58236B8511}" dt="2023-07-02T19:04:58.860" v="853" actId="20577"/>
        <pc:sldMkLst>
          <pc:docMk/>
          <pc:sldMk cId="2452482732" sldId="261"/>
        </pc:sldMkLst>
        <pc:spChg chg="add del mod">
          <ac:chgData name="Ortiz, Jackson" userId="S::jto5166@psu.edu::d17fbcd9-3ac7-4865-9723-cd7aae299e5a" providerId="AD" clId="Web-{0EF19B03-55E5-5191-8105-6C58236B8511}" dt="2023-07-02T18:25:41.301" v="447"/>
          <ac:spMkLst>
            <pc:docMk/>
            <pc:sldMk cId="2452482732" sldId="261"/>
            <ac:spMk id="2" creationId="{B1FA6E00-B00E-584E-3C1A-DB39ACFB63F7}"/>
          </ac:spMkLst>
        </pc:spChg>
        <pc:spChg chg="add del mod">
          <ac:chgData name="Ortiz, Jackson" userId="S::jto5166@psu.edu::d17fbcd9-3ac7-4865-9723-cd7aae299e5a" providerId="AD" clId="Web-{0EF19B03-55E5-5191-8105-6C58236B8511}" dt="2023-07-02T19:04:58.860" v="853" actId="20577"/>
          <ac:spMkLst>
            <pc:docMk/>
            <pc:sldMk cId="2452482732" sldId="261"/>
            <ac:spMk id="3" creationId="{F668CF3A-728B-78C4-298A-06F21C24B38C}"/>
          </ac:spMkLst>
        </pc:spChg>
        <pc:spChg chg="add del mod">
          <ac:chgData name="Ortiz, Jackson" userId="S::jto5166@psu.edu::d17fbcd9-3ac7-4865-9723-cd7aae299e5a" providerId="AD" clId="Web-{0EF19B03-55E5-5191-8105-6C58236B8511}" dt="2023-07-02T18:25:41.301" v="448"/>
          <ac:spMkLst>
            <pc:docMk/>
            <pc:sldMk cId="2452482732" sldId="261"/>
            <ac:spMk id="5" creationId="{3BB028EE-167C-1C5F-4CEC-0A63918C99A9}"/>
          </ac:spMkLst>
        </pc:spChg>
        <pc:spChg chg="add del mod">
          <ac:chgData name="Ortiz, Jackson" userId="S::jto5166@psu.edu::d17fbcd9-3ac7-4865-9723-cd7aae299e5a" providerId="AD" clId="Web-{0EF19B03-55E5-5191-8105-6C58236B8511}" dt="2023-07-02T18:25:41.301" v="447"/>
          <ac:spMkLst>
            <pc:docMk/>
            <pc:sldMk cId="2452482732" sldId="261"/>
            <ac:spMk id="7" creationId="{30299A3C-6D9B-33C4-BFC2-FB92859893AF}"/>
          </ac:spMkLst>
        </pc:spChg>
      </pc:sldChg>
      <pc:sldChg chg="modSp new">
        <pc:chgData name="Ortiz, Jackson" userId="S::jto5166@psu.edu::d17fbcd9-3ac7-4865-9723-cd7aae299e5a" providerId="AD" clId="Web-{0EF19B03-55E5-5191-8105-6C58236B8511}" dt="2023-07-02T18:46:31.081" v="586" actId="20577"/>
        <pc:sldMkLst>
          <pc:docMk/>
          <pc:sldMk cId="3110694786" sldId="262"/>
        </pc:sldMkLst>
        <pc:spChg chg="mod">
          <ac:chgData name="Ortiz, Jackson" userId="S::jto5166@psu.edu::d17fbcd9-3ac7-4865-9723-cd7aae299e5a" providerId="AD" clId="Web-{0EF19B03-55E5-5191-8105-6C58236B8511}" dt="2023-07-02T17:16:01.578" v="178" actId="20577"/>
          <ac:spMkLst>
            <pc:docMk/>
            <pc:sldMk cId="3110694786" sldId="262"/>
            <ac:spMk id="2" creationId="{7264BE05-5FC8-D9D6-D421-29666B6BE92F}"/>
          </ac:spMkLst>
        </pc:spChg>
        <pc:spChg chg="mod">
          <ac:chgData name="Ortiz, Jackson" userId="S::jto5166@psu.edu::d17fbcd9-3ac7-4865-9723-cd7aae299e5a" providerId="AD" clId="Web-{0EF19B03-55E5-5191-8105-6C58236B8511}" dt="2023-07-02T18:46:31.081" v="586" actId="20577"/>
          <ac:spMkLst>
            <pc:docMk/>
            <pc:sldMk cId="3110694786" sldId="262"/>
            <ac:spMk id="3" creationId="{63B1A76D-D25A-228A-00CB-C13506DAC85A}"/>
          </ac:spMkLst>
        </pc:spChg>
      </pc:sldChg>
      <pc:sldChg chg="modSp new">
        <pc:chgData name="Ortiz, Jackson" userId="S::jto5166@psu.edu::d17fbcd9-3ac7-4865-9723-cd7aae299e5a" providerId="AD" clId="Web-{0EF19B03-55E5-5191-8105-6C58236B8511}" dt="2023-07-02T17:17:23.363" v="256" actId="20577"/>
        <pc:sldMkLst>
          <pc:docMk/>
          <pc:sldMk cId="2181932601" sldId="263"/>
        </pc:sldMkLst>
        <pc:spChg chg="mod">
          <ac:chgData name="Ortiz, Jackson" userId="S::jto5166@psu.edu::d17fbcd9-3ac7-4865-9723-cd7aae299e5a" providerId="AD" clId="Web-{0EF19B03-55E5-5191-8105-6C58236B8511}" dt="2023-07-02T17:16:21.439" v="203" actId="20577"/>
          <ac:spMkLst>
            <pc:docMk/>
            <pc:sldMk cId="2181932601" sldId="263"/>
            <ac:spMk id="2" creationId="{66665F79-4EED-E2CB-3A07-B47A037658F9}"/>
          </ac:spMkLst>
        </pc:spChg>
        <pc:spChg chg="mod">
          <ac:chgData name="Ortiz, Jackson" userId="S::jto5166@psu.edu::d17fbcd9-3ac7-4865-9723-cd7aae299e5a" providerId="AD" clId="Web-{0EF19B03-55E5-5191-8105-6C58236B8511}" dt="2023-07-02T17:17:23.363" v="256" actId="20577"/>
          <ac:spMkLst>
            <pc:docMk/>
            <pc:sldMk cId="2181932601" sldId="263"/>
            <ac:spMk id="3" creationId="{2A4C37DA-C7C0-F5EE-2222-976270CAD3B2}"/>
          </ac:spMkLst>
        </pc:spChg>
      </pc:sldChg>
      <pc:sldChg chg="modSp new">
        <pc:chgData name="Ortiz, Jackson" userId="S::jto5166@psu.edu::d17fbcd9-3ac7-4865-9723-cd7aae299e5a" providerId="AD" clId="Web-{0EF19B03-55E5-5191-8105-6C58236B8511}" dt="2023-07-02T19:03:44.388" v="815" actId="20577"/>
        <pc:sldMkLst>
          <pc:docMk/>
          <pc:sldMk cId="3036735216" sldId="264"/>
        </pc:sldMkLst>
        <pc:spChg chg="mod">
          <ac:chgData name="Ortiz, Jackson" userId="S::jto5166@psu.edu::d17fbcd9-3ac7-4865-9723-cd7aae299e5a" providerId="AD" clId="Web-{0EF19B03-55E5-5191-8105-6C58236B8511}" dt="2023-07-02T17:18:03.568" v="262" actId="20577"/>
          <ac:spMkLst>
            <pc:docMk/>
            <pc:sldMk cId="3036735216" sldId="264"/>
            <ac:spMk id="2" creationId="{015C2CF7-A3D5-972E-5CCC-AE0FE8B46300}"/>
          </ac:spMkLst>
        </pc:spChg>
        <pc:spChg chg="mod">
          <ac:chgData name="Ortiz, Jackson" userId="S::jto5166@psu.edu::d17fbcd9-3ac7-4865-9723-cd7aae299e5a" providerId="AD" clId="Web-{0EF19B03-55E5-5191-8105-6C58236B8511}" dt="2023-07-02T19:03:44.388" v="815" actId="20577"/>
          <ac:spMkLst>
            <pc:docMk/>
            <pc:sldMk cId="3036735216" sldId="264"/>
            <ac:spMk id="3" creationId="{41B01B7E-42F6-0112-2C9E-5C755ABEC14F}"/>
          </ac:spMkLst>
        </pc:spChg>
      </pc:sldChg>
      <pc:sldChg chg="modSp new">
        <pc:chgData name="Ortiz, Jackson" userId="S::jto5166@psu.edu::d17fbcd9-3ac7-4865-9723-cd7aae299e5a" providerId="AD" clId="Web-{0EF19B03-55E5-5191-8105-6C58236B8511}" dt="2023-07-02T18:11:09.082" v="434" actId="20577"/>
        <pc:sldMkLst>
          <pc:docMk/>
          <pc:sldMk cId="3967620667" sldId="265"/>
        </pc:sldMkLst>
        <pc:spChg chg="mod">
          <ac:chgData name="Ortiz, Jackson" userId="S::jto5166@psu.edu::d17fbcd9-3ac7-4865-9723-cd7aae299e5a" providerId="AD" clId="Web-{0EF19B03-55E5-5191-8105-6C58236B8511}" dt="2023-07-02T17:24:40.147" v="314" actId="20577"/>
          <ac:spMkLst>
            <pc:docMk/>
            <pc:sldMk cId="3967620667" sldId="265"/>
            <ac:spMk id="2" creationId="{B9D9020C-ABF0-D33F-3D2A-5ABB95454D8B}"/>
          </ac:spMkLst>
        </pc:spChg>
        <pc:spChg chg="mod">
          <ac:chgData name="Ortiz, Jackson" userId="S::jto5166@psu.edu::d17fbcd9-3ac7-4865-9723-cd7aae299e5a" providerId="AD" clId="Web-{0EF19B03-55E5-5191-8105-6C58236B8511}" dt="2023-07-02T18:11:09.082" v="434" actId="20577"/>
          <ac:spMkLst>
            <pc:docMk/>
            <pc:sldMk cId="3967620667" sldId="265"/>
            <ac:spMk id="3" creationId="{AD2707E2-6B0F-33C4-7488-045AED92E944}"/>
          </ac:spMkLst>
        </pc:spChg>
      </pc:sldChg>
      <pc:sldChg chg="del">
        <pc:chgData name="Ortiz, Jackson" userId="S::jto5166@psu.edu::d17fbcd9-3ac7-4865-9723-cd7aae299e5a" providerId="AD" clId="Web-{0EF19B03-55E5-5191-8105-6C58236B8511}" dt="2023-07-02T18:03:08.814" v="396"/>
        <pc:sldMkLst>
          <pc:docMk/>
          <pc:sldMk cId="3927311061" sldId="266"/>
        </pc:sldMkLst>
      </pc:sldChg>
      <pc:sldChg chg="addSp modSp new">
        <pc:chgData name="Ortiz, Jackson" userId="S::jto5166@psu.edu::d17fbcd9-3ac7-4865-9723-cd7aae299e5a" providerId="AD" clId="Web-{0EF19B03-55E5-5191-8105-6C58236B8511}" dt="2023-07-02T18:46:40.675" v="592" actId="20577"/>
        <pc:sldMkLst>
          <pc:docMk/>
          <pc:sldMk cId="1136976887" sldId="267"/>
        </pc:sldMkLst>
        <pc:spChg chg="mod">
          <ac:chgData name="Ortiz, Jackson" userId="S::jto5166@psu.edu::d17fbcd9-3ac7-4865-9723-cd7aae299e5a" providerId="AD" clId="Web-{0EF19B03-55E5-5191-8105-6C58236B8511}" dt="2023-07-02T17:59:49.494" v="341" actId="20577"/>
          <ac:spMkLst>
            <pc:docMk/>
            <pc:sldMk cId="1136976887" sldId="267"/>
            <ac:spMk id="2" creationId="{6E6E902A-27BC-D303-E0B4-443EBF64C4DE}"/>
          </ac:spMkLst>
        </pc:spChg>
        <pc:spChg chg="mod">
          <ac:chgData name="Ortiz, Jackson" userId="S::jto5166@psu.edu::d17fbcd9-3ac7-4865-9723-cd7aae299e5a" providerId="AD" clId="Web-{0EF19B03-55E5-5191-8105-6C58236B8511}" dt="2023-07-02T18:46:40.675" v="592" actId="20577"/>
          <ac:spMkLst>
            <pc:docMk/>
            <pc:sldMk cId="1136976887" sldId="267"/>
            <ac:spMk id="3" creationId="{222BE332-B909-9348-198F-4A0926947DCA}"/>
          </ac:spMkLst>
        </pc:spChg>
        <pc:spChg chg="add mod">
          <ac:chgData name="Ortiz, Jackson" userId="S::jto5166@psu.edu::d17fbcd9-3ac7-4865-9723-cd7aae299e5a" providerId="AD" clId="Web-{0EF19B03-55E5-5191-8105-6C58236B8511}" dt="2023-07-02T18:07:52.309" v="418" actId="20577"/>
          <ac:spMkLst>
            <pc:docMk/>
            <pc:sldMk cId="1136976887" sldId="267"/>
            <ac:spMk id="4" creationId="{FF24CDD7-D4C5-B688-10B3-5E0B06BAABED}"/>
          </ac:spMkLst>
        </pc:spChg>
        <pc:spChg chg="mod">
          <ac:chgData name="Ortiz, Jackson" userId="S::jto5166@psu.edu::d17fbcd9-3ac7-4865-9723-cd7aae299e5a" providerId="AD" clId="Web-{0EF19B03-55E5-5191-8105-6C58236B8511}" dt="2023-07-02T18:28:54.574" v="467" actId="20577"/>
          <ac:spMkLst>
            <pc:docMk/>
            <pc:sldMk cId="1136976887" sldId="267"/>
            <ac:spMk id="6" creationId="{66734467-D7F9-0383-47EA-ECCEBE19ED85}"/>
          </ac:spMkLst>
        </pc:spChg>
      </pc:sldChg>
      <pc:sldChg chg="modSp new">
        <pc:chgData name="Ortiz, Jackson" userId="S::jto5166@psu.edu::d17fbcd9-3ac7-4865-9723-cd7aae299e5a" providerId="AD" clId="Web-{0EF19B03-55E5-5191-8105-6C58236B8511}" dt="2023-07-02T18:49:45.760" v="720" actId="20577"/>
        <pc:sldMkLst>
          <pc:docMk/>
          <pc:sldMk cId="2242792907" sldId="268"/>
        </pc:sldMkLst>
        <pc:spChg chg="mod">
          <ac:chgData name="Ortiz, Jackson" userId="S::jto5166@psu.edu::d17fbcd9-3ac7-4865-9723-cd7aae299e5a" providerId="AD" clId="Web-{0EF19B03-55E5-5191-8105-6C58236B8511}" dt="2023-07-02T18:47:04.879" v="598" actId="20577"/>
          <ac:spMkLst>
            <pc:docMk/>
            <pc:sldMk cId="2242792907" sldId="268"/>
            <ac:spMk id="2" creationId="{94794FBA-D24F-3917-5C62-D47C2086D271}"/>
          </ac:spMkLst>
        </pc:spChg>
        <pc:spChg chg="mod">
          <ac:chgData name="Ortiz, Jackson" userId="S::jto5166@psu.edu::d17fbcd9-3ac7-4865-9723-cd7aae299e5a" providerId="AD" clId="Web-{0EF19B03-55E5-5191-8105-6C58236B8511}" dt="2023-07-02T18:49:45.760" v="720" actId="20577"/>
          <ac:spMkLst>
            <pc:docMk/>
            <pc:sldMk cId="2242792907" sldId="268"/>
            <ac:spMk id="3" creationId="{33270142-0913-DA7E-AD3D-7E3E1F2D8F91}"/>
          </ac:spMkLst>
        </pc:spChg>
      </pc:sldChg>
    </pc:docChg>
  </pc:docChgLst>
  <pc:docChgLst>
    <pc:chgData clId="Web-{A459D3EC-2142-3DE9-B8A2-7D663144F97E}"/>
    <pc:docChg chg="modSld">
      <pc:chgData name="" userId="" providerId="" clId="Web-{A459D3EC-2142-3DE9-B8A2-7D663144F97E}" dt="2023-06-25T18:19:04.963" v="1" actId="20577"/>
      <pc:docMkLst>
        <pc:docMk/>
      </pc:docMkLst>
      <pc:sldChg chg="modSp">
        <pc:chgData name="" userId="" providerId="" clId="Web-{A459D3EC-2142-3DE9-B8A2-7D663144F97E}" dt="2023-06-25T18:19:04.963" v="1" actId="20577"/>
        <pc:sldMkLst>
          <pc:docMk/>
          <pc:sldMk cId="0" sldId="256"/>
        </pc:sldMkLst>
        <pc:spChg chg="mod">
          <ac:chgData name="" userId="" providerId="" clId="Web-{A459D3EC-2142-3DE9-B8A2-7D663144F97E}" dt="2023-06-25T18:19:04.963" v="1" actId="20577"/>
          <ac:spMkLst>
            <pc:docMk/>
            <pc:sldMk cId="0" sldId="256"/>
            <ac:spMk id="219" creationId="{00000000-0000-0000-0000-000000000000}"/>
          </ac:spMkLst>
        </pc:spChg>
      </pc:sldChg>
    </pc:docChg>
  </pc:docChgLst>
  <pc:docChgLst>
    <pc:chgData name="Geyer, Liam Frederick" userId="S::lfg5289@psu.edu::45348dc7-3a6a-4a54-b98d-87021b42e942" providerId="AD" clId="Web-{A459D3EC-2142-3DE9-B8A2-7D663144F97E}"/>
    <pc:docChg chg="delSld modSld">
      <pc:chgData name="Geyer, Liam Frederick" userId="S::lfg5289@psu.edu::45348dc7-3a6a-4a54-b98d-87021b42e942" providerId="AD" clId="Web-{A459D3EC-2142-3DE9-B8A2-7D663144F97E}" dt="2023-06-25T18:23:02.985" v="24"/>
      <pc:docMkLst>
        <pc:docMk/>
      </pc:docMkLst>
      <pc:sldChg chg="modSp">
        <pc:chgData name="Geyer, Liam Frederick" userId="S::lfg5289@psu.edu::45348dc7-3a6a-4a54-b98d-87021b42e942" providerId="AD" clId="Web-{A459D3EC-2142-3DE9-B8A2-7D663144F97E}" dt="2023-06-25T18:19:05.713" v="1" actId="20577"/>
        <pc:sldMkLst>
          <pc:docMk/>
          <pc:sldMk cId="0" sldId="256"/>
        </pc:sldMkLst>
        <pc:spChg chg="mod">
          <ac:chgData name="Geyer, Liam Frederick" userId="S::lfg5289@psu.edu::45348dc7-3a6a-4a54-b98d-87021b42e942" providerId="AD" clId="Web-{A459D3EC-2142-3DE9-B8A2-7D663144F97E}" dt="2023-06-25T18:19:05.713" v="1" actId="20577"/>
          <ac:spMkLst>
            <pc:docMk/>
            <pc:sldMk cId="0" sldId="256"/>
            <ac:spMk id="219" creationId="{00000000-0000-0000-0000-000000000000}"/>
          </ac:spMkLst>
        </pc:spChg>
      </pc:sldChg>
      <pc:sldChg chg="modSp">
        <pc:chgData name="Geyer, Liam Frederick" userId="S::lfg5289@psu.edu::45348dc7-3a6a-4a54-b98d-87021b42e942" providerId="AD" clId="Web-{A459D3EC-2142-3DE9-B8A2-7D663144F97E}" dt="2023-06-25T18:23:01.251" v="22" actId="20577"/>
        <pc:sldMkLst>
          <pc:docMk/>
          <pc:sldMk cId="0" sldId="258"/>
        </pc:sldMkLst>
        <pc:spChg chg="mod">
          <ac:chgData name="Geyer, Liam Frederick" userId="S::lfg5289@psu.edu::45348dc7-3a6a-4a54-b98d-87021b42e942" providerId="AD" clId="Web-{A459D3EC-2142-3DE9-B8A2-7D663144F97E}" dt="2023-06-25T18:23:01.251" v="22" actId="20577"/>
          <ac:spMkLst>
            <pc:docMk/>
            <pc:sldMk cId="0" sldId="258"/>
            <ac:spMk id="231" creationId="{00000000-0000-0000-0000-000000000000}"/>
          </ac:spMkLst>
        </pc:spChg>
      </pc:sldChg>
      <pc:sldChg chg="del">
        <pc:chgData name="Geyer, Liam Frederick" userId="S::lfg5289@psu.edu::45348dc7-3a6a-4a54-b98d-87021b42e942" providerId="AD" clId="Web-{A459D3EC-2142-3DE9-B8A2-7D663144F97E}" dt="2023-06-25T18:23:02.157" v="23"/>
        <pc:sldMkLst>
          <pc:docMk/>
          <pc:sldMk cId="752857366" sldId="259"/>
        </pc:sldMkLst>
      </pc:sldChg>
      <pc:sldChg chg="del">
        <pc:chgData name="Geyer, Liam Frederick" userId="S::lfg5289@psu.edu::45348dc7-3a6a-4a54-b98d-87021b42e942" providerId="AD" clId="Web-{A459D3EC-2142-3DE9-B8A2-7D663144F97E}" dt="2023-06-25T18:23:02.985" v="24"/>
        <pc:sldMkLst>
          <pc:docMk/>
          <pc:sldMk cId="2123956611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697cb27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697cb27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426" y="1872654"/>
            <a:ext cx="1354638" cy="13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98" name="Google Shape;198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Google Shape;47;p3"/>
          <p:cNvPicPr preferRelativeResize="0"/>
          <p:nvPr/>
        </p:nvPicPr>
        <p:blipFill rotWithShape="1">
          <a:blip r:embed="rId2">
            <a:alphaModFix/>
          </a:blip>
          <a:srcRect l="2930" r="-2929"/>
          <a:stretch/>
        </p:blipFill>
        <p:spPr>
          <a:xfrm>
            <a:off x="610247" y="2013363"/>
            <a:ext cx="1082000" cy="11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50" name="Google Shape;50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6" name="Google Shape;66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"/>
          <p:cNvGrpSpPr/>
          <p:nvPr/>
        </p:nvGrpSpPr>
        <p:grpSpPr>
          <a:xfrm>
            <a:off x="-810675" y="-426900"/>
            <a:ext cx="10698341" cy="6304182"/>
            <a:chOff x="-810675" y="-426900"/>
            <a:chExt cx="10698341" cy="6304182"/>
          </a:xfrm>
        </p:grpSpPr>
        <p:sp>
          <p:nvSpPr>
            <p:cNvPr id="71" name="Google Shape;71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906284" y="-426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810675" y="40758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106764" y="3249787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936255" y="25898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020996" y="2293154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5" name="Google Shape;85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Google Shape;8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2" y="854457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" name="Google Shape;10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7"/>
          <p:cNvGrpSpPr/>
          <p:nvPr/>
        </p:nvGrpSpPr>
        <p:grpSpPr>
          <a:xfrm>
            <a:off x="-142875" y="-641900"/>
            <a:ext cx="10067541" cy="6735582"/>
            <a:chOff x="-142875" y="-641900"/>
            <a:chExt cx="10067541" cy="6735582"/>
          </a:xfrm>
        </p:grpSpPr>
        <p:sp>
          <p:nvSpPr>
            <p:cNvPr id="112" name="Google Shape;112;p7"/>
            <p:cNvSpPr/>
            <p:nvPr/>
          </p:nvSpPr>
          <p:spPr>
            <a:xfrm>
              <a:off x="8355385" y="7656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943284" y="-641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142875" y="42922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7" name="Google Shape;127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" name="Google Shape;1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5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 rot="5400000">
            <a:off x="7974375" y="321647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 rot="10800000">
            <a:off x="5295900" y="400832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37" name="Google Shape;137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8"/>
          <p:cNvGrpSpPr/>
          <p:nvPr/>
        </p:nvGrpSpPr>
        <p:grpSpPr>
          <a:xfrm>
            <a:off x="-440275" y="-95812"/>
            <a:ext cx="10339041" cy="5833303"/>
            <a:chOff x="-440275" y="-95812"/>
            <a:chExt cx="10339041" cy="5833303"/>
          </a:xfrm>
        </p:grpSpPr>
        <p:sp>
          <p:nvSpPr>
            <p:cNvPr id="140" name="Google Shape;140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6917384" y="-9581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-440275" y="35866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871611" y="4800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" name="Google Shape;1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68" name="Google Shape;168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0" name="Google Shape;17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25" y="4612784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3" name="Google Shape;173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Competitive Cyber Security Organization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/>
              <a:t>Malware &gt;:)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ubTitle" idx="1"/>
          </p:nvPr>
        </p:nvSpPr>
        <p:spPr>
          <a:xfrm>
            <a:off x="0" y="4930495"/>
            <a:ext cx="6634200" cy="21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By attending today’s meeting you acknowledge that you may be photographed or recorded for club use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BE05-5FC8-D9D6-D421-29666B6B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Remediation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1A76D-D25A-228A-00CB-C13506DAC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Sandboxing / Reverse engineering</a:t>
            </a:r>
          </a:p>
          <a:p>
            <a:r>
              <a:rPr lang="en-US"/>
              <a:t>Anti-Virus techniques (ML, Heuristic)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9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4FBA-D24F-3917-5C62-D47C2086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avoid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70142-0913-DA7E-AD3D-7E3E1F2D8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Updating / Patching Software</a:t>
            </a:r>
          </a:p>
          <a:p>
            <a:r>
              <a:rPr lang="en-US" dirty="0"/>
              <a:t>Being Security-Conscious of Digital Behavior</a:t>
            </a:r>
          </a:p>
          <a:p>
            <a:r>
              <a:rPr lang="en-US" dirty="0"/>
              <a:t>Not Downloading and Running sus scripts off of untrusted websites</a:t>
            </a:r>
          </a:p>
        </p:txBody>
      </p:sp>
    </p:spTree>
    <p:extLst>
      <p:ext uri="{BB962C8B-B14F-4D97-AF65-F5344CB8AC3E}">
        <p14:creationId xmlns:p14="http://schemas.microsoft.com/office/powerpoint/2010/main" val="224279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Announcements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Objectives:</a:t>
            </a:r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Understand the following:</a:t>
            </a:r>
          </a:p>
          <a:p>
            <a:pPr lvl="1">
              <a:buChar char="-"/>
            </a:pPr>
            <a:r>
              <a:rPr lang="en"/>
              <a:t>Malicious Behavior / Countermeasures</a:t>
            </a:r>
          </a:p>
          <a:p>
            <a:pPr lvl="1">
              <a:buChar char="-"/>
            </a:pPr>
            <a:r>
              <a:rPr lang="en"/>
              <a:t>Propagation / Protection</a:t>
            </a:r>
          </a:p>
          <a:p>
            <a:pPr lvl="1">
              <a:buChar char="-"/>
            </a:pPr>
            <a:r>
              <a:rPr lang="en"/>
              <a:t>Obfuscation / Detection</a:t>
            </a:r>
          </a:p>
          <a:p>
            <a:pPr>
              <a:buChar char="-"/>
            </a:pPr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E25C-8A06-DC06-3362-70A2DD67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Safety Disclaimer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4FC31-8C57-4E14-68A6-35DB80C5B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We're teaching skills for the purpose of education and protection</a:t>
            </a:r>
          </a:p>
          <a:p>
            <a:r>
              <a:rPr lang="en-US" dirty="0"/>
              <a:t>Know the law; crimes are bad</a:t>
            </a:r>
          </a:p>
          <a:p>
            <a:r>
              <a:rPr lang="en-US" dirty="0"/>
              <a:t>Some techniques may cause damage, do not practice on equipment that you don't own</a:t>
            </a:r>
          </a:p>
          <a:p>
            <a:r>
              <a:rPr lang="en-US" dirty="0"/>
              <a:t>We do not endorse any criminal activity</a:t>
            </a:r>
          </a:p>
        </p:txBody>
      </p:sp>
    </p:spTree>
    <p:extLst>
      <p:ext uri="{BB962C8B-B14F-4D97-AF65-F5344CB8AC3E}">
        <p14:creationId xmlns:p14="http://schemas.microsoft.com/office/powerpoint/2010/main" val="203052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020C-ABF0-D33F-3D2A-5ABB9545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707E2-6B0F-33C4-7488-045AED92E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malware?</a:t>
            </a:r>
          </a:p>
          <a:p>
            <a:pPr lvl="1"/>
            <a:r>
              <a:rPr lang="en-US"/>
              <a:t>Software specifically designed to disrupt, damage, or gain unauthorized access to a computer system</a:t>
            </a:r>
          </a:p>
          <a:p>
            <a:pPr>
              <a:buClr>
                <a:srgbClr val="10E7D9"/>
              </a:buClr>
            </a:pPr>
            <a:r>
              <a:rPr lang="en-US"/>
              <a:t>Why is it important to learn about?</a:t>
            </a:r>
          </a:p>
          <a:p>
            <a:pPr lvl="1">
              <a:buClr>
                <a:srgbClr val="2DA8C8"/>
              </a:buClr>
            </a:pPr>
            <a:r>
              <a:rPr lang="en-US"/>
              <a:t>As security professionals, it is important to learn about offensive techniques in order to be able to better defend against them</a:t>
            </a:r>
          </a:p>
          <a:p>
            <a:pPr>
              <a:buClr>
                <a:srgbClr val="10E7D9"/>
              </a:buClr>
              <a:buFont typeface="Calibri"/>
              <a:buChar char="-"/>
            </a:pPr>
            <a:endParaRPr lang="en-US"/>
          </a:p>
          <a:p>
            <a:pPr>
              <a:buClr>
                <a:srgbClr val="10E7D9"/>
              </a:buClr>
              <a:buFont typeface="Calibri"/>
              <a:buChar char="-"/>
            </a:pPr>
            <a:endParaRPr lang="en-US"/>
          </a:p>
          <a:p>
            <a:pPr lvl="1">
              <a:buFont typeface="Calibri"/>
              <a:buChar char="-"/>
            </a:pPr>
            <a:endParaRPr lang="en-US"/>
          </a:p>
          <a:p>
            <a:pPr marL="571500" lvl="1" indent="0">
              <a:buNone/>
            </a:pP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2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902A-27BC-D303-E0B4-443EBF64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Malware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BE332-B909-9348-198F-4A0926947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2966550" cy="3033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Trojan</a:t>
            </a:r>
          </a:p>
          <a:p>
            <a:pPr>
              <a:lnSpc>
                <a:spcPct val="150000"/>
              </a:lnSpc>
            </a:pPr>
            <a:r>
              <a:rPr lang="en-US"/>
              <a:t>Virus</a:t>
            </a:r>
          </a:p>
          <a:p>
            <a:pPr>
              <a:lnSpc>
                <a:spcPct val="150000"/>
              </a:lnSpc>
            </a:pPr>
            <a:r>
              <a:rPr lang="en-US"/>
              <a:t>Macros</a:t>
            </a:r>
          </a:p>
          <a:p>
            <a:pPr>
              <a:lnSpc>
                <a:spcPct val="150000"/>
              </a:lnSpc>
            </a:pPr>
            <a:r>
              <a:rPr lang="en-US"/>
              <a:t>Spyware</a:t>
            </a:r>
          </a:p>
          <a:p>
            <a:pPr>
              <a:lnSpc>
                <a:spcPct val="150000"/>
              </a:lnSpc>
            </a:pPr>
            <a:r>
              <a:rPr lang="en-US"/>
              <a:t>Worms</a:t>
            </a:r>
          </a:p>
          <a:p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6734467-D7F9-0383-47EA-ECCEBE19ED85}"/>
              </a:ext>
            </a:extLst>
          </p:cNvPr>
          <p:cNvSpPr txBox="1">
            <a:spLocks/>
          </p:cNvSpPr>
          <p:nvPr/>
        </p:nvSpPr>
        <p:spPr>
          <a:xfrm>
            <a:off x="4700642" y="1439732"/>
            <a:ext cx="296655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Keylogger </a:t>
            </a:r>
          </a:p>
          <a:p>
            <a:pPr>
              <a:lnSpc>
                <a:spcPct val="150000"/>
              </a:lnSpc>
            </a:pPr>
            <a:r>
              <a:rPr lang="en-US"/>
              <a:t>Rootkit </a:t>
            </a:r>
          </a:p>
          <a:p>
            <a:pPr>
              <a:lnSpc>
                <a:spcPct val="150000"/>
              </a:lnSpc>
            </a:pPr>
            <a:r>
              <a:rPr lang="en-US"/>
              <a:t>Ransomware </a:t>
            </a:r>
          </a:p>
          <a:p>
            <a:pPr>
              <a:lnSpc>
                <a:spcPct val="150000"/>
              </a:lnSpc>
            </a:pPr>
            <a:r>
              <a:rPr lang="en-US" err="1"/>
              <a:t>Cryptominer</a:t>
            </a:r>
            <a:r>
              <a:rPr lang="en-US"/>
              <a:t> </a:t>
            </a:r>
          </a:p>
          <a:p>
            <a:pPr>
              <a:lnSpc>
                <a:spcPct val="150000"/>
              </a:lnSpc>
            </a:pPr>
            <a:r>
              <a:rPr lang="en-US"/>
              <a:t>Bots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7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53D0-CACC-5CCB-BF44-9A316F15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Early Malware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FB706-DE70-A6C8-F99F-FB0997922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0570" y="1430148"/>
            <a:ext cx="6728400" cy="3033900"/>
          </a:xfrm>
        </p:spPr>
        <p:txBody>
          <a:bodyPr/>
          <a:lstStyle/>
          <a:p>
            <a:r>
              <a:rPr lang="en-US" err="1"/>
              <a:t>MyDoom</a:t>
            </a:r>
            <a:r>
              <a:rPr lang="en-US"/>
              <a:t>, ILOVEYOU, Stuxnet (Anatomy)</a:t>
            </a:r>
          </a:p>
          <a:p>
            <a:r>
              <a:rPr lang="en-US"/>
              <a:t>Zero-day exploiting</a:t>
            </a:r>
          </a:p>
          <a:p>
            <a:r>
              <a:rPr lang="en-US"/>
              <a:t>New frontier, new attacks to be discovered</a:t>
            </a:r>
          </a:p>
          <a:p>
            <a:r>
              <a:rPr lang="en-US"/>
              <a:t>Focused on </a:t>
            </a:r>
            <a:r>
              <a:rPr lang="en-US" err="1"/>
              <a:t>Pwning</a:t>
            </a:r>
          </a:p>
          <a:p>
            <a:pPr lvl="1">
              <a:buFont typeface="Calibri"/>
              <a:buChar char="-"/>
            </a:pPr>
            <a:r>
              <a:rPr lang="en-US"/>
              <a:t>Botnets</a:t>
            </a:r>
          </a:p>
          <a:p>
            <a:pPr lvl="1">
              <a:buFont typeface="Calibri"/>
              <a:buChar char="-"/>
            </a:pPr>
            <a:r>
              <a:rPr lang="en-US"/>
              <a:t>Self-propagating viruses, </a:t>
            </a:r>
            <a:r>
              <a:rPr lang="en-US" err="1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75285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0B82-03C7-CAE2-FEE1-698C82F6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Early Remediation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39A94-8239-6470-07F1-E9D956B3A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Firewalls</a:t>
            </a:r>
          </a:p>
          <a:p>
            <a:r>
              <a:rPr lang="en-US" dirty="0"/>
              <a:t>Getting sent an email was enough to hack you and no one knew what to do at the time</a:t>
            </a:r>
          </a:p>
        </p:txBody>
      </p:sp>
    </p:spTree>
    <p:extLst>
      <p:ext uri="{BB962C8B-B14F-4D97-AF65-F5344CB8AC3E}">
        <p14:creationId xmlns:p14="http://schemas.microsoft.com/office/powerpoint/2010/main" val="212395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6E00-B00E-584E-3C1A-DB39ACFB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Malware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CF3A-728B-78C4-298A-06F21C24B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Wannacry</a:t>
            </a:r>
            <a:r>
              <a:rPr lang="en-US"/>
              <a:t> (anatomy), Ryuk, </a:t>
            </a:r>
            <a:r>
              <a:rPr lang="en-US" err="1"/>
              <a:t>XMRig</a:t>
            </a:r>
            <a:endParaRPr lang="en-US"/>
          </a:p>
          <a:p>
            <a:r>
              <a:rPr lang="en-US"/>
              <a:t>Obfuscation: stagers, base64, random code, self-encrypt, fileless</a:t>
            </a:r>
          </a:p>
          <a:p>
            <a:r>
              <a:rPr lang="en-US"/>
              <a:t>Shifting focus to profit</a:t>
            </a:r>
          </a:p>
          <a:p>
            <a:pPr lvl="1">
              <a:buFont typeface="Calibri"/>
              <a:buChar char="-"/>
            </a:pPr>
            <a:r>
              <a:rPr lang="en-US"/>
              <a:t>Ransomware+++</a:t>
            </a:r>
          </a:p>
          <a:p>
            <a:pPr lvl="1">
              <a:buFont typeface="Calibri"/>
              <a:buChar char="-"/>
            </a:pPr>
            <a:r>
              <a:rPr lang="en-US" err="1"/>
              <a:t>Cryptomining</a:t>
            </a:r>
          </a:p>
          <a:p>
            <a:endParaRPr lang="en-US"/>
          </a:p>
        </p:txBody>
      </p:sp>
      <p:pic>
        <p:nvPicPr>
          <p:cNvPr id="4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D7C6BDC-88AD-1799-C306-842437653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899" y="2503498"/>
            <a:ext cx="3455810" cy="259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82732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7680dc-95c9-4de1-9227-14187644d916">
      <Terms xmlns="http://schemas.microsoft.com/office/infopath/2007/PartnerControls"/>
    </lcf76f155ced4ddcb4097134ff3c332f>
    <TaxCatchAll xmlns="3abd812f-7777-4e58-9325-0eb5962f5266" xsi:nil="true"/>
    <_Flow_SignoffStatus xmlns="397680dc-95c9-4de1-9227-14187644d91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21A9D669F9444897CC5E4556E4C4E" ma:contentTypeVersion="16" ma:contentTypeDescription="Create a new document." ma:contentTypeScope="" ma:versionID="a767528fbc1f26f1478a4b0670f00f5a">
  <xsd:schema xmlns:xsd="http://www.w3.org/2001/XMLSchema" xmlns:xs="http://www.w3.org/2001/XMLSchema" xmlns:p="http://schemas.microsoft.com/office/2006/metadata/properties" xmlns:ns2="397680dc-95c9-4de1-9227-14187644d916" xmlns:ns3="3abd812f-7777-4e58-9325-0eb5962f5266" targetNamespace="http://schemas.microsoft.com/office/2006/metadata/properties" ma:root="true" ma:fieldsID="9639a82721bfff281058563b84211648" ns2:_="" ns3:_="">
    <xsd:import namespace="397680dc-95c9-4de1-9227-14187644d916"/>
    <xsd:import namespace="3abd812f-7777-4e58-9325-0eb5962f5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680dc-95c9-4de1-9227-14187644d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d812f-7777-4e58-9325-0eb5962f526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3ecaa1-da2f-43f9-912a-a5916baeb6b4}" ma:internalName="TaxCatchAll" ma:showField="CatchAllData" ma:web="3abd812f-7777-4e58-9325-0eb5962f5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44DE46-24CD-4FA3-9ECD-029BDC142955}">
  <ds:schemaRefs>
    <ds:schemaRef ds:uri="397680dc-95c9-4de1-9227-14187644d916"/>
    <ds:schemaRef ds:uri="3abd812f-7777-4e58-9325-0eb5962f5266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AEFAE2-13B7-4409-A375-5160183F6C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7680dc-95c9-4de1-9227-14187644d916"/>
    <ds:schemaRef ds:uri="3abd812f-7777-4e58-9325-0eb5962f5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698FFC-0C9D-4ECA-8E20-346FB0DC2B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Macintosh PowerPoint</Application>
  <PresentationFormat>On-screen Show (16:9)</PresentationFormat>
  <Paragraphs>56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Titillium Web</vt:lpstr>
      <vt:lpstr>Saira SemiCondensed Medium</vt:lpstr>
      <vt:lpstr>Arial</vt:lpstr>
      <vt:lpstr>Inria Sans Light</vt:lpstr>
      <vt:lpstr>Gurney template</vt:lpstr>
      <vt:lpstr>Competitive Cyber Security Organization</vt:lpstr>
      <vt:lpstr>Announcements</vt:lpstr>
      <vt:lpstr>Learning Objectives:</vt:lpstr>
      <vt:lpstr>Safety Disclaimer</vt:lpstr>
      <vt:lpstr>Malware</vt:lpstr>
      <vt:lpstr>Types of Malware</vt:lpstr>
      <vt:lpstr>Early Malware</vt:lpstr>
      <vt:lpstr>Early Remediation</vt:lpstr>
      <vt:lpstr>Modern Malware</vt:lpstr>
      <vt:lpstr>Modern Remediation</vt:lpstr>
      <vt:lpstr>How to avoid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Cyber Security Organization</dc:title>
  <cp:lastModifiedBy>Glickman, Evan David</cp:lastModifiedBy>
  <cp:revision>8</cp:revision>
  <dcterms:modified xsi:type="dcterms:W3CDTF">2024-10-25T16:27:17Z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0x010100E6421A9D669F9444897CC5E4556E4C4E</vt:lpwstr>
  </property>
  <property fmtid="{D5CDD505-2E9C-101B-9397-08002B2CF9AE}" pid="3" name="MediaServiceImageTags">
    <vt:lpwstr/>
  </property>
</Properties>
</file>