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21"/>
  </p:notesMasterIdLst>
  <p:sldIdLst>
    <p:sldId id="256" r:id="rId5"/>
    <p:sldId id="294" r:id="rId6"/>
    <p:sldId id="288" r:id="rId7"/>
    <p:sldId id="257" r:id="rId8"/>
    <p:sldId id="268" r:id="rId9"/>
    <p:sldId id="258" r:id="rId10"/>
    <p:sldId id="259" r:id="rId11"/>
    <p:sldId id="265" r:id="rId12"/>
    <p:sldId id="293" r:id="rId13"/>
    <p:sldId id="261" r:id="rId14"/>
    <p:sldId id="262" r:id="rId15"/>
    <p:sldId id="266" r:id="rId16"/>
    <p:sldId id="295" r:id="rId17"/>
    <p:sldId id="290" r:id="rId18"/>
    <p:sldId id="296" r:id="rId19"/>
    <p:sldId id="291" r:id="rId20"/>
  </p:sldIdLst>
  <p:sldSz cx="9144000" cy="5143500" type="screen16x9"/>
  <p:notesSz cx="6858000" cy="9144000"/>
  <p:embeddedFontLst>
    <p:embeddedFont>
      <p:font typeface="Inria Sans" panose="020B0604020202020204" pitchFamily="34" charset="0"/>
      <p:regular r:id="rId22"/>
      <p:bold r:id="rId23"/>
      <p:italic r:id="rId24"/>
      <p:boldItalic r:id="rId25"/>
    </p:embeddedFont>
    <p:embeddedFont>
      <p:font typeface="Inria Sans Light" pitchFamily="2" charset="77"/>
      <p:regular r:id="rId26"/>
      <p:bold r:id="rId27"/>
      <p:italic r:id="rId28"/>
      <p:boldItalic r:id="rId29"/>
    </p:embeddedFont>
    <p:embeddedFont>
      <p:font typeface="Saira SemiCondensed Medium" pitchFamily="2" charset="77"/>
      <p:regular r:id="rId30"/>
      <p:bold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Titillium Web" pitchFamily="2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2F7"/>
    <a:srgbClr val="D6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670AA-BD18-92F1-7B63-E4D98EDC8674}" v="192" dt="2023-09-06T22:36:39.567"/>
    <p1510:client id="{559EEA3C-939A-0E43-E6F0-72575A6D44F5}" v="179" dt="2023-09-05T23:03:42.056"/>
    <p1510:client id="{5922AF98-5F95-A7A2-3CF1-F74CB7F4726E}" v="46" dt="2023-09-06T20:44:38.278"/>
    <p1510:client id="{6786418F-A7CA-C6B9-2648-9BD4FEEA5569}" v="65" dt="2023-09-06T17:02:10.741"/>
    <p1510:client id="{68BDE1D1-262F-4B4A-B2B0-F7667B30FDC4}" v="6" vWet="8" dt="2023-09-06T16:52:36.877"/>
    <p1510:client id="{7FBF81FF-72D1-067E-E13D-E71E5032485E}" v="30" dt="2023-09-05T22:30:02.009"/>
    <p1510:client id="{8EFCC926-4B89-8EFC-89D9-4EDBD5718906}" v="2" dt="2023-09-11T20:06:44.750"/>
    <p1510:client id="{8F5F5558-F592-9DC7-DF0C-2E07DD6E6F33}" v="10" dt="2023-09-06T22:43:22.959"/>
    <p1510:client id="{F7207214-E668-916E-9078-9317B0A237BC}" v="342" dt="2023-09-06T21:37:26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ciano, Daniel" userId="S::dqf5308@psu.edu::905a2b6f-2ca4-4d35-8185-a703213acc9b" providerId="AD" clId="Web-{95D90D67-ED58-043B-F1E1-8589161D9078}"/>
    <pc:docChg chg="addSld modSld sldOrd">
      <pc:chgData name="Feliciano, Daniel" userId="S::dqf5308@psu.edu::905a2b6f-2ca4-4d35-8185-a703213acc9b" providerId="AD" clId="Web-{95D90D67-ED58-043B-F1E1-8589161D9078}" dt="2023-08-31T05:53:15.606" v="94" actId="20577"/>
      <pc:docMkLst>
        <pc:docMk/>
      </pc:docMkLst>
      <pc:sldChg chg="modSp add ord replId">
        <pc:chgData name="Feliciano, Daniel" userId="S::dqf5308@psu.edu::905a2b6f-2ca4-4d35-8185-a703213acc9b" providerId="AD" clId="Web-{95D90D67-ED58-043B-F1E1-8589161D9078}" dt="2023-08-31T05:53:15.606" v="94" actId="20577"/>
        <pc:sldMkLst>
          <pc:docMk/>
          <pc:sldMk cId="356902998" sldId="268"/>
        </pc:sldMkLst>
        <pc:spChg chg="mod">
          <ac:chgData name="Feliciano, Daniel" userId="S::dqf5308@psu.edu::905a2b6f-2ca4-4d35-8185-a703213acc9b" providerId="AD" clId="Web-{95D90D67-ED58-043B-F1E1-8589161D9078}" dt="2023-08-31T05:45:24.414" v="7" actId="20577"/>
          <ac:spMkLst>
            <pc:docMk/>
            <pc:sldMk cId="356902998" sldId="268"/>
            <ac:spMk id="2" creationId="{96DA6AB1-4691-D4E2-18F1-6D4E67936E1C}"/>
          </ac:spMkLst>
        </pc:spChg>
        <pc:spChg chg="mod">
          <ac:chgData name="Feliciano, Daniel" userId="S::dqf5308@psu.edu::905a2b6f-2ca4-4d35-8185-a703213acc9b" providerId="AD" clId="Web-{95D90D67-ED58-043B-F1E1-8589161D9078}" dt="2023-08-31T05:53:15.606" v="94" actId="20577"/>
          <ac:spMkLst>
            <pc:docMk/>
            <pc:sldMk cId="356902998" sldId="268"/>
            <ac:spMk id="3" creationId="{3F36C3E9-1949-192C-9E05-95F8C932836B}"/>
          </ac:spMkLst>
        </pc:spChg>
      </pc:sldChg>
    </pc:docChg>
  </pc:docChgLst>
  <pc:docChgLst>
    <pc:chgData name="Amigon, Britney" userId="S::bka5240@psu.edu::6c6250a6-e381-4d98-ae4c-1e7e0c9b3a96" providerId="AD" clId="Web-{6786418F-A7CA-C6B9-2648-9BD4FEEA5569}"/>
    <pc:docChg chg="modSld">
      <pc:chgData name="Amigon, Britney" userId="S::bka5240@psu.edu::6c6250a6-e381-4d98-ae4c-1e7e0c9b3a96" providerId="AD" clId="Web-{6786418F-A7CA-C6B9-2648-9BD4FEEA5569}" dt="2023-09-06T17:02:09.772" v="61" actId="20577"/>
      <pc:docMkLst>
        <pc:docMk/>
      </pc:docMkLst>
      <pc:sldChg chg="addSp delSp modSp">
        <pc:chgData name="Amigon, Britney" userId="S::bka5240@psu.edu::6c6250a6-e381-4d98-ae4c-1e7e0c9b3a96" providerId="AD" clId="Web-{6786418F-A7CA-C6B9-2648-9BD4FEEA5569}" dt="2023-09-06T17:02:09.772" v="61" actId="20577"/>
        <pc:sldMkLst>
          <pc:docMk/>
          <pc:sldMk cId="1042044862" sldId="289"/>
        </pc:sldMkLst>
        <pc:spChg chg="mod">
          <ac:chgData name="Amigon, Britney" userId="S::bka5240@psu.edu::6c6250a6-e381-4d98-ae4c-1e7e0c9b3a96" providerId="AD" clId="Web-{6786418F-A7CA-C6B9-2648-9BD4FEEA5569}" dt="2023-09-06T17:02:09.772" v="61" actId="20577"/>
          <ac:spMkLst>
            <pc:docMk/>
            <pc:sldMk cId="1042044862" sldId="289"/>
            <ac:spMk id="2" creationId="{ECEDC36F-52FC-27DA-A54E-BDF39D38DE3E}"/>
          </ac:spMkLst>
        </pc:spChg>
        <pc:spChg chg="add mod">
          <ac:chgData name="Amigon, Britney" userId="S::bka5240@psu.edu::6c6250a6-e381-4d98-ae4c-1e7e0c9b3a96" providerId="AD" clId="Web-{6786418F-A7CA-C6B9-2648-9BD4FEEA5569}" dt="2023-09-06T16:58:34.109" v="60" actId="14100"/>
          <ac:spMkLst>
            <pc:docMk/>
            <pc:sldMk cId="1042044862" sldId="289"/>
            <ac:spMk id="5" creationId="{9E6A5452-5AFC-2FA6-0EA0-9AF85C234B8D}"/>
          </ac:spMkLst>
        </pc:spChg>
        <pc:spChg chg="add del mod">
          <ac:chgData name="Amigon, Britney" userId="S::bka5240@psu.edu::6c6250a6-e381-4d98-ae4c-1e7e0c9b3a96" providerId="AD" clId="Web-{6786418F-A7CA-C6B9-2648-9BD4FEEA5569}" dt="2023-09-06T16:53:48.693" v="28"/>
          <ac:spMkLst>
            <pc:docMk/>
            <pc:sldMk cId="1042044862" sldId="289"/>
            <ac:spMk id="6" creationId="{9A9C2ED1-6099-AD74-424C-2CF67D9AC099}"/>
          </ac:spMkLst>
        </pc:spChg>
        <pc:picChg chg="del">
          <ac:chgData name="Amigon, Britney" userId="S::bka5240@psu.edu::6c6250a6-e381-4d98-ae4c-1e7e0c9b3a96" providerId="AD" clId="Web-{6786418F-A7CA-C6B9-2648-9BD4FEEA5569}" dt="2023-09-06T16:52:36.378" v="0"/>
          <ac:picMkLst>
            <pc:docMk/>
            <pc:sldMk cId="1042044862" sldId="289"/>
            <ac:picMk id="4" creationId="{272FC6E5-4AB7-87F0-25C8-042F8D24B95B}"/>
          </ac:picMkLst>
        </pc:picChg>
        <pc:picChg chg="add mod">
          <ac:chgData name="Amigon, Britney" userId="S::bka5240@psu.edu::6c6250a6-e381-4d98-ae4c-1e7e0c9b3a96" providerId="AD" clId="Web-{6786418F-A7CA-C6B9-2648-9BD4FEEA5569}" dt="2023-09-06T16:54:57.929" v="59" actId="1076"/>
          <ac:picMkLst>
            <pc:docMk/>
            <pc:sldMk cId="1042044862" sldId="289"/>
            <ac:picMk id="7" creationId="{15D88605-A9E8-05B6-2325-1F4C586D5942}"/>
          </ac:picMkLst>
        </pc:picChg>
      </pc:sldChg>
    </pc:docChg>
  </pc:docChgLst>
  <pc:docChgLst>
    <pc:chgData name="Ortiz, Jackson" userId="S::jto5166@psu.edu::d17fbcd9-3ac7-4865-9723-cd7aae299e5a" providerId="AD" clId="Web-{5922AF98-5F95-A7A2-3CF1-F74CB7F4726E}"/>
    <pc:docChg chg="modSld">
      <pc:chgData name="Ortiz, Jackson" userId="S::jto5166@psu.edu::d17fbcd9-3ac7-4865-9723-cd7aae299e5a" providerId="AD" clId="Web-{5922AF98-5F95-A7A2-3CF1-F74CB7F4726E}" dt="2023-09-06T20:44:38.278" v="41" actId="1076"/>
      <pc:docMkLst>
        <pc:docMk/>
      </pc:docMkLst>
      <pc:sldChg chg="addSp delSp modSp">
        <pc:chgData name="Ortiz, Jackson" userId="S::jto5166@psu.edu::d17fbcd9-3ac7-4865-9723-cd7aae299e5a" providerId="AD" clId="Web-{5922AF98-5F95-A7A2-3CF1-F74CB7F4726E}" dt="2023-09-06T20:44:38.278" v="41" actId="1076"/>
        <pc:sldMkLst>
          <pc:docMk/>
          <pc:sldMk cId="3511469910" sldId="269"/>
        </pc:sldMkLst>
        <pc:spChg chg="mod">
          <ac:chgData name="Ortiz, Jackson" userId="S::jto5166@psu.edu::d17fbcd9-3ac7-4865-9723-cd7aae299e5a" providerId="AD" clId="Web-{5922AF98-5F95-A7A2-3CF1-F74CB7F4726E}" dt="2023-09-06T20:31:57.491" v="6" actId="20577"/>
          <ac:spMkLst>
            <pc:docMk/>
            <pc:sldMk cId="3511469910" sldId="269"/>
            <ac:spMk id="3" creationId="{CFC6442C-736C-892C-B451-7C8FF072CCDA}"/>
          </ac:spMkLst>
        </pc:spChg>
        <pc:picChg chg="add del mod">
          <ac:chgData name="Ortiz, Jackson" userId="S::jto5166@psu.edu::d17fbcd9-3ac7-4865-9723-cd7aae299e5a" providerId="AD" clId="Web-{5922AF98-5F95-A7A2-3CF1-F74CB7F4726E}" dt="2023-09-06T20:31:44.756" v="3"/>
          <ac:picMkLst>
            <pc:docMk/>
            <pc:sldMk cId="3511469910" sldId="269"/>
            <ac:picMk id="4" creationId="{D2DFD961-8C63-73F5-51DA-0F9C5E92CD32}"/>
          </ac:picMkLst>
        </pc:picChg>
        <pc:picChg chg="add mod">
          <ac:chgData name="Ortiz, Jackson" userId="S::jto5166@psu.edu::d17fbcd9-3ac7-4865-9723-cd7aae299e5a" providerId="AD" clId="Web-{5922AF98-5F95-A7A2-3CF1-F74CB7F4726E}" dt="2023-09-06T20:31:51.819" v="5" actId="1076"/>
          <ac:picMkLst>
            <pc:docMk/>
            <pc:sldMk cId="3511469910" sldId="269"/>
            <ac:picMk id="5" creationId="{81AAF3F2-CA61-82B9-D6E6-AC1969713255}"/>
          </ac:picMkLst>
        </pc:picChg>
        <pc:picChg chg="add mod">
          <ac:chgData name="Ortiz, Jackson" userId="S::jto5166@psu.edu::d17fbcd9-3ac7-4865-9723-cd7aae299e5a" providerId="AD" clId="Web-{5922AF98-5F95-A7A2-3CF1-F74CB7F4726E}" dt="2023-09-06T20:43:30.573" v="32" actId="1076"/>
          <ac:picMkLst>
            <pc:docMk/>
            <pc:sldMk cId="3511469910" sldId="269"/>
            <ac:picMk id="6" creationId="{D51A5FCA-5F7C-6B2F-5E98-E136D6331468}"/>
          </ac:picMkLst>
        </pc:picChg>
        <pc:picChg chg="add mod">
          <ac:chgData name="Ortiz, Jackson" userId="S::jto5166@psu.edu::d17fbcd9-3ac7-4865-9723-cd7aae299e5a" providerId="AD" clId="Web-{5922AF98-5F95-A7A2-3CF1-F74CB7F4726E}" dt="2023-09-06T20:44:38.278" v="41" actId="1076"/>
          <ac:picMkLst>
            <pc:docMk/>
            <pc:sldMk cId="3511469910" sldId="269"/>
            <ac:picMk id="7" creationId="{03AFC00C-46DA-376E-88C4-B1E58DAA806B}"/>
          </ac:picMkLst>
        </pc:picChg>
        <pc:picChg chg="add mod">
          <ac:chgData name="Ortiz, Jackson" userId="S::jto5166@psu.edu::d17fbcd9-3ac7-4865-9723-cd7aae299e5a" providerId="AD" clId="Web-{5922AF98-5F95-A7A2-3CF1-F74CB7F4726E}" dt="2023-09-06T20:43:44.933" v="38" actId="1076"/>
          <ac:picMkLst>
            <pc:docMk/>
            <pc:sldMk cId="3511469910" sldId="269"/>
            <ac:picMk id="8" creationId="{8A178BDB-96EB-96C4-582D-EE23941A44A2}"/>
          </ac:picMkLst>
        </pc:picChg>
        <pc:picChg chg="add mod">
          <ac:chgData name="Ortiz, Jackson" userId="S::jto5166@psu.edu::d17fbcd9-3ac7-4865-9723-cd7aae299e5a" providerId="AD" clId="Web-{5922AF98-5F95-A7A2-3CF1-F74CB7F4726E}" dt="2023-09-06T20:43:38.198" v="35" actId="1076"/>
          <ac:picMkLst>
            <pc:docMk/>
            <pc:sldMk cId="3511469910" sldId="269"/>
            <ac:picMk id="9" creationId="{991C1740-B0A2-446E-CF76-EA00AF2369C8}"/>
          </ac:picMkLst>
        </pc:picChg>
      </pc:sldChg>
    </pc:docChg>
  </pc:docChgLst>
  <pc:docChgLst>
    <pc:chgData name="Feliciano, Daniel" userId="S::dqf5308@psu.edu::905a2b6f-2ca4-4d35-8185-a703213acc9b" providerId="AD" clId="Web-{A52F6F35-F4F9-042D-131F-927F8F93F4AE}"/>
    <pc:docChg chg="modSld">
      <pc:chgData name="Feliciano, Daniel" userId="S::dqf5308@psu.edu::905a2b6f-2ca4-4d35-8185-a703213acc9b" providerId="AD" clId="Web-{A52F6F35-F4F9-042D-131F-927F8F93F4AE}" dt="2023-07-19T19:45:18.100" v="29"/>
      <pc:docMkLst>
        <pc:docMk/>
      </pc:docMkLst>
      <pc:sldChg chg="modSp mod setBg">
        <pc:chgData name="Feliciano, Daniel" userId="S::dqf5308@psu.edu::905a2b6f-2ca4-4d35-8185-a703213acc9b" providerId="AD" clId="Web-{A52F6F35-F4F9-042D-131F-927F8F93F4AE}" dt="2023-07-19T19:45:18.100" v="29"/>
        <pc:sldMkLst>
          <pc:docMk/>
          <pc:sldMk cId="2038337166" sldId="258"/>
        </pc:sldMkLst>
        <pc:spChg chg="mod">
          <ac:chgData name="Feliciano, Daniel" userId="S::dqf5308@psu.edu::905a2b6f-2ca4-4d35-8185-a703213acc9b" providerId="AD" clId="Web-{A52F6F35-F4F9-042D-131F-927F8F93F4AE}" dt="2023-07-19T19:44:20.223" v="9" actId="20577"/>
          <ac:spMkLst>
            <pc:docMk/>
            <pc:sldMk cId="2038337166" sldId="258"/>
            <ac:spMk id="2" creationId="{D9F3C52C-1762-BFEC-4A60-97C2B46124B2}"/>
          </ac:spMkLst>
        </pc:spChg>
      </pc:sldChg>
      <pc:sldChg chg="modSp">
        <pc:chgData name="Feliciano, Daniel" userId="S::dqf5308@psu.edu::905a2b6f-2ca4-4d35-8185-a703213acc9b" providerId="AD" clId="Web-{A52F6F35-F4F9-042D-131F-927F8F93F4AE}" dt="2023-07-19T19:44:28.583" v="11" actId="20577"/>
        <pc:sldMkLst>
          <pc:docMk/>
          <pc:sldMk cId="945161416" sldId="259"/>
        </pc:sldMkLst>
        <pc:spChg chg="mod">
          <ac:chgData name="Feliciano, Daniel" userId="S::dqf5308@psu.edu::905a2b6f-2ca4-4d35-8185-a703213acc9b" providerId="AD" clId="Web-{A52F6F35-F4F9-042D-131F-927F8F93F4AE}" dt="2023-07-19T19:44:28.583" v="11" actId="20577"/>
          <ac:spMkLst>
            <pc:docMk/>
            <pc:sldMk cId="945161416" sldId="259"/>
            <ac:spMk id="2" creationId="{96DA6AB1-4691-D4E2-18F1-6D4E67936E1C}"/>
          </ac:spMkLst>
        </pc:spChg>
      </pc:sldChg>
      <pc:sldChg chg="modSp">
        <pc:chgData name="Feliciano, Daniel" userId="S::dqf5308@psu.edu::905a2b6f-2ca4-4d35-8185-a703213acc9b" providerId="AD" clId="Web-{A52F6F35-F4F9-042D-131F-927F8F93F4AE}" dt="2023-07-19T19:44:35.083" v="18" actId="20577"/>
        <pc:sldMkLst>
          <pc:docMk/>
          <pc:sldMk cId="2527258987" sldId="260"/>
        </pc:sldMkLst>
        <pc:spChg chg="mod">
          <ac:chgData name="Feliciano, Daniel" userId="S::dqf5308@psu.edu::905a2b6f-2ca4-4d35-8185-a703213acc9b" providerId="AD" clId="Web-{A52F6F35-F4F9-042D-131F-927F8F93F4AE}" dt="2023-07-19T19:44:35.083" v="18" actId="20577"/>
          <ac:spMkLst>
            <pc:docMk/>
            <pc:sldMk cId="2527258987" sldId="260"/>
            <ac:spMk id="2" creationId="{8CE61672-466F-AA64-8441-B7B3C48E89BA}"/>
          </ac:spMkLst>
        </pc:spChg>
      </pc:sldChg>
      <pc:sldChg chg="modSp">
        <pc:chgData name="Feliciano, Daniel" userId="S::dqf5308@psu.edu::905a2b6f-2ca4-4d35-8185-a703213acc9b" providerId="AD" clId="Web-{A52F6F35-F4F9-042D-131F-927F8F93F4AE}" dt="2023-07-19T19:44:40.677" v="27" actId="20577"/>
        <pc:sldMkLst>
          <pc:docMk/>
          <pc:sldMk cId="387145211" sldId="265"/>
        </pc:sldMkLst>
        <pc:spChg chg="mod">
          <ac:chgData name="Feliciano, Daniel" userId="S::dqf5308@psu.edu::905a2b6f-2ca4-4d35-8185-a703213acc9b" providerId="AD" clId="Web-{A52F6F35-F4F9-042D-131F-927F8F93F4AE}" dt="2023-07-19T19:44:40.677" v="27" actId="20577"/>
          <ac:spMkLst>
            <pc:docMk/>
            <pc:sldMk cId="387145211" sldId="265"/>
            <ac:spMk id="2" creationId="{D5F64CAF-52DF-E11C-BBCE-F92DA6DCEF21}"/>
          </ac:spMkLst>
        </pc:spChg>
      </pc:sldChg>
    </pc:docChg>
  </pc:docChgLst>
  <pc:docChgLst>
    <pc:chgData name="Feliciano, Daniel" userId="S::dqf5308@psu.edu::905a2b6f-2ca4-4d35-8185-a703213acc9b" providerId="AD" clId="Web-{951AFEDC-4970-41A3-E25D-D24062DD2FC0}"/>
    <pc:docChg chg="addSld delSld modSld">
      <pc:chgData name="Feliciano, Daniel" userId="S::dqf5308@psu.edu::905a2b6f-2ca4-4d35-8185-a703213acc9b" providerId="AD" clId="Web-{951AFEDC-4970-41A3-E25D-D24062DD2FC0}" dt="2023-06-21T16:47:54.672" v="36"/>
      <pc:docMkLst>
        <pc:docMk/>
      </pc:docMkLst>
      <pc:sldChg chg="modSp">
        <pc:chgData name="Feliciano, Daniel" userId="S::dqf5308@psu.edu::905a2b6f-2ca4-4d35-8185-a703213acc9b" providerId="AD" clId="Web-{951AFEDC-4970-41A3-E25D-D24062DD2FC0}" dt="2023-06-21T16:47:30.171" v="28" actId="20577"/>
        <pc:sldMkLst>
          <pc:docMk/>
          <pc:sldMk cId="0" sldId="256"/>
        </pc:sldMkLst>
        <pc:spChg chg="mod">
          <ac:chgData name="Feliciano, Daniel" userId="S::dqf5308@psu.edu::905a2b6f-2ca4-4d35-8185-a703213acc9b" providerId="AD" clId="Web-{951AFEDC-4970-41A3-E25D-D24062DD2FC0}" dt="2023-06-21T16:47:30.171" v="28" actId="20577"/>
          <ac:spMkLst>
            <pc:docMk/>
            <pc:sldMk cId="0" sldId="256"/>
            <ac:spMk id="219" creationId="{00000000-0000-0000-0000-000000000000}"/>
          </ac:spMkLst>
        </pc:spChg>
      </pc:sldChg>
      <pc:sldChg chg="del">
        <pc:chgData name="Feliciano, Daniel" userId="S::dqf5308@psu.edu::905a2b6f-2ca4-4d35-8185-a703213acc9b" providerId="AD" clId="Web-{951AFEDC-4970-41A3-E25D-D24062DD2FC0}" dt="2023-06-21T16:47:45.297" v="31"/>
        <pc:sldMkLst>
          <pc:docMk/>
          <pc:sldMk cId="547283471" sldId="257"/>
        </pc:sldMkLst>
      </pc:sldChg>
      <pc:sldChg chg="new del">
        <pc:chgData name="Feliciano, Daniel" userId="S::dqf5308@psu.edu::905a2b6f-2ca4-4d35-8185-a703213acc9b" providerId="AD" clId="Web-{951AFEDC-4970-41A3-E25D-D24062DD2FC0}" dt="2023-06-21T16:47:54.672" v="36"/>
        <pc:sldMkLst>
          <pc:docMk/>
          <pc:sldMk cId="975556361" sldId="257"/>
        </pc:sldMkLst>
      </pc:sldChg>
      <pc:sldChg chg="del">
        <pc:chgData name="Feliciano, Daniel" userId="S::dqf5308@psu.edu::905a2b6f-2ca4-4d35-8185-a703213acc9b" providerId="AD" clId="Web-{951AFEDC-4970-41A3-E25D-D24062DD2FC0}" dt="2023-06-21T16:47:47.062" v="32"/>
        <pc:sldMkLst>
          <pc:docMk/>
          <pc:sldMk cId="2038337166" sldId="258"/>
        </pc:sldMkLst>
      </pc:sldChg>
      <pc:sldChg chg="del">
        <pc:chgData name="Feliciano, Daniel" userId="S::dqf5308@psu.edu::905a2b6f-2ca4-4d35-8185-a703213acc9b" providerId="AD" clId="Web-{951AFEDC-4970-41A3-E25D-D24062DD2FC0}" dt="2023-06-21T16:47:48.594" v="33"/>
        <pc:sldMkLst>
          <pc:docMk/>
          <pc:sldMk cId="945161416" sldId="259"/>
        </pc:sldMkLst>
      </pc:sldChg>
      <pc:sldChg chg="del">
        <pc:chgData name="Feliciano, Daniel" userId="S::dqf5308@psu.edu::905a2b6f-2ca4-4d35-8185-a703213acc9b" providerId="AD" clId="Web-{951AFEDC-4970-41A3-E25D-D24062DD2FC0}" dt="2023-06-21T16:47:49.781" v="34"/>
        <pc:sldMkLst>
          <pc:docMk/>
          <pc:sldMk cId="2527258987" sldId="260"/>
        </pc:sldMkLst>
      </pc:sldChg>
      <pc:sldChg chg="new del">
        <pc:chgData name="Feliciano, Daniel" userId="S::dqf5308@psu.edu::905a2b6f-2ca4-4d35-8185-a703213acc9b" providerId="AD" clId="Web-{951AFEDC-4970-41A3-E25D-D24062DD2FC0}" dt="2023-06-21T16:47:44.265" v="30"/>
        <pc:sldMkLst>
          <pc:docMk/>
          <pc:sldMk cId="2738616830" sldId="261"/>
        </pc:sldMkLst>
      </pc:sldChg>
    </pc:docChg>
  </pc:docChgLst>
  <pc:docChgLst>
    <pc:chgData name="Dorchinsky, Jacob" userId="S::jpd6153@psu.edu::58f543b7-7ab4-47b6-9d26-f641479e1fe0" providerId="AD" clId="Web-{F7207214-E668-916E-9078-9317B0A237BC}"/>
    <pc:docChg chg="addSld modSld">
      <pc:chgData name="Dorchinsky, Jacob" userId="S::jpd6153@psu.edu::58f543b7-7ab4-47b6-9d26-f641479e1fe0" providerId="AD" clId="Web-{F7207214-E668-916E-9078-9317B0A237BC}" dt="2023-09-06T21:37:24.983" v="328" actId="20577"/>
      <pc:docMkLst>
        <pc:docMk/>
      </pc:docMkLst>
      <pc:sldChg chg="modSp new">
        <pc:chgData name="Dorchinsky, Jacob" userId="S::jpd6153@psu.edu::58f543b7-7ab4-47b6-9d26-f641479e1fe0" providerId="AD" clId="Web-{F7207214-E668-916E-9078-9317B0A237BC}" dt="2023-09-06T21:37:24.983" v="328" actId="20577"/>
        <pc:sldMkLst>
          <pc:docMk/>
          <pc:sldMk cId="1598969403" sldId="293"/>
        </pc:sldMkLst>
        <pc:spChg chg="mod">
          <ac:chgData name="Dorchinsky, Jacob" userId="S::jpd6153@psu.edu::58f543b7-7ab4-47b6-9d26-f641479e1fe0" providerId="AD" clId="Web-{F7207214-E668-916E-9078-9317B0A237BC}" dt="2023-09-06T21:37:24.983" v="328" actId="20577"/>
          <ac:spMkLst>
            <pc:docMk/>
            <pc:sldMk cId="1598969403" sldId="293"/>
            <ac:spMk id="2" creationId="{F6C5BD47-1212-B595-FE9C-40F07AF75F1D}"/>
          </ac:spMkLst>
        </pc:spChg>
        <pc:spChg chg="mod">
          <ac:chgData name="Dorchinsky, Jacob" userId="S::jpd6153@psu.edu::58f543b7-7ab4-47b6-9d26-f641479e1fe0" providerId="AD" clId="Web-{F7207214-E668-916E-9078-9317B0A237BC}" dt="2023-09-06T21:36:20.106" v="321" actId="20577"/>
          <ac:spMkLst>
            <pc:docMk/>
            <pc:sldMk cId="1598969403" sldId="293"/>
            <ac:spMk id="3" creationId="{8EC98B2D-44D7-7611-BC55-722AFE1B2F9E}"/>
          </ac:spMkLst>
        </pc:spChg>
        <pc:spChg chg="mod">
          <ac:chgData name="Dorchinsky, Jacob" userId="S::jpd6153@psu.edu::58f543b7-7ab4-47b6-9d26-f641479e1fe0" providerId="AD" clId="Web-{F7207214-E668-916E-9078-9317B0A237BC}" dt="2023-09-06T21:36:13.465" v="314" actId="20577"/>
          <ac:spMkLst>
            <pc:docMk/>
            <pc:sldMk cId="1598969403" sldId="293"/>
            <ac:spMk id="4" creationId="{929BA264-22B0-F811-A578-13C5B90F1C7F}"/>
          </ac:spMkLst>
        </pc:spChg>
        <pc:spChg chg="mod">
          <ac:chgData name="Dorchinsky, Jacob" userId="S::jpd6153@psu.edu::58f543b7-7ab4-47b6-9d26-f641479e1fe0" providerId="AD" clId="Web-{F7207214-E668-916E-9078-9317B0A237BC}" dt="2023-09-06T21:35:16.214" v="297" actId="20577"/>
          <ac:spMkLst>
            <pc:docMk/>
            <pc:sldMk cId="1598969403" sldId="293"/>
            <ac:spMk id="5" creationId="{2596B014-048A-F3F0-E281-0D6BC2226103}"/>
          </ac:spMkLst>
        </pc:spChg>
      </pc:sldChg>
    </pc:docChg>
  </pc:docChgLst>
  <pc:docChgLst>
    <pc:chgData name="Feliciano, Daniel" userId="S::dqf5308@psu.edu::905a2b6f-2ca4-4d35-8185-a703213acc9b" providerId="AD" clId="Web-{D8DC4665-7422-930F-6650-C64839F18A69}"/>
    <pc:docChg chg="addSld delSld modSld">
      <pc:chgData name="Feliciano, Daniel" userId="S::dqf5308@psu.edu::905a2b6f-2ca4-4d35-8185-a703213acc9b" providerId="AD" clId="Web-{D8DC4665-7422-930F-6650-C64839F18A69}" dt="2023-07-03T00:10:33.890" v="486" actId="14100"/>
      <pc:docMkLst>
        <pc:docMk/>
      </pc:docMkLst>
      <pc:sldChg chg="modSp">
        <pc:chgData name="Feliciano, Daniel" userId="S::dqf5308@psu.edu::905a2b6f-2ca4-4d35-8185-a703213acc9b" providerId="AD" clId="Web-{D8DC4665-7422-930F-6650-C64839F18A69}" dt="2023-07-03T00:09:19.810" v="485" actId="20577"/>
        <pc:sldMkLst>
          <pc:docMk/>
          <pc:sldMk cId="2527258987" sldId="260"/>
        </pc:sldMkLst>
        <pc:spChg chg="mod">
          <ac:chgData name="Feliciano, Daniel" userId="S::dqf5308@psu.edu::905a2b6f-2ca4-4d35-8185-a703213acc9b" providerId="AD" clId="Web-{D8DC4665-7422-930F-6650-C64839F18A69}" dt="2023-07-03T00:09:19.810" v="485" actId="20577"/>
          <ac:spMkLst>
            <pc:docMk/>
            <pc:sldMk cId="2527258987" sldId="260"/>
            <ac:spMk id="3" creationId="{E3EEA26C-B22B-E29B-E5CC-0E6BA2ECA463}"/>
          </ac:spMkLst>
        </pc:spChg>
      </pc:sldChg>
      <pc:sldChg chg="addSp delSp modSp del">
        <pc:chgData name="Feliciano, Daniel" userId="S::dqf5308@psu.edu::905a2b6f-2ca4-4d35-8185-a703213acc9b" providerId="AD" clId="Web-{D8DC4665-7422-930F-6650-C64839F18A69}" dt="2023-07-02T23:29:41.845" v="236"/>
        <pc:sldMkLst>
          <pc:docMk/>
          <pc:sldMk cId="3955744728" sldId="264"/>
        </pc:sldMkLst>
        <pc:spChg chg="mod">
          <ac:chgData name="Feliciano, Daniel" userId="S::dqf5308@psu.edu::905a2b6f-2ca4-4d35-8185-a703213acc9b" providerId="AD" clId="Web-{D8DC4665-7422-930F-6650-C64839F18A69}" dt="2023-07-02T23:23:23.631" v="161" actId="14100"/>
          <ac:spMkLst>
            <pc:docMk/>
            <pc:sldMk cId="3955744728" sldId="264"/>
            <ac:spMk id="4" creationId="{90AF6003-2664-3FE7-E04D-B5FD9B9EE66D}"/>
          </ac:spMkLst>
        </pc:spChg>
        <pc:spChg chg="mod">
          <ac:chgData name="Feliciano, Daniel" userId="S::dqf5308@psu.edu::905a2b6f-2ca4-4d35-8185-a703213acc9b" providerId="AD" clId="Web-{D8DC4665-7422-930F-6650-C64839F18A69}" dt="2023-07-02T23:23:04.162" v="157" actId="20577"/>
          <ac:spMkLst>
            <pc:docMk/>
            <pc:sldMk cId="3955744728" sldId="264"/>
            <ac:spMk id="5" creationId="{F52B6716-56B0-C2E9-B10C-C49C14DAD266}"/>
          </ac:spMkLst>
        </pc:spChg>
        <pc:spChg chg="mod">
          <ac:chgData name="Feliciano, Daniel" userId="S::dqf5308@psu.edu::905a2b6f-2ca4-4d35-8185-a703213acc9b" providerId="AD" clId="Web-{D8DC4665-7422-930F-6650-C64839F18A69}" dt="2023-07-02T23:24:00.632" v="171" actId="1076"/>
          <ac:spMkLst>
            <pc:docMk/>
            <pc:sldMk cId="3955744728" sldId="264"/>
            <ac:spMk id="6" creationId="{28E920C6-84DB-8507-6B95-8C4DBE1A977F}"/>
          </ac:spMkLst>
        </pc:spChg>
        <pc:picChg chg="add del mod">
          <ac:chgData name="Feliciano, Daniel" userId="S::dqf5308@psu.edu::905a2b6f-2ca4-4d35-8185-a703213acc9b" providerId="AD" clId="Web-{D8DC4665-7422-930F-6650-C64839F18A69}" dt="2023-07-02T23:19:13.718" v="15"/>
          <ac:picMkLst>
            <pc:docMk/>
            <pc:sldMk cId="3955744728" sldId="264"/>
            <ac:picMk id="7" creationId="{417F5F70-4C71-61FE-C0B4-FE3F2CD33F6F}"/>
          </ac:picMkLst>
        </pc:picChg>
      </pc:sldChg>
      <pc:sldChg chg="addSp modSp new mod setBg">
        <pc:chgData name="Feliciano, Daniel" userId="S::dqf5308@psu.edu::905a2b6f-2ca4-4d35-8185-a703213acc9b" providerId="AD" clId="Web-{D8DC4665-7422-930F-6650-C64839F18A69}" dt="2023-07-03T00:10:33.890" v="486" actId="14100"/>
        <pc:sldMkLst>
          <pc:docMk/>
          <pc:sldMk cId="387145211" sldId="265"/>
        </pc:sldMkLst>
        <pc:spChg chg="mod">
          <ac:chgData name="Feliciano, Daniel" userId="S::dqf5308@psu.edu::905a2b6f-2ca4-4d35-8185-a703213acc9b" providerId="AD" clId="Web-{D8DC4665-7422-930F-6650-C64839F18A69}" dt="2023-07-02T23:26:30.277" v="212" actId="20577"/>
          <ac:spMkLst>
            <pc:docMk/>
            <pc:sldMk cId="387145211" sldId="265"/>
            <ac:spMk id="2" creationId="{D5F64CAF-52DF-E11C-BBCE-F92DA6DCEF21}"/>
          </ac:spMkLst>
        </pc:spChg>
        <pc:spChg chg="mod">
          <ac:chgData name="Feliciano, Daniel" userId="S::dqf5308@psu.edu::905a2b6f-2ca4-4d35-8185-a703213acc9b" providerId="AD" clId="Web-{D8DC4665-7422-930F-6650-C64839F18A69}" dt="2023-07-02T23:31:22.176" v="292" actId="20577"/>
          <ac:spMkLst>
            <pc:docMk/>
            <pc:sldMk cId="387145211" sldId="265"/>
            <ac:spMk id="3" creationId="{3BFB7B47-A85B-4AF1-E780-7B2DCBF638A9}"/>
          </ac:spMkLst>
        </pc:spChg>
        <pc:spChg chg="mod">
          <ac:chgData name="Feliciano, Daniel" userId="S::dqf5308@psu.edu::905a2b6f-2ca4-4d35-8185-a703213acc9b" providerId="AD" clId="Web-{D8DC4665-7422-930F-6650-C64839F18A69}" dt="2023-07-03T00:10:33.890" v="486" actId="14100"/>
          <ac:spMkLst>
            <pc:docMk/>
            <pc:sldMk cId="387145211" sldId="265"/>
            <ac:spMk id="4" creationId="{A78E58E1-9B3B-161C-B787-DD4813C054CA}"/>
          </ac:spMkLst>
        </pc:spChg>
        <pc:spChg chg="mod">
          <ac:chgData name="Feliciano, Daniel" userId="S::dqf5308@psu.edu::905a2b6f-2ca4-4d35-8185-a703213acc9b" providerId="AD" clId="Web-{D8DC4665-7422-930F-6650-C64839F18A69}" dt="2023-07-02T23:31:33.942" v="299" actId="20577"/>
          <ac:spMkLst>
            <pc:docMk/>
            <pc:sldMk cId="387145211" sldId="265"/>
            <ac:spMk id="5" creationId="{69A80F67-4955-171B-E1FD-58D95B8FA74A}"/>
          </ac:spMkLst>
        </pc:spChg>
        <pc:spChg chg="add mod">
          <ac:chgData name="Feliciano, Daniel" userId="S::dqf5308@psu.edu::905a2b6f-2ca4-4d35-8185-a703213acc9b" providerId="AD" clId="Web-{D8DC4665-7422-930F-6650-C64839F18A69}" dt="2023-07-02T23:32:39.465" v="340" actId="20577"/>
          <ac:spMkLst>
            <pc:docMk/>
            <pc:sldMk cId="387145211" sldId="265"/>
            <ac:spMk id="6" creationId="{D5ADBAA1-05C7-9356-FDDB-20449598DEE2}"/>
          </ac:spMkLst>
        </pc:spChg>
      </pc:sldChg>
      <pc:sldChg chg="delSp modSp new mod setBg modClrScheme chgLayout">
        <pc:chgData name="Feliciano, Daniel" userId="S::dqf5308@psu.edu::905a2b6f-2ca4-4d35-8185-a703213acc9b" providerId="AD" clId="Web-{D8DC4665-7422-930F-6650-C64839F18A69}" dt="2023-07-02T23:33:36.280" v="364"/>
        <pc:sldMkLst>
          <pc:docMk/>
          <pc:sldMk cId="2453543118" sldId="266"/>
        </pc:sldMkLst>
        <pc:spChg chg="mod ord">
          <ac:chgData name="Feliciano, Daniel" userId="S::dqf5308@psu.edu::905a2b6f-2ca4-4d35-8185-a703213acc9b" providerId="AD" clId="Web-{D8DC4665-7422-930F-6650-C64839F18A69}" dt="2023-07-02T23:33:30.811" v="363" actId="20577"/>
          <ac:spMkLst>
            <pc:docMk/>
            <pc:sldMk cId="2453543118" sldId="266"/>
            <ac:spMk id="2" creationId="{B4BF43CA-0570-E26C-73AD-09E9501698A0}"/>
          </ac:spMkLst>
        </pc:spChg>
        <pc:spChg chg="del">
          <ac:chgData name="Feliciano, Daniel" userId="S::dqf5308@psu.edu::905a2b6f-2ca4-4d35-8185-a703213acc9b" providerId="AD" clId="Web-{D8DC4665-7422-930F-6650-C64839F18A69}" dt="2023-07-02T23:33:02.216" v="342"/>
          <ac:spMkLst>
            <pc:docMk/>
            <pc:sldMk cId="2453543118" sldId="266"/>
            <ac:spMk id="3" creationId="{A57144DA-2056-72D3-9A73-70545237ABCB}"/>
          </ac:spMkLst>
        </pc:spChg>
        <pc:spChg chg="del">
          <ac:chgData name="Feliciano, Daniel" userId="S::dqf5308@psu.edu::905a2b6f-2ca4-4d35-8185-a703213acc9b" providerId="AD" clId="Web-{D8DC4665-7422-930F-6650-C64839F18A69}" dt="2023-07-02T23:33:02.216" v="342"/>
          <ac:spMkLst>
            <pc:docMk/>
            <pc:sldMk cId="2453543118" sldId="266"/>
            <ac:spMk id="4" creationId="{2F472AA2-CFF6-70FF-D6E5-949A2E583D78}"/>
          </ac:spMkLst>
        </pc:spChg>
        <pc:spChg chg="del">
          <ac:chgData name="Feliciano, Daniel" userId="S::dqf5308@psu.edu::905a2b6f-2ca4-4d35-8185-a703213acc9b" providerId="AD" clId="Web-{D8DC4665-7422-930F-6650-C64839F18A69}" dt="2023-07-02T23:33:02.216" v="342"/>
          <ac:spMkLst>
            <pc:docMk/>
            <pc:sldMk cId="2453543118" sldId="266"/>
            <ac:spMk id="5" creationId="{FCE1587D-AD52-F234-B8D2-5823F39B30EF}"/>
          </ac:spMkLst>
        </pc:spChg>
      </pc:sldChg>
    </pc:docChg>
  </pc:docChgLst>
  <pc:docChgLst>
    <pc:chgData name="Amigon, Britney" userId="S::bka5240@psu.edu::6c6250a6-e381-4d98-ae4c-1e7e0c9b3a96" providerId="AD" clId="Web-{7FBF81FF-72D1-067E-E13D-E71E5032485E}"/>
    <pc:docChg chg="addSld modSld">
      <pc:chgData name="Amigon, Britney" userId="S::bka5240@psu.edu::6c6250a6-e381-4d98-ae4c-1e7e0c9b3a96" providerId="AD" clId="Web-{7FBF81FF-72D1-067E-E13D-E71E5032485E}" dt="2023-09-05T22:30:02.009" v="27" actId="1076"/>
      <pc:docMkLst>
        <pc:docMk/>
      </pc:docMkLst>
      <pc:sldChg chg="addSp delSp modSp new">
        <pc:chgData name="Amigon, Britney" userId="S::bka5240@psu.edu::6c6250a6-e381-4d98-ae4c-1e7e0c9b3a96" providerId="AD" clId="Web-{7FBF81FF-72D1-067E-E13D-E71E5032485E}" dt="2023-09-05T22:30:02.009" v="27" actId="1076"/>
        <pc:sldMkLst>
          <pc:docMk/>
          <pc:sldMk cId="1042044862" sldId="289"/>
        </pc:sldMkLst>
        <pc:spChg chg="mod">
          <ac:chgData name="Amigon, Britney" userId="S::bka5240@psu.edu::6c6250a6-e381-4d98-ae4c-1e7e0c9b3a96" providerId="AD" clId="Web-{7FBF81FF-72D1-067E-E13D-E71E5032485E}" dt="2023-09-05T22:22:06.163" v="7" actId="20577"/>
          <ac:spMkLst>
            <pc:docMk/>
            <pc:sldMk cId="1042044862" sldId="289"/>
            <ac:spMk id="2" creationId="{ECEDC36F-52FC-27DA-A54E-BDF39D38DE3E}"/>
          </ac:spMkLst>
        </pc:spChg>
        <pc:spChg chg="del mod">
          <ac:chgData name="Amigon, Britney" userId="S::bka5240@psu.edu::6c6250a6-e381-4d98-ae4c-1e7e0c9b3a96" providerId="AD" clId="Web-{7FBF81FF-72D1-067E-E13D-E71E5032485E}" dt="2023-09-05T22:27:55.707" v="18"/>
          <ac:spMkLst>
            <pc:docMk/>
            <pc:sldMk cId="1042044862" sldId="289"/>
            <ac:spMk id="3" creationId="{F5689BD7-3B37-3078-8A20-B212D3230BB2}"/>
          </ac:spMkLst>
        </pc:spChg>
        <pc:picChg chg="add mod">
          <ac:chgData name="Amigon, Britney" userId="S::bka5240@psu.edu::6c6250a6-e381-4d98-ae4c-1e7e0c9b3a96" providerId="AD" clId="Web-{7FBF81FF-72D1-067E-E13D-E71E5032485E}" dt="2023-09-05T22:30:02.009" v="27" actId="1076"/>
          <ac:picMkLst>
            <pc:docMk/>
            <pc:sldMk cId="1042044862" sldId="289"/>
            <ac:picMk id="4" creationId="{272FC6E5-4AB7-87F0-25C8-042F8D24B95B}"/>
          </ac:picMkLst>
        </pc:picChg>
      </pc:sldChg>
    </pc:docChg>
  </pc:docChgLst>
  <pc:docChgLst>
    <pc:chgData name="Feliciano, Daniel" userId="S::dqf5308@psu.edu::905a2b6f-2ca4-4d35-8185-a703213acc9b" providerId="AD" clId="Web-{FF96B6E2-B02D-0632-E8A9-5FA45C25C5E2}"/>
    <pc:docChg chg="addSld modSld">
      <pc:chgData name="Feliciano, Daniel" userId="S::dqf5308@psu.edu::905a2b6f-2ca4-4d35-8185-a703213acc9b" providerId="AD" clId="Web-{FF96B6E2-B02D-0632-E8A9-5FA45C25C5E2}" dt="2023-07-02T22:26:28.680" v="215" actId="20577"/>
      <pc:docMkLst>
        <pc:docMk/>
      </pc:docMkLst>
      <pc:sldChg chg="modSp">
        <pc:chgData name="Feliciano, Daniel" userId="S::dqf5308@psu.edu::905a2b6f-2ca4-4d35-8185-a703213acc9b" providerId="AD" clId="Web-{FF96B6E2-B02D-0632-E8A9-5FA45C25C5E2}" dt="2023-07-02T21:25:21.713" v="73" actId="20577"/>
        <pc:sldMkLst>
          <pc:docMk/>
          <pc:sldMk cId="547283471" sldId="257"/>
        </pc:sldMkLst>
        <pc:spChg chg="mod">
          <ac:chgData name="Feliciano, Daniel" userId="S::dqf5308@psu.edu::905a2b6f-2ca4-4d35-8185-a703213acc9b" providerId="AD" clId="Web-{FF96B6E2-B02D-0632-E8A9-5FA45C25C5E2}" dt="2023-07-02T21:25:21.713" v="73" actId="20577"/>
          <ac:spMkLst>
            <pc:docMk/>
            <pc:sldMk cId="547283471" sldId="257"/>
            <ac:spMk id="3" creationId="{0F5086B6-FE33-B452-4C82-E5EA6C4D493E}"/>
          </ac:spMkLst>
        </pc:spChg>
      </pc:sldChg>
      <pc:sldChg chg="modSp">
        <pc:chgData name="Feliciano, Daniel" userId="S::dqf5308@psu.edu::905a2b6f-2ca4-4d35-8185-a703213acc9b" providerId="AD" clId="Web-{FF96B6E2-B02D-0632-E8A9-5FA45C25C5E2}" dt="2023-07-02T19:23:40.656" v="44" actId="20577"/>
        <pc:sldMkLst>
          <pc:docMk/>
          <pc:sldMk cId="2038337166" sldId="258"/>
        </pc:sldMkLst>
        <pc:spChg chg="mod">
          <ac:chgData name="Feliciano, Daniel" userId="S::dqf5308@psu.edu::905a2b6f-2ca4-4d35-8185-a703213acc9b" providerId="AD" clId="Web-{FF96B6E2-B02D-0632-E8A9-5FA45C25C5E2}" dt="2023-07-02T19:23:40.656" v="44" actId="20577"/>
          <ac:spMkLst>
            <pc:docMk/>
            <pc:sldMk cId="2038337166" sldId="258"/>
            <ac:spMk id="2" creationId="{D9F3C52C-1762-BFEC-4A60-97C2B46124B2}"/>
          </ac:spMkLst>
        </pc:spChg>
      </pc:sldChg>
      <pc:sldChg chg="modSp">
        <pc:chgData name="Feliciano, Daniel" userId="S::dqf5308@psu.edu::905a2b6f-2ca4-4d35-8185-a703213acc9b" providerId="AD" clId="Web-{FF96B6E2-B02D-0632-E8A9-5FA45C25C5E2}" dt="2023-07-02T19:23:50.251" v="50" actId="20577"/>
        <pc:sldMkLst>
          <pc:docMk/>
          <pc:sldMk cId="945161416" sldId="259"/>
        </pc:sldMkLst>
        <pc:spChg chg="mod">
          <ac:chgData name="Feliciano, Daniel" userId="S::dqf5308@psu.edu::905a2b6f-2ca4-4d35-8185-a703213acc9b" providerId="AD" clId="Web-{FF96B6E2-B02D-0632-E8A9-5FA45C25C5E2}" dt="2023-07-02T19:23:50.251" v="50" actId="20577"/>
          <ac:spMkLst>
            <pc:docMk/>
            <pc:sldMk cId="945161416" sldId="259"/>
            <ac:spMk id="2" creationId="{96DA6AB1-4691-D4E2-18F1-6D4E67936E1C}"/>
          </ac:spMkLst>
        </pc:spChg>
      </pc:sldChg>
      <pc:sldChg chg="modSp">
        <pc:chgData name="Feliciano, Daniel" userId="S::dqf5308@psu.edu::905a2b6f-2ca4-4d35-8185-a703213acc9b" providerId="AD" clId="Web-{FF96B6E2-B02D-0632-E8A9-5FA45C25C5E2}" dt="2023-07-02T19:23:56.563" v="55" actId="20577"/>
        <pc:sldMkLst>
          <pc:docMk/>
          <pc:sldMk cId="2527258987" sldId="260"/>
        </pc:sldMkLst>
        <pc:spChg chg="mod">
          <ac:chgData name="Feliciano, Daniel" userId="S::dqf5308@psu.edu::905a2b6f-2ca4-4d35-8185-a703213acc9b" providerId="AD" clId="Web-{FF96B6E2-B02D-0632-E8A9-5FA45C25C5E2}" dt="2023-07-02T19:23:56.563" v="55" actId="20577"/>
          <ac:spMkLst>
            <pc:docMk/>
            <pc:sldMk cId="2527258987" sldId="260"/>
            <ac:spMk id="2" creationId="{8CE61672-466F-AA64-8441-B7B3C48E89BA}"/>
          </ac:spMkLst>
        </pc:spChg>
        <pc:spChg chg="mod">
          <ac:chgData name="Feliciano, Daniel" userId="S::dqf5308@psu.edu::905a2b6f-2ca4-4d35-8185-a703213acc9b" providerId="AD" clId="Web-{FF96B6E2-B02D-0632-E8A9-5FA45C25C5E2}" dt="2023-07-02T19:18:44.826" v="29" actId="20577"/>
          <ac:spMkLst>
            <pc:docMk/>
            <pc:sldMk cId="2527258987" sldId="260"/>
            <ac:spMk id="3" creationId="{E3EEA26C-B22B-E29B-E5CC-0E6BA2ECA463}"/>
          </ac:spMkLst>
        </pc:spChg>
      </pc:sldChg>
      <pc:sldChg chg="addSp modSp new mod setBg modClrScheme chgLayout">
        <pc:chgData name="Feliciano, Daniel" userId="S::dqf5308@psu.edu::905a2b6f-2ca4-4d35-8185-a703213acc9b" providerId="AD" clId="Web-{FF96B6E2-B02D-0632-E8A9-5FA45C25C5E2}" dt="2023-07-02T22:26:28.680" v="215" actId="20577"/>
        <pc:sldMkLst>
          <pc:docMk/>
          <pc:sldMk cId="3955744728" sldId="264"/>
        </pc:sldMkLst>
        <pc:spChg chg="mod ord">
          <ac:chgData name="Feliciano, Daniel" userId="S::dqf5308@psu.edu::905a2b6f-2ca4-4d35-8185-a703213acc9b" providerId="AD" clId="Web-{FF96B6E2-B02D-0632-E8A9-5FA45C25C5E2}" dt="2023-07-02T21:35:03.332" v="75"/>
          <ac:spMkLst>
            <pc:docMk/>
            <pc:sldMk cId="3955744728" sldId="264"/>
            <ac:spMk id="2" creationId="{BC131D47-7703-9BA3-66F4-46C797F6D551}"/>
          </ac:spMkLst>
        </pc:spChg>
        <pc:spChg chg="mod ord">
          <ac:chgData name="Feliciano, Daniel" userId="S::dqf5308@psu.edu::905a2b6f-2ca4-4d35-8185-a703213acc9b" providerId="AD" clId="Web-{FF96B6E2-B02D-0632-E8A9-5FA45C25C5E2}" dt="2023-07-02T21:35:03.332" v="75"/>
          <ac:spMkLst>
            <pc:docMk/>
            <pc:sldMk cId="3955744728" sldId="264"/>
            <ac:spMk id="3" creationId="{70328AB3-A2D4-7A2A-7CA4-D11218323477}"/>
          </ac:spMkLst>
        </pc:spChg>
        <pc:spChg chg="add mod ord">
          <ac:chgData name="Feliciano, Daniel" userId="S::dqf5308@psu.edu::905a2b6f-2ca4-4d35-8185-a703213acc9b" providerId="AD" clId="Web-{FF96B6E2-B02D-0632-E8A9-5FA45C25C5E2}" dt="2023-07-02T21:43:19.941" v="93" actId="20577"/>
          <ac:spMkLst>
            <pc:docMk/>
            <pc:sldMk cId="3955744728" sldId="264"/>
            <ac:spMk id="4" creationId="{90AF6003-2664-3FE7-E04D-B5FD9B9EE66D}"/>
          </ac:spMkLst>
        </pc:spChg>
        <pc:spChg chg="add mod ord">
          <ac:chgData name="Feliciano, Daniel" userId="S::dqf5308@psu.edu::905a2b6f-2ca4-4d35-8185-a703213acc9b" providerId="AD" clId="Web-{FF96B6E2-B02D-0632-E8A9-5FA45C25C5E2}" dt="2023-07-02T21:59:42.633" v="108" actId="14100"/>
          <ac:spMkLst>
            <pc:docMk/>
            <pc:sldMk cId="3955744728" sldId="264"/>
            <ac:spMk id="5" creationId="{F52B6716-56B0-C2E9-B10C-C49C14DAD266}"/>
          </ac:spMkLst>
        </pc:spChg>
        <pc:spChg chg="add mod">
          <ac:chgData name="Feliciano, Daniel" userId="S::dqf5308@psu.edu::905a2b6f-2ca4-4d35-8185-a703213acc9b" providerId="AD" clId="Web-{FF96B6E2-B02D-0632-E8A9-5FA45C25C5E2}" dt="2023-07-02T22:26:28.680" v="215" actId="20577"/>
          <ac:spMkLst>
            <pc:docMk/>
            <pc:sldMk cId="3955744728" sldId="264"/>
            <ac:spMk id="6" creationId="{28E920C6-84DB-8507-6B95-8C4DBE1A977F}"/>
          </ac:spMkLst>
        </pc:spChg>
      </pc:sldChg>
    </pc:docChg>
  </pc:docChgLst>
  <pc:docChgLst>
    <pc:chgData name="Feliciano, Daniel" userId="S::dqf5308@psu.edu::905a2b6f-2ca4-4d35-8185-a703213acc9b" providerId="AD" clId="Web-{BCA546A3-3C20-AF12-E400-A26B46D091EB}"/>
    <pc:docChg chg="addSld modSld sldOrd">
      <pc:chgData name="Feliciano, Daniel" userId="S::dqf5308@psu.edu::905a2b6f-2ca4-4d35-8185-a703213acc9b" providerId="AD" clId="Web-{BCA546A3-3C20-AF12-E400-A26B46D091EB}" dt="2023-08-25T20:42:53.357" v="28" actId="20577"/>
      <pc:docMkLst>
        <pc:docMk/>
      </pc:docMkLst>
      <pc:sldChg chg="modSp add ord replId">
        <pc:chgData name="Feliciano, Daniel" userId="S::dqf5308@psu.edu::905a2b6f-2ca4-4d35-8185-a703213acc9b" providerId="AD" clId="Web-{BCA546A3-3C20-AF12-E400-A26B46D091EB}" dt="2023-08-25T20:42:53.357" v="28" actId="20577"/>
        <pc:sldMkLst>
          <pc:docMk/>
          <pc:sldMk cId="3386729622" sldId="267"/>
        </pc:sldMkLst>
        <pc:spChg chg="mod">
          <ac:chgData name="Feliciano, Daniel" userId="S::dqf5308@psu.edu::905a2b6f-2ca4-4d35-8185-a703213acc9b" providerId="AD" clId="Web-{BCA546A3-3C20-AF12-E400-A26B46D091EB}" dt="2023-08-25T20:42:53.357" v="28" actId="20577"/>
          <ac:spMkLst>
            <pc:docMk/>
            <pc:sldMk cId="3386729622" sldId="267"/>
            <ac:spMk id="3" creationId="{3F36C3E9-1949-192C-9E05-95F8C932836B}"/>
          </ac:spMkLst>
        </pc:spChg>
      </pc:sldChg>
    </pc:docChg>
  </pc:docChgLst>
  <pc:docChgLst>
    <pc:chgData name="Feliciano, Daniel" userId="S::dqf5308@psu.edu::905a2b6f-2ca4-4d35-8185-a703213acc9b" providerId="AD" clId="Web-{559EEA3C-939A-0E43-E6F0-72575A6D44F5}"/>
    <pc:docChg chg="addSld delSld modSld sldOrd">
      <pc:chgData name="Feliciano, Daniel" userId="S::dqf5308@psu.edu::905a2b6f-2ca4-4d35-8185-a703213acc9b" providerId="AD" clId="Web-{559EEA3C-939A-0E43-E6F0-72575A6D44F5}" dt="2023-09-05T23:03:42.056" v="154" actId="1076"/>
      <pc:docMkLst>
        <pc:docMk/>
      </pc:docMkLst>
      <pc:sldChg chg="addSp modSp">
        <pc:chgData name="Feliciano, Daniel" userId="S::dqf5308@psu.edu::905a2b6f-2ca4-4d35-8185-a703213acc9b" providerId="AD" clId="Web-{559EEA3C-939A-0E43-E6F0-72575A6D44F5}" dt="2023-09-05T22:53:09.164" v="61" actId="1076"/>
        <pc:sldMkLst>
          <pc:docMk/>
          <pc:sldMk cId="2173117972" sldId="262"/>
        </pc:sldMkLst>
        <pc:spChg chg="mod">
          <ac:chgData name="Feliciano, Daniel" userId="S::dqf5308@psu.edu::905a2b6f-2ca4-4d35-8185-a703213acc9b" providerId="AD" clId="Web-{559EEA3C-939A-0E43-E6F0-72575A6D44F5}" dt="2023-09-05T22:53:03.399" v="60" actId="20577"/>
          <ac:spMkLst>
            <pc:docMk/>
            <pc:sldMk cId="2173117972" sldId="262"/>
            <ac:spMk id="3" creationId="{BCDB835B-5F4B-C3BA-E245-DF4A1D66EAFF}"/>
          </ac:spMkLst>
        </pc:spChg>
        <pc:picChg chg="add mod">
          <ac:chgData name="Feliciano, Daniel" userId="S::dqf5308@psu.edu::905a2b6f-2ca4-4d35-8185-a703213acc9b" providerId="AD" clId="Web-{559EEA3C-939A-0E43-E6F0-72575A6D44F5}" dt="2023-09-05T22:52:22.148" v="13" actId="1076"/>
          <ac:picMkLst>
            <pc:docMk/>
            <pc:sldMk cId="2173117972" sldId="262"/>
            <ac:picMk id="4" creationId="{28B2B8F3-B9B9-6724-A30B-E3CBA2281BF5}"/>
          </ac:picMkLst>
        </pc:picChg>
        <pc:picChg chg="add mod">
          <ac:chgData name="Feliciano, Daniel" userId="S::dqf5308@psu.edu::905a2b6f-2ca4-4d35-8185-a703213acc9b" providerId="AD" clId="Web-{559EEA3C-939A-0E43-E6F0-72575A6D44F5}" dt="2023-09-05T22:53:09.164" v="61" actId="1076"/>
          <ac:picMkLst>
            <pc:docMk/>
            <pc:sldMk cId="2173117972" sldId="262"/>
            <ac:picMk id="5" creationId="{FC655C10-C5C7-D6A3-AC82-C4DF1A1C7FA6}"/>
          </ac:picMkLst>
        </pc:picChg>
      </pc:sldChg>
      <pc:sldChg chg="addSp delSp modSp del">
        <pc:chgData name="Feliciano, Daniel" userId="S::dqf5308@psu.edu::905a2b6f-2ca4-4d35-8185-a703213acc9b" providerId="AD" clId="Web-{559EEA3C-939A-0E43-E6F0-72575A6D44F5}" dt="2023-09-05T22:51:49.490" v="6"/>
        <pc:sldMkLst>
          <pc:docMk/>
          <pc:sldMk cId="1500323000" sldId="263"/>
        </pc:sldMkLst>
        <pc:picChg chg="add del mod">
          <ac:chgData name="Feliciano, Daniel" userId="S::dqf5308@psu.edu::905a2b6f-2ca4-4d35-8185-a703213acc9b" providerId="AD" clId="Web-{559EEA3C-939A-0E43-E6F0-72575A6D44F5}" dt="2023-09-05T22:51:45.615" v="5"/>
          <ac:picMkLst>
            <pc:docMk/>
            <pc:sldMk cId="1500323000" sldId="263"/>
            <ac:picMk id="4" creationId="{14959FEB-1F65-5240-EF3E-31120DF0140A}"/>
          </ac:picMkLst>
        </pc:picChg>
      </pc:sldChg>
      <pc:sldChg chg="ord">
        <pc:chgData name="Feliciano, Daniel" userId="S::dqf5308@psu.edu::905a2b6f-2ca4-4d35-8185-a703213acc9b" providerId="AD" clId="Web-{559EEA3C-939A-0E43-E6F0-72575A6D44F5}" dt="2023-09-05T16:46:29.391" v="1"/>
        <pc:sldMkLst>
          <pc:docMk/>
          <pc:sldMk cId="0" sldId="278"/>
        </pc:sldMkLst>
      </pc:sldChg>
      <pc:sldChg chg="addSp delSp modSp new mod modClrScheme chgLayout">
        <pc:chgData name="Feliciano, Daniel" userId="S::dqf5308@psu.edu::905a2b6f-2ca4-4d35-8185-a703213acc9b" providerId="AD" clId="Web-{559EEA3C-939A-0E43-E6F0-72575A6D44F5}" dt="2023-09-05T23:01:32.287" v="109" actId="14100"/>
        <pc:sldMkLst>
          <pc:docMk/>
          <pc:sldMk cId="4039490314" sldId="290"/>
        </pc:sldMkLst>
        <pc:spChg chg="mod ord">
          <ac:chgData name="Feliciano, Daniel" userId="S::dqf5308@psu.edu::905a2b6f-2ca4-4d35-8185-a703213acc9b" providerId="AD" clId="Web-{559EEA3C-939A-0E43-E6F0-72575A6D44F5}" dt="2023-09-05T22:59:54.644" v="67"/>
          <ac:spMkLst>
            <pc:docMk/>
            <pc:sldMk cId="4039490314" sldId="290"/>
            <ac:spMk id="2" creationId="{B25A2853-F370-CDD3-AAB5-3D9FE3790DF2}"/>
          </ac:spMkLst>
        </pc:spChg>
        <pc:spChg chg="del">
          <ac:chgData name="Feliciano, Daniel" userId="S::dqf5308@psu.edu::905a2b6f-2ca4-4d35-8185-a703213acc9b" providerId="AD" clId="Web-{559EEA3C-939A-0E43-E6F0-72575A6D44F5}" dt="2023-09-05T22:59:32.784" v="63"/>
          <ac:spMkLst>
            <pc:docMk/>
            <pc:sldMk cId="4039490314" sldId="290"/>
            <ac:spMk id="3" creationId="{D8169952-06D0-6FD2-917E-6B15A530849A}"/>
          </ac:spMkLst>
        </pc:spChg>
        <pc:spChg chg="add mod ord">
          <ac:chgData name="Feliciano, Daniel" userId="S::dqf5308@psu.edu::905a2b6f-2ca4-4d35-8185-a703213acc9b" providerId="AD" clId="Web-{559EEA3C-939A-0E43-E6F0-72575A6D44F5}" dt="2023-09-05T23:01:24.225" v="106" actId="14100"/>
          <ac:spMkLst>
            <pc:docMk/>
            <pc:sldMk cId="4039490314" sldId="290"/>
            <ac:spMk id="4" creationId="{7E8E9B0D-E307-F01C-CE61-E5479F50C93E}"/>
          </ac:spMkLst>
        </pc:spChg>
        <pc:picChg chg="add mod">
          <ac:chgData name="Feliciano, Daniel" userId="S::dqf5308@psu.edu::905a2b6f-2ca4-4d35-8185-a703213acc9b" providerId="AD" clId="Web-{559EEA3C-939A-0E43-E6F0-72575A6D44F5}" dt="2023-09-05T23:01:32.287" v="109" actId="14100"/>
          <ac:picMkLst>
            <pc:docMk/>
            <pc:sldMk cId="4039490314" sldId="290"/>
            <ac:picMk id="5" creationId="{EFA75DA6-DC0C-D0CE-47F3-792C85464728}"/>
          </ac:picMkLst>
        </pc:picChg>
      </pc:sldChg>
      <pc:sldChg chg="addSp delSp modSp new mod modClrScheme chgLayout">
        <pc:chgData name="Feliciano, Daniel" userId="S::dqf5308@psu.edu::905a2b6f-2ca4-4d35-8185-a703213acc9b" providerId="AD" clId="Web-{559EEA3C-939A-0E43-E6F0-72575A6D44F5}" dt="2023-09-05T23:03:42.056" v="154" actId="1076"/>
        <pc:sldMkLst>
          <pc:docMk/>
          <pc:sldMk cId="930179784" sldId="291"/>
        </pc:sldMkLst>
        <pc:spChg chg="del mod ord">
          <ac:chgData name="Feliciano, Daniel" userId="S::dqf5308@psu.edu::905a2b6f-2ca4-4d35-8185-a703213acc9b" providerId="AD" clId="Web-{559EEA3C-939A-0E43-E6F0-72575A6D44F5}" dt="2023-09-05T23:02:06.069" v="115"/>
          <ac:spMkLst>
            <pc:docMk/>
            <pc:sldMk cId="930179784" sldId="291"/>
            <ac:spMk id="2" creationId="{15369394-336E-30CE-6F6D-CBB24B270D2C}"/>
          </ac:spMkLst>
        </pc:spChg>
        <pc:spChg chg="del">
          <ac:chgData name="Feliciano, Daniel" userId="S::dqf5308@psu.edu::905a2b6f-2ca4-4d35-8185-a703213acc9b" providerId="AD" clId="Web-{559EEA3C-939A-0E43-E6F0-72575A6D44F5}" dt="2023-09-05T23:01:48.163" v="111"/>
          <ac:spMkLst>
            <pc:docMk/>
            <pc:sldMk cId="930179784" sldId="291"/>
            <ac:spMk id="3" creationId="{D6D11D64-23B3-D0F5-F0B4-43832605300C}"/>
          </ac:spMkLst>
        </pc:spChg>
        <pc:spChg chg="add mod">
          <ac:chgData name="Feliciano, Daniel" userId="S::dqf5308@psu.edu::905a2b6f-2ca4-4d35-8185-a703213acc9b" providerId="AD" clId="Web-{559EEA3C-939A-0E43-E6F0-72575A6D44F5}" dt="2023-09-05T23:02:40.305" v="132" actId="20577"/>
          <ac:spMkLst>
            <pc:docMk/>
            <pc:sldMk cId="930179784" sldId="291"/>
            <ac:spMk id="6" creationId="{60140EC8-05E9-B791-D243-9DA83323499D}"/>
          </ac:spMkLst>
        </pc:spChg>
        <pc:spChg chg="add mod">
          <ac:chgData name="Feliciano, Daniel" userId="S::dqf5308@psu.edu::905a2b6f-2ca4-4d35-8185-a703213acc9b" providerId="AD" clId="Web-{559EEA3C-939A-0E43-E6F0-72575A6D44F5}" dt="2023-09-05T23:03:37.838" v="152" actId="1076"/>
          <ac:spMkLst>
            <pc:docMk/>
            <pc:sldMk cId="930179784" sldId="291"/>
            <ac:spMk id="7" creationId="{5591463B-E523-A47D-EC93-8EBC6DC294FA}"/>
          </ac:spMkLst>
        </pc:spChg>
        <pc:picChg chg="add mod">
          <ac:chgData name="Feliciano, Daniel" userId="S::dqf5308@psu.edu::905a2b6f-2ca4-4d35-8185-a703213acc9b" providerId="AD" clId="Web-{559EEA3C-939A-0E43-E6F0-72575A6D44F5}" dt="2023-09-05T23:03:34.697" v="151" actId="1076"/>
          <ac:picMkLst>
            <pc:docMk/>
            <pc:sldMk cId="930179784" sldId="291"/>
            <ac:picMk id="5" creationId="{4EA56F20-5BCB-9815-2773-8C655CF658B2}"/>
          </ac:picMkLst>
        </pc:picChg>
        <pc:picChg chg="add mod">
          <ac:chgData name="Feliciano, Daniel" userId="S::dqf5308@psu.edu::905a2b6f-2ca4-4d35-8185-a703213acc9b" providerId="AD" clId="Web-{559EEA3C-939A-0E43-E6F0-72575A6D44F5}" dt="2023-09-05T23:03:42.056" v="154" actId="1076"/>
          <ac:picMkLst>
            <pc:docMk/>
            <pc:sldMk cId="930179784" sldId="291"/>
            <ac:picMk id="9" creationId="{D9B49CF2-737F-28FB-A59A-DEDF95EC77C3}"/>
          </ac:picMkLst>
        </pc:picChg>
      </pc:sldChg>
    </pc:docChg>
  </pc:docChgLst>
  <pc:docChgLst>
    <pc:chgData name="Feliciano, Daniel" userId="S::dqf5308@psu.edu::905a2b6f-2ca4-4d35-8185-a703213acc9b" providerId="AD" clId="Web-{30445926-1486-8CAE-167A-2DBBB7F79C5A}"/>
    <pc:docChg chg="modSld">
      <pc:chgData name="Feliciano, Daniel" userId="S::dqf5308@psu.edu::905a2b6f-2ca4-4d35-8185-a703213acc9b" providerId="AD" clId="Web-{30445926-1486-8CAE-167A-2DBBB7F79C5A}" dt="2023-06-30T17:54:41.270" v="123" actId="1076"/>
      <pc:docMkLst>
        <pc:docMk/>
      </pc:docMkLst>
      <pc:sldChg chg="modSp">
        <pc:chgData name="Feliciano, Daniel" userId="S::dqf5308@psu.edu::905a2b6f-2ca4-4d35-8185-a703213acc9b" providerId="AD" clId="Web-{30445926-1486-8CAE-167A-2DBBB7F79C5A}" dt="2023-06-30T17:54:41.270" v="123" actId="1076"/>
        <pc:sldMkLst>
          <pc:docMk/>
          <pc:sldMk cId="2038337166" sldId="258"/>
        </pc:sldMkLst>
        <pc:spChg chg="mod">
          <ac:chgData name="Feliciano, Daniel" userId="S::dqf5308@psu.edu::905a2b6f-2ca4-4d35-8185-a703213acc9b" providerId="AD" clId="Web-{30445926-1486-8CAE-167A-2DBBB7F79C5A}" dt="2023-06-30T17:54:41.270" v="123" actId="1076"/>
          <ac:spMkLst>
            <pc:docMk/>
            <pc:sldMk cId="2038337166" sldId="258"/>
            <ac:spMk id="3" creationId="{0BAAA50C-7508-E23B-EBF0-152E995E36F9}"/>
          </ac:spMkLst>
        </pc:spChg>
      </pc:sldChg>
    </pc:docChg>
  </pc:docChgLst>
  <pc:docChgLst>
    <pc:chgData name="Feliciano, Daniel" userId="S::dqf5308@psu.edu::905a2b6f-2ca4-4d35-8185-a703213acc9b" providerId="AD" clId="Web-{1F8CE68E-B2BA-80A2-4F4F-AACE427A208B}"/>
    <pc:docChg chg="addSld delSld modSld">
      <pc:chgData name="Feliciano, Daniel" userId="S::dqf5308@psu.edu::905a2b6f-2ca4-4d35-8185-a703213acc9b" providerId="AD" clId="Web-{1F8CE68E-B2BA-80A2-4F4F-AACE427A208B}" dt="2023-06-29T01:18:36.808" v="518" actId="20577"/>
      <pc:docMkLst>
        <pc:docMk/>
      </pc:docMkLst>
      <pc:sldChg chg="addSp modSp new mod modClrScheme chgLayout">
        <pc:chgData name="Feliciano, Daniel" userId="S::dqf5308@psu.edu::905a2b6f-2ca4-4d35-8185-a703213acc9b" providerId="AD" clId="Web-{1F8CE68E-B2BA-80A2-4F4F-AACE427A208B}" dt="2023-06-29T01:00:42.622" v="226" actId="20577"/>
        <pc:sldMkLst>
          <pc:docMk/>
          <pc:sldMk cId="547283471" sldId="257"/>
        </pc:sldMkLst>
        <pc:spChg chg="mod ord">
          <ac:chgData name="Feliciano, Daniel" userId="S::dqf5308@psu.edu::905a2b6f-2ca4-4d35-8185-a703213acc9b" providerId="AD" clId="Web-{1F8CE68E-B2BA-80A2-4F4F-AACE427A208B}" dt="2023-06-29T00:48:53.473" v="20" actId="20577"/>
          <ac:spMkLst>
            <pc:docMk/>
            <pc:sldMk cId="547283471" sldId="257"/>
            <ac:spMk id="2" creationId="{A03B60F4-3690-F06F-F494-7C6CB0AEC7F1}"/>
          </ac:spMkLst>
        </pc:spChg>
        <pc:spChg chg="mod ord">
          <ac:chgData name="Feliciano, Daniel" userId="S::dqf5308@psu.edu::905a2b6f-2ca4-4d35-8185-a703213acc9b" providerId="AD" clId="Web-{1F8CE68E-B2BA-80A2-4F4F-AACE427A208B}" dt="2023-06-29T01:00:42.622" v="226" actId="20577"/>
          <ac:spMkLst>
            <pc:docMk/>
            <pc:sldMk cId="547283471" sldId="257"/>
            <ac:spMk id="3" creationId="{0F5086B6-FE33-B452-4C82-E5EA6C4D493E}"/>
          </ac:spMkLst>
        </pc:spChg>
        <pc:spChg chg="add mod ord">
          <ac:chgData name="Feliciano, Daniel" userId="S::dqf5308@psu.edu::905a2b6f-2ca4-4d35-8185-a703213acc9b" providerId="AD" clId="Web-{1F8CE68E-B2BA-80A2-4F4F-AACE427A208B}" dt="2023-06-29T00:58:56.401" v="138" actId="20577"/>
          <ac:spMkLst>
            <pc:docMk/>
            <pc:sldMk cId="547283471" sldId="257"/>
            <ac:spMk id="4" creationId="{007EF97D-1250-E92D-49C7-09713474B74C}"/>
          </ac:spMkLst>
        </pc:spChg>
      </pc:sldChg>
      <pc:sldChg chg="new del">
        <pc:chgData name="Feliciano, Daniel" userId="S::dqf5308@psu.edu::905a2b6f-2ca4-4d35-8185-a703213acc9b" providerId="AD" clId="Web-{1F8CE68E-B2BA-80A2-4F4F-AACE427A208B}" dt="2023-06-29T00:48:34.910" v="1"/>
        <pc:sldMkLst>
          <pc:docMk/>
          <pc:sldMk cId="3458500357" sldId="257"/>
        </pc:sldMkLst>
      </pc:sldChg>
      <pc:sldChg chg="delSp modSp new mod setBg modClrScheme chgLayout">
        <pc:chgData name="Feliciano, Daniel" userId="S::dqf5308@psu.edu::905a2b6f-2ca4-4d35-8185-a703213acc9b" providerId="AD" clId="Web-{1F8CE68E-B2BA-80A2-4F4F-AACE427A208B}" dt="2023-06-29T01:09:36.074" v="346" actId="20577"/>
        <pc:sldMkLst>
          <pc:docMk/>
          <pc:sldMk cId="2038337166" sldId="258"/>
        </pc:sldMkLst>
        <pc:spChg chg="mod ord">
          <ac:chgData name="Feliciano, Daniel" userId="S::dqf5308@psu.edu::905a2b6f-2ca4-4d35-8185-a703213acc9b" providerId="AD" clId="Web-{1F8CE68E-B2BA-80A2-4F4F-AACE427A208B}" dt="2023-06-29T01:06:49.305" v="262" actId="20577"/>
          <ac:spMkLst>
            <pc:docMk/>
            <pc:sldMk cId="2038337166" sldId="258"/>
            <ac:spMk id="2" creationId="{D9F3C52C-1762-BFEC-4A60-97C2B46124B2}"/>
          </ac:spMkLst>
        </pc:spChg>
        <pc:spChg chg="mod ord">
          <ac:chgData name="Feliciano, Daniel" userId="S::dqf5308@psu.edu::905a2b6f-2ca4-4d35-8185-a703213acc9b" providerId="AD" clId="Web-{1F8CE68E-B2BA-80A2-4F4F-AACE427A208B}" dt="2023-06-29T01:09:36.074" v="346" actId="20577"/>
          <ac:spMkLst>
            <pc:docMk/>
            <pc:sldMk cId="2038337166" sldId="258"/>
            <ac:spMk id="3" creationId="{0BAAA50C-7508-E23B-EBF0-152E995E36F9}"/>
          </ac:spMkLst>
        </pc:spChg>
        <pc:spChg chg="del">
          <ac:chgData name="Feliciano, Daniel" userId="S::dqf5308@psu.edu::905a2b6f-2ca4-4d35-8185-a703213acc9b" providerId="AD" clId="Web-{1F8CE68E-B2BA-80A2-4F4F-AACE427A208B}" dt="2023-06-29T01:00:53.888" v="228"/>
          <ac:spMkLst>
            <pc:docMk/>
            <pc:sldMk cId="2038337166" sldId="258"/>
            <ac:spMk id="4" creationId="{6D9545E5-FDAF-AC38-AFDC-0A231367624A}"/>
          </ac:spMkLst>
        </pc:spChg>
      </pc:sldChg>
      <pc:sldChg chg="modSp new mod setBg">
        <pc:chgData name="Feliciano, Daniel" userId="S::dqf5308@psu.edu::905a2b6f-2ca4-4d35-8185-a703213acc9b" providerId="AD" clId="Web-{1F8CE68E-B2BA-80A2-4F4F-AACE427A208B}" dt="2023-06-29T01:15:58.242" v="510" actId="20577"/>
        <pc:sldMkLst>
          <pc:docMk/>
          <pc:sldMk cId="945161416" sldId="259"/>
        </pc:sldMkLst>
        <pc:spChg chg="mod">
          <ac:chgData name="Feliciano, Daniel" userId="S::dqf5308@psu.edu::905a2b6f-2ca4-4d35-8185-a703213acc9b" providerId="AD" clId="Web-{1F8CE68E-B2BA-80A2-4F4F-AACE427A208B}" dt="2023-06-29T01:10:35.592" v="359" actId="20577"/>
          <ac:spMkLst>
            <pc:docMk/>
            <pc:sldMk cId="945161416" sldId="259"/>
            <ac:spMk id="2" creationId="{96DA6AB1-4691-D4E2-18F1-6D4E67936E1C}"/>
          </ac:spMkLst>
        </pc:spChg>
        <pc:spChg chg="mod">
          <ac:chgData name="Feliciano, Daniel" userId="S::dqf5308@psu.edu::905a2b6f-2ca4-4d35-8185-a703213acc9b" providerId="AD" clId="Web-{1F8CE68E-B2BA-80A2-4F4F-AACE427A208B}" dt="2023-06-29T01:15:58.242" v="510" actId="20577"/>
          <ac:spMkLst>
            <pc:docMk/>
            <pc:sldMk cId="945161416" sldId="259"/>
            <ac:spMk id="3" creationId="{3F36C3E9-1949-192C-9E05-95F8C932836B}"/>
          </ac:spMkLst>
        </pc:spChg>
      </pc:sldChg>
      <pc:sldChg chg="modSp new mod setBg">
        <pc:chgData name="Feliciano, Daniel" userId="S::dqf5308@psu.edu::905a2b6f-2ca4-4d35-8185-a703213acc9b" providerId="AD" clId="Web-{1F8CE68E-B2BA-80A2-4F4F-AACE427A208B}" dt="2023-06-29T01:18:36.808" v="518" actId="20577"/>
        <pc:sldMkLst>
          <pc:docMk/>
          <pc:sldMk cId="2527258987" sldId="260"/>
        </pc:sldMkLst>
        <pc:spChg chg="mod">
          <ac:chgData name="Feliciano, Daniel" userId="S::dqf5308@psu.edu::905a2b6f-2ca4-4d35-8185-a703213acc9b" providerId="AD" clId="Web-{1F8CE68E-B2BA-80A2-4F4F-AACE427A208B}" dt="2023-06-29T01:18:36.808" v="518" actId="20577"/>
          <ac:spMkLst>
            <pc:docMk/>
            <pc:sldMk cId="2527258987" sldId="260"/>
            <ac:spMk id="2" creationId="{8CE61672-466F-AA64-8441-B7B3C48E89BA}"/>
          </ac:spMkLst>
        </pc:spChg>
      </pc:sldChg>
    </pc:docChg>
  </pc:docChgLst>
  <pc:docChgLst>
    <pc:chgData name="Feliciano, Daniel" userId="905a2b6f-2ca4-4d35-8185-a703213acc9b" providerId="ADAL" clId="{78CCD029-A175-4BE5-A602-5B81CB2E7061}"/>
    <pc:docChg chg="undo custSel addSld delSld modSld sldOrd">
      <pc:chgData name="Feliciano, Daniel" userId="905a2b6f-2ca4-4d35-8185-a703213acc9b" providerId="ADAL" clId="{78CCD029-A175-4BE5-A602-5B81CB2E7061}" dt="2023-08-31T22:31:55.870" v="196"/>
      <pc:docMkLst>
        <pc:docMk/>
      </pc:docMkLst>
      <pc:sldChg chg="ord">
        <pc:chgData name="Feliciano, Daniel" userId="905a2b6f-2ca4-4d35-8185-a703213acc9b" providerId="ADAL" clId="{78CCD029-A175-4BE5-A602-5B81CB2E7061}" dt="2023-08-31T17:20:56.731" v="172"/>
        <pc:sldMkLst>
          <pc:docMk/>
          <pc:sldMk cId="2038337166" sldId="258"/>
        </pc:sldMkLst>
      </pc:sldChg>
      <pc:sldChg chg="modSp mod ord">
        <pc:chgData name="Feliciano, Daniel" userId="905a2b6f-2ca4-4d35-8185-a703213acc9b" providerId="ADAL" clId="{78CCD029-A175-4BE5-A602-5B81CB2E7061}" dt="2023-08-31T17:20:57.856" v="174"/>
        <pc:sldMkLst>
          <pc:docMk/>
          <pc:sldMk cId="945161416" sldId="259"/>
        </pc:sldMkLst>
        <pc:spChg chg="mod">
          <ac:chgData name="Feliciano, Daniel" userId="905a2b6f-2ca4-4d35-8185-a703213acc9b" providerId="ADAL" clId="{78CCD029-A175-4BE5-A602-5B81CB2E7061}" dt="2023-08-31T16:44:30.221" v="102" actId="20577"/>
          <ac:spMkLst>
            <pc:docMk/>
            <pc:sldMk cId="945161416" sldId="259"/>
            <ac:spMk id="3" creationId="{3F36C3E9-1949-192C-9E05-95F8C932836B}"/>
          </ac:spMkLst>
        </pc:spChg>
      </pc:sldChg>
      <pc:sldChg chg="modSp mod">
        <pc:chgData name="Feliciano, Daniel" userId="905a2b6f-2ca4-4d35-8185-a703213acc9b" providerId="ADAL" clId="{78CCD029-A175-4BE5-A602-5B81CB2E7061}" dt="2023-08-31T17:24:35.432" v="192" actId="20577"/>
        <pc:sldMkLst>
          <pc:docMk/>
          <pc:sldMk cId="387145211" sldId="265"/>
        </pc:sldMkLst>
        <pc:spChg chg="mod">
          <ac:chgData name="Feliciano, Daniel" userId="905a2b6f-2ca4-4d35-8185-a703213acc9b" providerId="ADAL" clId="{78CCD029-A175-4BE5-A602-5B81CB2E7061}" dt="2023-08-31T17:24:35.432" v="192" actId="20577"/>
          <ac:spMkLst>
            <pc:docMk/>
            <pc:sldMk cId="387145211" sldId="265"/>
            <ac:spMk id="3" creationId="{3BFB7B47-A85B-4AF1-E780-7B2DCBF638A9}"/>
          </ac:spMkLst>
        </pc:spChg>
      </pc:sldChg>
      <pc:sldChg chg="ord">
        <pc:chgData name="Feliciano, Daniel" userId="905a2b6f-2ca4-4d35-8185-a703213acc9b" providerId="ADAL" clId="{78CCD029-A175-4BE5-A602-5B81CB2E7061}" dt="2023-08-31T22:31:55.870" v="196"/>
        <pc:sldMkLst>
          <pc:docMk/>
          <pc:sldMk cId="2453543118" sldId="266"/>
        </pc:sldMkLst>
      </pc:sldChg>
      <pc:sldChg chg="modSp mod">
        <pc:chgData name="Feliciano, Daniel" userId="905a2b6f-2ca4-4d35-8185-a703213acc9b" providerId="ADAL" clId="{78CCD029-A175-4BE5-A602-5B81CB2E7061}" dt="2023-08-31T17:19:41.423" v="168" actId="20577"/>
        <pc:sldMkLst>
          <pc:docMk/>
          <pc:sldMk cId="356902998" sldId="268"/>
        </pc:sldMkLst>
        <pc:spChg chg="mod">
          <ac:chgData name="Feliciano, Daniel" userId="905a2b6f-2ca4-4d35-8185-a703213acc9b" providerId="ADAL" clId="{78CCD029-A175-4BE5-A602-5B81CB2E7061}" dt="2023-08-31T17:19:41.423" v="168" actId="20577"/>
          <ac:spMkLst>
            <pc:docMk/>
            <pc:sldMk cId="356902998" sldId="268"/>
            <ac:spMk id="3" creationId="{3F36C3E9-1949-192C-9E05-95F8C932836B}"/>
          </ac:spMkLst>
        </pc:spChg>
      </pc:sldChg>
      <pc:sldChg chg="add del">
        <pc:chgData name="Feliciano, Daniel" userId="905a2b6f-2ca4-4d35-8185-a703213acc9b" providerId="ADAL" clId="{78CCD029-A175-4BE5-A602-5B81CB2E7061}" dt="2023-08-31T21:56:30.587" v="194" actId="2890"/>
        <pc:sldMkLst>
          <pc:docMk/>
          <pc:sldMk cId="925595128" sldId="269"/>
        </pc:sldMkLst>
      </pc:sldChg>
    </pc:docChg>
  </pc:docChgLst>
  <pc:docChgLst>
    <pc:chgData name="Feliciano, Daniel" userId="S::dqf5308@psu.edu::905a2b6f-2ca4-4d35-8185-a703213acc9b" providerId="AD" clId="Web-{4B8A6EA4-D550-9873-17CA-67DCA1DC3567}"/>
    <pc:docChg chg="modSld sldOrd">
      <pc:chgData name="Feliciano, Daniel" userId="S::dqf5308@psu.edu::905a2b6f-2ca4-4d35-8185-a703213acc9b" providerId="AD" clId="Web-{4B8A6EA4-D550-9873-17CA-67DCA1DC3567}" dt="2023-09-03T23:42:27.346" v="16"/>
      <pc:docMkLst>
        <pc:docMk/>
      </pc:docMkLst>
      <pc:sldChg chg="modSp">
        <pc:chgData name="Feliciano, Daniel" userId="S::dqf5308@psu.edu::905a2b6f-2ca4-4d35-8185-a703213acc9b" providerId="AD" clId="Web-{4B8A6EA4-D550-9873-17CA-67DCA1DC3567}" dt="2023-09-03T23:40:19.480" v="15" actId="20577"/>
        <pc:sldMkLst>
          <pc:docMk/>
          <pc:sldMk cId="2038337166" sldId="258"/>
        </pc:sldMkLst>
        <pc:spChg chg="mod">
          <ac:chgData name="Feliciano, Daniel" userId="S::dqf5308@psu.edu::905a2b6f-2ca4-4d35-8185-a703213acc9b" providerId="AD" clId="Web-{4B8A6EA4-D550-9873-17CA-67DCA1DC3567}" dt="2023-09-03T23:40:19.480" v="15" actId="20577"/>
          <ac:spMkLst>
            <pc:docMk/>
            <pc:sldMk cId="2038337166" sldId="258"/>
            <ac:spMk id="3" creationId="{0BAAA50C-7508-E23B-EBF0-152E995E36F9}"/>
          </ac:spMkLst>
        </pc:spChg>
      </pc:sldChg>
      <pc:sldChg chg="ord">
        <pc:chgData name="Feliciano, Daniel" userId="S::dqf5308@psu.edu::905a2b6f-2ca4-4d35-8185-a703213acc9b" providerId="AD" clId="Web-{4B8A6EA4-D550-9873-17CA-67DCA1DC3567}" dt="2023-09-03T23:42:27.346" v="16"/>
        <pc:sldMkLst>
          <pc:docMk/>
          <pc:sldMk cId="2527258987" sldId="260"/>
        </pc:sldMkLst>
      </pc:sldChg>
    </pc:docChg>
  </pc:docChgLst>
  <pc:docChgLst>
    <pc:chgData name="Feliciano, Daniel" userId="S::dqf5308@psu.edu::905a2b6f-2ca4-4d35-8185-a703213acc9b" providerId="AD" clId="Web-{20CE64A7-BFDE-E185-B723-D5683F4AF092}"/>
    <pc:docChg chg="modSld sldOrd">
      <pc:chgData name="Feliciano, Daniel" userId="S::dqf5308@psu.edu::905a2b6f-2ca4-4d35-8185-a703213acc9b" providerId="AD" clId="Web-{20CE64A7-BFDE-E185-B723-D5683F4AF092}" dt="2023-08-24T23:46:17.477" v="21" actId="20577"/>
      <pc:docMkLst>
        <pc:docMk/>
      </pc:docMkLst>
      <pc:sldChg chg="ord">
        <pc:chgData name="Feliciano, Daniel" userId="S::dqf5308@psu.edu::905a2b6f-2ca4-4d35-8185-a703213acc9b" providerId="AD" clId="Web-{20CE64A7-BFDE-E185-B723-D5683F4AF092}" dt="2023-08-24T23:45:17.053" v="2"/>
        <pc:sldMkLst>
          <pc:docMk/>
          <pc:sldMk cId="2038337166" sldId="258"/>
        </pc:sldMkLst>
      </pc:sldChg>
      <pc:sldChg chg="modSp">
        <pc:chgData name="Feliciano, Daniel" userId="S::dqf5308@psu.edu::905a2b6f-2ca4-4d35-8185-a703213acc9b" providerId="AD" clId="Web-{20CE64A7-BFDE-E185-B723-D5683F4AF092}" dt="2023-08-24T23:46:17.477" v="21" actId="20577"/>
        <pc:sldMkLst>
          <pc:docMk/>
          <pc:sldMk cId="945161416" sldId="259"/>
        </pc:sldMkLst>
        <pc:spChg chg="mod">
          <ac:chgData name="Feliciano, Daniel" userId="S::dqf5308@psu.edu::905a2b6f-2ca4-4d35-8185-a703213acc9b" providerId="AD" clId="Web-{20CE64A7-BFDE-E185-B723-D5683F4AF092}" dt="2023-08-24T23:46:17.477" v="21" actId="20577"/>
          <ac:spMkLst>
            <pc:docMk/>
            <pc:sldMk cId="945161416" sldId="259"/>
            <ac:spMk id="3" creationId="{3F36C3E9-1949-192C-9E05-95F8C932836B}"/>
          </ac:spMkLst>
        </pc:spChg>
      </pc:sldChg>
      <pc:sldChg chg="ord">
        <pc:chgData name="Feliciano, Daniel" userId="S::dqf5308@psu.edu::905a2b6f-2ca4-4d35-8185-a703213acc9b" providerId="AD" clId="Web-{20CE64A7-BFDE-E185-B723-D5683F4AF092}" dt="2023-08-24T23:46:09.165" v="20"/>
        <pc:sldMkLst>
          <pc:docMk/>
          <pc:sldMk cId="2527258987" sldId="260"/>
        </pc:sldMkLst>
      </pc:sldChg>
    </pc:docChg>
  </pc:docChgLst>
  <pc:docChgLst>
    <pc:chgData name="Dorchinsky, Jacob" userId="S::jpd6153@psu.edu::58f543b7-7ab4-47b6-9d26-f641479e1fe0" providerId="AD" clId="Web-{4EEE4C7A-B132-BBDE-3B0F-3DCE183135B1}"/>
    <pc:docChg chg="addSld modSld">
      <pc:chgData name="Dorchinsky, Jacob" userId="S::jpd6153@psu.edu::58f543b7-7ab4-47b6-9d26-f641479e1fe0" providerId="AD" clId="Web-{4EEE4C7A-B132-BBDE-3B0F-3DCE183135B1}" dt="2023-06-29T01:44:59.576" v="686" actId="20577"/>
      <pc:docMkLst>
        <pc:docMk/>
      </pc:docMkLst>
      <pc:sldChg chg="addSp delSp modSp">
        <pc:chgData name="Dorchinsky, Jacob" userId="S::jpd6153@psu.edu::58f543b7-7ab4-47b6-9d26-f641479e1fe0" providerId="AD" clId="Web-{4EEE4C7A-B132-BBDE-3B0F-3DCE183135B1}" dt="2023-06-29T01:27:58.609" v="222" actId="20577"/>
        <pc:sldMkLst>
          <pc:docMk/>
          <pc:sldMk cId="547283471" sldId="257"/>
        </pc:sldMkLst>
        <pc:spChg chg="add del mod">
          <ac:chgData name="Dorchinsky, Jacob" userId="S::jpd6153@psu.edu::58f543b7-7ab4-47b6-9d26-f641479e1fe0" providerId="AD" clId="Web-{4EEE4C7A-B132-BBDE-3B0F-3DCE183135B1}" dt="2023-06-29T01:27:58.609" v="222" actId="20577"/>
          <ac:spMkLst>
            <pc:docMk/>
            <pc:sldMk cId="547283471" sldId="257"/>
            <ac:spMk id="4" creationId="{007EF97D-1250-E92D-49C7-09713474B74C}"/>
          </ac:spMkLst>
        </pc:spChg>
        <pc:spChg chg="add del mod">
          <ac:chgData name="Dorchinsky, Jacob" userId="S::jpd6153@psu.edu::58f543b7-7ab4-47b6-9d26-f641479e1fe0" providerId="AD" clId="Web-{4EEE4C7A-B132-BBDE-3B0F-3DCE183135B1}" dt="2023-06-29T01:23:33.867" v="7"/>
          <ac:spMkLst>
            <pc:docMk/>
            <pc:sldMk cId="547283471" sldId="257"/>
            <ac:spMk id="6" creationId="{E97297BE-1485-9D2A-3753-D5753E56C024}"/>
          </ac:spMkLst>
        </pc:spChg>
        <pc:spChg chg="add del mod">
          <ac:chgData name="Dorchinsky, Jacob" userId="S::jpd6153@psu.edu::58f543b7-7ab4-47b6-9d26-f641479e1fe0" providerId="AD" clId="Web-{4EEE4C7A-B132-BBDE-3B0F-3DCE183135B1}" dt="2023-06-29T01:23:27.336" v="5"/>
          <ac:spMkLst>
            <pc:docMk/>
            <pc:sldMk cId="547283471" sldId="257"/>
            <ac:spMk id="8" creationId="{EFABB4D1-8647-D9AF-09B8-9F2D79759B32}"/>
          </ac:spMkLst>
        </pc:spChg>
      </pc:sldChg>
      <pc:sldChg chg="modSp new">
        <pc:chgData name="Dorchinsky, Jacob" userId="S::jpd6153@psu.edu::58f543b7-7ab4-47b6-9d26-f641479e1fe0" providerId="AD" clId="Web-{4EEE4C7A-B132-BBDE-3B0F-3DCE183135B1}" dt="2023-06-29T01:44:59.576" v="686" actId="20577"/>
        <pc:sldMkLst>
          <pc:docMk/>
          <pc:sldMk cId="2897130464" sldId="261"/>
        </pc:sldMkLst>
        <pc:spChg chg="mod">
          <ac:chgData name="Dorchinsky, Jacob" userId="S::jpd6153@psu.edu::58f543b7-7ab4-47b6-9d26-f641479e1fe0" providerId="AD" clId="Web-{4EEE4C7A-B132-BBDE-3B0F-3DCE183135B1}" dt="2023-06-29T01:31:12.208" v="272" actId="20577"/>
          <ac:spMkLst>
            <pc:docMk/>
            <pc:sldMk cId="2897130464" sldId="261"/>
            <ac:spMk id="2" creationId="{CEF35E8E-4EFC-9675-9C2F-D7110C59645D}"/>
          </ac:spMkLst>
        </pc:spChg>
        <pc:spChg chg="mod">
          <ac:chgData name="Dorchinsky, Jacob" userId="S::jpd6153@psu.edu::58f543b7-7ab4-47b6-9d26-f641479e1fe0" providerId="AD" clId="Web-{4EEE4C7A-B132-BBDE-3B0F-3DCE183135B1}" dt="2023-06-29T01:44:59.576" v="686" actId="20577"/>
          <ac:spMkLst>
            <pc:docMk/>
            <pc:sldMk cId="2897130464" sldId="261"/>
            <ac:spMk id="3" creationId="{270DD7F2-857D-A2BF-0582-3512AC45CAFA}"/>
          </ac:spMkLst>
        </pc:spChg>
      </pc:sldChg>
    </pc:docChg>
  </pc:docChgLst>
  <pc:docChgLst>
    <pc:chgData name="Feliciano, Daniel" userId="S::dqf5308@psu.edu::905a2b6f-2ca4-4d35-8185-a703213acc9b" providerId="AD" clId="Web-{463E1E4C-D513-C873-CCBD-8F6176A3F25B}"/>
    <pc:docChg chg="delSld modSld">
      <pc:chgData name="Feliciano, Daniel" userId="S::dqf5308@psu.edu::905a2b6f-2ca4-4d35-8185-a703213acc9b" providerId="AD" clId="Web-{463E1E4C-D513-C873-CCBD-8F6176A3F25B}" dt="2023-09-01T14:40:56.708" v="6" actId="1076"/>
      <pc:docMkLst>
        <pc:docMk/>
      </pc:docMkLst>
      <pc:sldChg chg="addSp modSp">
        <pc:chgData name="Feliciano, Daniel" userId="S::dqf5308@psu.edu::905a2b6f-2ca4-4d35-8185-a703213acc9b" providerId="AD" clId="Web-{463E1E4C-D513-C873-CCBD-8F6176A3F25B}" dt="2023-09-01T14:40:56.708" v="6" actId="1076"/>
        <pc:sldMkLst>
          <pc:docMk/>
          <pc:sldMk cId="2527258987" sldId="260"/>
        </pc:sldMkLst>
        <pc:picChg chg="add mod">
          <ac:chgData name="Feliciano, Daniel" userId="S::dqf5308@psu.edu::905a2b6f-2ca4-4d35-8185-a703213acc9b" providerId="AD" clId="Web-{463E1E4C-D513-C873-CCBD-8F6176A3F25B}" dt="2023-09-01T14:40:56.708" v="6" actId="1076"/>
          <ac:picMkLst>
            <pc:docMk/>
            <pc:sldMk cId="2527258987" sldId="260"/>
            <ac:picMk id="4" creationId="{91D70F20-D9A7-0C66-FA57-D47C0F3AF9C7}"/>
          </ac:picMkLst>
        </pc:picChg>
      </pc:sldChg>
      <pc:sldChg chg="mod setBg">
        <pc:chgData name="Feliciano, Daniel" userId="S::dqf5308@psu.edu::905a2b6f-2ca4-4d35-8185-a703213acc9b" providerId="AD" clId="Web-{463E1E4C-D513-C873-CCBD-8F6176A3F25B}" dt="2023-09-01T14:39:51.065" v="4"/>
        <pc:sldMkLst>
          <pc:docMk/>
          <pc:sldMk cId="2453543118" sldId="266"/>
        </pc:sldMkLst>
      </pc:sldChg>
      <pc:sldChg chg="del">
        <pc:chgData name="Feliciano, Daniel" userId="S::dqf5308@psu.edu::905a2b6f-2ca4-4d35-8185-a703213acc9b" providerId="AD" clId="Web-{463E1E4C-D513-C873-CCBD-8F6176A3F25B}" dt="2023-09-01T14:33:51.395" v="0"/>
        <pc:sldMkLst>
          <pc:docMk/>
          <pc:sldMk cId="3386729622" sldId="267"/>
        </pc:sldMkLst>
      </pc:sldChg>
    </pc:docChg>
  </pc:docChgLst>
  <pc:docChgLst>
    <pc:chgData name="Fox, Jenna Elizabeth" userId="S::jef5600@psu.edu::9fa38525-ec20-451f-b9c6-051aade207ad" providerId="AD" clId="Web-{495670AA-BD18-92F1-7B63-E4D98EDC8674}"/>
    <pc:docChg chg="addSld modSld sldOrd">
      <pc:chgData name="Fox, Jenna Elizabeth" userId="S::jef5600@psu.edu::9fa38525-ec20-451f-b9c6-051aade207ad" providerId="AD" clId="Web-{495670AA-BD18-92F1-7B63-E4D98EDC8674}" dt="2023-09-06T22:36:39.567" v="183"/>
      <pc:docMkLst>
        <pc:docMk/>
      </pc:docMkLst>
      <pc:sldChg chg="modSp">
        <pc:chgData name="Fox, Jenna Elizabeth" userId="S::jef5600@psu.edu::9fa38525-ec20-451f-b9c6-051aade207ad" providerId="AD" clId="Web-{495670AA-BD18-92F1-7B63-E4D98EDC8674}" dt="2023-09-06T21:40:14.577" v="120" actId="20577"/>
        <pc:sldMkLst>
          <pc:docMk/>
          <pc:sldMk cId="0" sldId="256"/>
        </pc:sldMkLst>
        <pc:spChg chg="mod">
          <ac:chgData name="Fox, Jenna Elizabeth" userId="S::jef5600@psu.edu::9fa38525-ec20-451f-b9c6-051aade207ad" providerId="AD" clId="Web-{495670AA-BD18-92F1-7B63-E4D98EDC8674}" dt="2023-09-06T21:40:14.577" v="120" actId="20577"/>
          <ac:spMkLst>
            <pc:docMk/>
            <pc:sldMk cId="0" sldId="256"/>
            <ac:spMk id="219" creationId="{00000000-0000-0000-0000-000000000000}"/>
          </ac:spMkLst>
        </pc:spChg>
      </pc:sldChg>
      <pc:sldChg chg="addSp modSp new">
        <pc:chgData name="Fox, Jenna Elizabeth" userId="S::jef5600@psu.edu::9fa38525-ec20-451f-b9c6-051aade207ad" providerId="AD" clId="Web-{495670AA-BD18-92F1-7B63-E4D98EDC8674}" dt="2023-09-06T21:39:18.748" v="104" actId="20577"/>
        <pc:sldMkLst>
          <pc:docMk/>
          <pc:sldMk cId="2532078482" sldId="292"/>
        </pc:sldMkLst>
        <pc:spChg chg="mod">
          <ac:chgData name="Fox, Jenna Elizabeth" userId="S::jef5600@psu.edu::9fa38525-ec20-451f-b9c6-051aade207ad" providerId="AD" clId="Web-{495670AA-BD18-92F1-7B63-E4D98EDC8674}" dt="2023-09-06T20:22:06.575" v="6" actId="20577"/>
          <ac:spMkLst>
            <pc:docMk/>
            <pc:sldMk cId="2532078482" sldId="292"/>
            <ac:spMk id="2" creationId="{3C12E4AB-7597-6AAB-CB70-67BF96D1EF43}"/>
          </ac:spMkLst>
        </pc:spChg>
        <pc:spChg chg="mod">
          <ac:chgData name="Fox, Jenna Elizabeth" userId="S::jef5600@psu.edu::9fa38525-ec20-451f-b9c6-051aade207ad" providerId="AD" clId="Web-{495670AA-BD18-92F1-7B63-E4D98EDC8674}" dt="2023-09-06T21:39:18.748" v="104" actId="20577"/>
          <ac:spMkLst>
            <pc:docMk/>
            <pc:sldMk cId="2532078482" sldId="292"/>
            <ac:spMk id="3" creationId="{66BA105E-49F7-B895-3C4D-B21534B4DF6D}"/>
          </ac:spMkLst>
        </pc:spChg>
        <pc:picChg chg="add mod">
          <ac:chgData name="Fox, Jenna Elizabeth" userId="S::jef5600@psu.edu::9fa38525-ec20-451f-b9c6-051aade207ad" providerId="AD" clId="Web-{495670AA-BD18-92F1-7B63-E4D98EDC8674}" dt="2023-09-06T20:23:53.547" v="82" actId="1076"/>
          <ac:picMkLst>
            <pc:docMk/>
            <pc:sldMk cId="2532078482" sldId="292"/>
            <ac:picMk id="4" creationId="{B518243F-3901-2767-724B-39664DB67B1B}"/>
          </ac:picMkLst>
        </pc:picChg>
        <pc:picChg chg="add mod">
          <ac:chgData name="Fox, Jenna Elizabeth" userId="S::jef5600@psu.edu::9fa38525-ec20-451f-b9c6-051aade207ad" providerId="AD" clId="Web-{495670AA-BD18-92F1-7B63-E4D98EDC8674}" dt="2023-09-06T20:25:43.081" v="86" actId="1076"/>
          <ac:picMkLst>
            <pc:docMk/>
            <pc:sldMk cId="2532078482" sldId="292"/>
            <ac:picMk id="5" creationId="{E434B1E2-6009-D5BC-A3C1-E0859581337C}"/>
          </ac:picMkLst>
        </pc:picChg>
        <pc:picChg chg="add mod">
          <ac:chgData name="Fox, Jenna Elizabeth" userId="S::jef5600@psu.edu::9fa38525-ec20-451f-b9c6-051aade207ad" providerId="AD" clId="Web-{495670AA-BD18-92F1-7B63-E4D98EDC8674}" dt="2023-09-06T20:51:55.977" v="90" actId="1076"/>
          <ac:picMkLst>
            <pc:docMk/>
            <pc:sldMk cId="2532078482" sldId="292"/>
            <ac:picMk id="6" creationId="{32058FD4-4FC5-0B94-FC48-019BAD681EDF}"/>
          </ac:picMkLst>
        </pc:picChg>
      </pc:sldChg>
      <pc:sldChg chg="modSp new ord">
        <pc:chgData name="Fox, Jenna Elizabeth" userId="S::jef5600@psu.edu::9fa38525-ec20-451f-b9c6-051aade207ad" providerId="AD" clId="Web-{495670AA-BD18-92F1-7B63-E4D98EDC8674}" dt="2023-09-06T21:47:07.215" v="174" actId="20577"/>
        <pc:sldMkLst>
          <pc:docMk/>
          <pc:sldMk cId="2088377980" sldId="294"/>
        </pc:sldMkLst>
        <pc:spChg chg="mod">
          <ac:chgData name="Fox, Jenna Elizabeth" userId="S::jef5600@psu.edu::9fa38525-ec20-451f-b9c6-051aade207ad" providerId="AD" clId="Web-{495670AA-BD18-92F1-7B63-E4D98EDC8674}" dt="2023-09-06T21:46:34.745" v="126" actId="20577"/>
          <ac:spMkLst>
            <pc:docMk/>
            <pc:sldMk cId="2088377980" sldId="294"/>
            <ac:spMk id="2" creationId="{0E5DB00B-D1BB-C5AA-B2B2-9BDF5A1584C2}"/>
          </ac:spMkLst>
        </pc:spChg>
        <pc:spChg chg="mod">
          <ac:chgData name="Fox, Jenna Elizabeth" userId="S::jef5600@psu.edu::9fa38525-ec20-451f-b9c6-051aade207ad" providerId="AD" clId="Web-{495670AA-BD18-92F1-7B63-E4D98EDC8674}" dt="2023-09-06T21:47:07.215" v="174" actId="20577"/>
          <ac:spMkLst>
            <pc:docMk/>
            <pc:sldMk cId="2088377980" sldId="294"/>
            <ac:spMk id="3" creationId="{8F7F2CB5-E829-63AE-0C47-BDEF3A7DC5CC}"/>
          </ac:spMkLst>
        </pc:spChg>
      </pc:sldChg>
      <pc:sldChg chg="addSp modSp new ord">
        <pc:chgData name="Fox, Jenna Elizabeth" userId="S::jef5600@psu.edu::9fa38525-ec20-451f-b9c6-051aade207ad" providerId="AD" clId="Web-{495670AA-BD18-92F1-7B63-E4D98EDC8674}" dt="2023-09-06T22:36:39.567" v="183"/>
        <pc:sldMkLst>
          <pc:docMk/>
          <pc:sldMk cId="1226440946" sldId="295"/>
        </pc:sldMkLst>
        <pc:spChg chg="mod">
          <ac:chgData name="Fox, Jenna Elizabeth" userId="S::jef5600@psu.edu::9fa38525-ec20-451f-b9c6-051aade207ad" providerId="AD" clId="Web-{495670AA-BD18-92F1-7B63-E4D98EDC8674}" dt="2023-09-06T21:47:33.684" v="179" actId="20577"/>
          <ac:spMkLst>
            <pc:docMk/>
            <pc:sldMk cId="1226440946" sldId="295"/>
            <ac:spMk id="2" creationId="{4F10956C-0844-17EB-1945-0C4848D329EE}"/>
          </ac:spMkLst>
        </pc:spChg>
        <pc:picChg chg="add mod">
          <ac:chgData name="Fox, Jenna Elizabeth" userId="S::jef5600@psu.edu::9fa38525-ec20-451f-b9c6-051aade207ad" providerId="AD" clId="Web-{495670AA-BD18-92F1-7B63-E4D98EDC8674}" dt="2023-09-06T21:47:40.075" v="181" actId="1076"/>
          <ac:picMkLst>
            <pc:docMk/>
            <pc:sldMk cId="1226440946" sldId="295"/>
            <ac:picMk id="4" creationId="{8B3CC5E4-F3C9-E501-1C8B-C5D9ECFE31C1}"/>
          </ac:picMkLst>
        </pc:picChg>
      </pc:sldChg>
      <pc:sldChg chg="add">
        <pc:chgData name="Fox, Jenna Elizabeth" userId="S::jef5600@psu.edu::9fa38525-ec20-451f-b9c6-051aade207ad" providerId="AD" clId="Web-{495670AA-BD18-92F1-7B63-E4D98EDC8674}" dt="2023-09-06T21:51:04.659" v="182"/>
        <pc:sldMkLst>
          <pc:docMk/>
          <pc:sldMk cId="3029337880" sldId="296"/>
        </pc:sldMkLst>
      </pc:sldChg>
    </pc:docChg>
  </pc:docChgLst>
  <pc:docChgLst>
    <pc:chgData name="Ortiz, Jackson" userId="S::jto5166@psu.edu::d17fbcd9-3ac7-4865-9723-cd7aae299e5a" providerId="AD" clId="Web-{8EFCC926-4B89-8EFC-89D9-4EDBD5718906}"/>
    <pc:docChg chg="modSld">
      <pc:chgData name="Ortiz, Jackson" userId="S::jto5166@psu.edu::d17fbcd9-3ac7-4865-9723-cd7aae299e5a" providerId="AD" clId="Web-{8EFCC926-4B89-8EFC-89D9-4EDBD5718906}" dt="2023-09-11T20:06:44.750" v="1" actId="1076"/>
      <pc:docMkLst>
        <pc:docMk/>
      </pc:docMkLst>
      <pc:sldChg chg="modSp">
        <pc:chgData name="Ortiz, Jackson" userId="S::jto5166@psu.edu::d17fbcd9-3ac7-4865-9723-cd7aae299e5a" providerId="AD" clId="Web-{8EFCC926-4B89-8EFC-89D9-4EDBD5718906}" dt="2023-09-11T20:06:44.750" v="1" actId="1076"/>
        <pc:sldMkLst>
          <pc:docMk/>
          <pc:sldMk cId="1042044862" sldId="289"/>
        </pc:sldMkLst>
        <pc:picChg chg="mod">
          <ac:chgData name="Ortiz, Jackson" userId="S::jto5166@psu.edu::d17fbcd9-3ac7-4865-9723-cd7aae299e5a" providerId="AD" clId="Web-{8EFCC926-4B89-8EFC-89D9-4EDBD5718906}" dt="2023-09-11T20:06:44.750" v="1" actId="1076"/>
          <ac:picMkLst>
            <pc:docMk/>
            <pc:sldMk cId="1042044862" sldId="289"/>
            <ac:picMk id="7" creationId="{15D88605-A9E8-05B6-2325-1F4C586D5942}"/>
          </ac:picMkLst>
        </pc:picChg>
      </pc:sldChg>
    </pc:docChg>
  </pc:docChgLst>
  <pc:docChgLst>
    <pc:chgData name="Feliciano, Daniel" userId="S::dqf5308@psu.edu::905a2b6f-2ca4-4d35-8185-a703213acc9b" providerId="AD" clId="Web-{A69D6195-95BC-EA8F-7BA6-03CC47B28EB2}"/>
    <pc:docChg chg="modSld">
      <pc:chgData name="Feliciano, Daniel" userId="S::dqf5308@psu.edu::905a2b6f-2ca4-4d35-8185-a703213acc9b" providerId="AD" clId="Web-{A69D6195-95BC-EA8F-7BA6-03CC47B28EB2}" dt="2023-08-22T23:07:32.690" v="29" actId="20577"/>
      <pc:docMkLst>
        <pc:docMk/>
      </pc:docMkLst>
      <pc:sldChg chg="modSp">
        <pc:chgData name="Feliciano, Daniel" userId="S::dqf5308@psu.edu::905a2b6f-2ca4-4d35-8185-a703213acc9b" providerId="AD" clId="Web-{A69D6195-95BC-EA8F-7BA6-03CC47B28EB2}" dt="2023-08-22T23:07:32.690" v="29" actId="20577"/>
        <pc:sldMkLst>
          <pc:docMk/>
          <pc:sldMk cId="2527258987" sldId="260"/>
        </pc:sldMkLst>
        <pc:spChg chg="mod">
          <ac:chgData name="Feliciano, Daniel" userId="S::dqf5308@psu.edu::905a2b6f-2ca4-4d35-8185-a703213acc9b" providerId="AD" clId="Web-{A69D6195-95BC-EA8F-7BA6-03CC47B28EB2}" dt="2023-08-22T23:07:32.690" v="29" actId="20577"/>
          <ac:spMkLst>
            <pc:docMk/>
            <pc:sldMk cId="2527258987" sldId="260"/>
            <ac:spMk id="3" creationId="{E3EEA26C-B22B-E29B-E5CC-0E6BA2ECA463}"/>
          </ac:spMkLst>
        </pc:spChg>
      </pc:sldChg>
    </pc:docChg>
  </pc:docChgLst>
  <pc:docChgLst>
    <pc:chgData name="Geyer, Liam Frederick" userId="45348dc7-3a6a-4a54-b98d-87021b42e942" providerId="ADAL" clId="{68BDE1D1-262F-4B4A-B2B0-F7667B30FDC4}"/>
    <pc:docChg chg="addSld delSld modSld sldOrd">
      <pc:chgData name="Geyer, Liam Frederick" userId="45348dc7-3a6a-4a54-b98d-87021b42e942" providerId="ADAL" clId="{68BDE1D1-262F-4B4A-B2B0-F7667B30FDC4}" dt="2023-09-06T13:36:13.324" v="24" actId="1076"/>
      <pc:docMkLst>
        <pc:docMk/>
      </pc:docMkLst>
      <pc:sldChg chg="modSp new mod">
        <pc:chgData name="Geyer, Liam Frederick" userId="45348dc7-3a6a-4a54-b98d-87021b42e942" providerId="ADAL" clId="{68BDE1D1-262F-4B4A-B2B0-F7667B30FDC4}" dt="2023-09-03T15:50:32.235" v="10" actId="20577"/>
        <pc:sldMkLst>
          <pc:docMk/>
          <pc:sldMk cId="3511469910" sldId="269"/>
        </pc:sldMkLst>
        <pc:spChg chg="mod">
          <ac:chgData name="Geyer, Liam Frederick" userId="45348dc7-3a6a-4a54-b98d-87021b42e942" providerId="ADAL" clId="{68BDE1D1-262F-4B4A-B2B0-F7667B30FDC4}" dt="2023-09-03T15:50:30.091" v="6" actId="20577"/>
          <ac:spMkLst>
            <pc:docMk/>
            <pc:sldMk cId="3511469910" sldId="269"/>
            <ac:spMk id="2" creationId="{B8D0CDE9-F9F9-095A-7A24-BD2192A4CF82}"/>
          </ac:spMkLst>
        </pc:spChg>
        <pc:spChg chg="mod">
          <ac:chgData name="Geyer, Liam Frederick" userId="45348dc7-3a6a-4a54-b98d-87021b42e942" providerId="ADAL" clId="{68BDE1D1-262F-4B4A-B2B0-F7667B30FDC4}" dt="2023-09-03T15:50:32.235" v="10" actId="20577"/>
          <ac:spMkLst>
            <pc:docMk/>
            <pc:sldMk cId="3511469910" sldId="269"/>
            <ac:spMk id="3" creationId="{CFC6442C-736C-892C-B451-7C8FF072CCDA}"/>
          </ac:spMkLst>
        </pc:spChg>
      </pc:sldChg>
      <pc:sldChg chg="modSp new del mod ord">
        <pc:chgData name="Geyer, Liam Frederick" userId="45348dc7-3a6a-4a54-b98d-87021b42e942" providerId="ADAL" clId="{68BDE1D1-262F-4B4A-B2B0-F7667B30FDC4}" dt="2023-09-03T15:51:01.422" v="18" actId="47"/>
        <pc:sldMkLst>
          <pc:docMk/>
          <pc:sldMk cId="2409195254" sldId="270"/>
        </pc:sldMkLst>
        <pc:spChg chg="mod">
          <ac:chgData name="Geyer, Liam Frederick" userId="45348dc7-3a6a-4a54-b98d-87021b42e942" providerId="ADAL" clId="{68BDE1D1-262F-4B4A-B2B0-F7667B30FDC4}" dt="2023-09-03T15:50:43.331" v="17" actId="20577"/>
          <ac:spMkLst>
            <pc:docMk/>
            <pc:sldMk cId="2409195254" sldId="270"/>
            <ac:spMk id="2" creationId="{BA9938A6-6030-9C34-92BF-292851634AEA}"/>
          </ac:spMkLst>
        </pc:spChg>
      </pc:sldChg>
      <pc:sldChg chg="add">
        <pc:chgData name="Geyer, Liam Frederick" userId="45348dc7-3a6a-4a54-b98d-87021b42e942" providerId="ADAL" clId="{68BDE1D1-262F-4B4A-B2B0-F7667B30FDC4}" dt="2023-09-03T15:51:02.469" v="19"/>
        <pc:sldMkLst>
          <pc:docMk/>
          <pc:sldMk cId="0" sldId="278"/>
        </pc:sldMkLst>
      </pc:sldChg>
      <pc:sldChg chg="modSp add mod">
        <pc:chgData name="Geyer, Liam Frederick" userId="45348dc7-3a6a-4a54-b98d-87021b42e942" providerId="ADAL" clId="{68BDE1D1-262F-4B4A-B2B0-F7667B30FDC4}" dt="2023-09-03T15:57:53.568" v="23" actId="404"/>
        <pc:sldMkLst>
          <pc:docMk/>
          <pc:sldMk cId="0" sldId="288"/>
        </pc:sldMkLst>
        <pc:spChg chg="mod">
          <ac:chgData name="Geyer, Liam Frederick" userId="45348dc7-3a6a-4a54-b98d-87021b42e942" providerId="ADAL" clId="{68BDE1D1-262F-4B4A-B2B0-F7667B30FDC4}" dt="2023-09-03T15:57:50.791" v="22" actId="404"/>
          <ac:spMkLst>
            <pc:docMk/>
            <pc:sldMk cId="0" sldId="288"/>
            <ac:spMk id="23" creationId="{C2F0E5D7-DAA7-430D-FC8A-733B8020F8DB}"/>
          </ac:spMkLst>
        </pc:spChg>
        <pc:spChg chg="mod">
          <ac:chgData name="Geyer, Liam Frederick" userId="45348dc7-3a6a-4a54-b98d-87021b42e942" providerId="ADAL" clId="{68BDE1D1-262F-4B4A-B2B0-F7667B30FDC4}" dt="2023-09-03T15:57:53.568" v="23" actId="404"/>
          <ac:spMkLst>
            <pc:docMk/>
            <pc:sldMk cId="0" sldId="288"/>
            <ac:spMk id="28" creationId="{21DBF16F-368E-3D23-CE6C-030DC28798D9}"/>
          </ac:spMkLst>
        </pc:spChg>
        <pc:spChg chg="mod">
          <ac:chgData name="Geyer, Liam Frederick" userId="45348dc7-3a6a-4a54-b98d-87021b42e942" providerId="ADAL" clId="{68BDE1D1-262F-4B4A-B2B0-F7667B30FDC4}" dt="2023-09-03T15:57:48.314" v="21" actId="404"/>
          <ac:spMkLst>
            <pc:docMk/>
            <pc:sldMk cId="0" sldId="288"/>
            <ac:spMk id="472" creationId="{00000000-0000-0000-0000-000000000000}"/>
          </ac:spMkLst>
        </pc:spChg>
      </pc:sldChg>
      <pc:sldChg chg="modSp mod">
        <pc:chgData name="Geyer, Liam Frederick" userId="45348dc7-3a6a-4a54-b98d-87021b42e942" providerId="ADAL" clId="{68BDE1D1-262F-4B4A-B2B0-F7667B30FDC4}" dt="2023-09-06T13:36:13.324" v="24" actId="1076"/>
        <pc:sldMkLst>
          <pc:docMk/>
          <pc:sldMk cId="1042044862" sldId="289"/>
        </pc:sldMkLst>
        <pc:picChg chg="mod">
          <ac:chgData name="Geyer, Liam Frederick" userId="45348dc7-3a6a-4a54-b98d-87021b42e942" providerId="ADAL" clId="{68BDE1D1-262F-4B4A-B2B0-F7667B30FDC4}" dt="2023-09-06T13:36:13.324" v="24" actId="1076"/>
          <ac:picMkLst>
            <pc:docMk/>
            <pc:sldMk cId="1042044862" sldId="289"/>
            <ac:picMk id="4" creationId="{272FC6E5-4AB7-87F0-25C8-042F8D24B95B}"/>
          </ac:picMkLst>
        </pc:picChg>
      </pc:sldChg>
    </pc:docChg>
  </pc:docChgLst>
  <pc:docChgLst>
    <pc:chgData name="Feliciano, Daniel" userId="S::dqf5308@psu.edu::905a2b6f-2ca4-4d35-8185-a703213acc9b" providerId="AD" clId="Web-{B713F583-9CCF-9BF1-E8F0-5B2CB978DDE6}"/>
    <pc:docChg chg="modSld">
      <pc:chgData name="Feliciano, Daniel" userId="S::dqf5308@psu.edu::905a2b6f-2ca4-4d35-8185-a703213acc9b" providerId="AD" clId="Web-{B713F583-9CCF-9BF1-E8F0-5B2CB978DDE6}" dt="2023-08-03T20:49:57.334" v="38" actId="20577"/>
      <pc:docMkLst>
        <pc:docMk/>
      </pc:docMkLst>
      <pc:sldChg chg="modSp">
        <pc:chgData name="Feliciano, Daniel" userId="S::dqf5308@psu.edu::905a2b6f-2ca4-4d35-8185-a703213acc9b" providerId="AD" clId="Web-{B713F583-9CCF-9BF1-E8F0-5B2CB978DDE6}" dt="2023-08-03T20:49:57.334" v="38" actId="20577"/>
        <pc:sldMkLst>
          <pc:docMk/>
          <pc:sldMk cId="945161416" sldId="259"/>
        </pc:sldMkLst>
        <pc:spChg chg="mod">
          <ac:chgData name="Feliciano, Daniel" userId="S::dqf5308@psu.edu::905a2b6f-2ca4-4d35-8185-a703213acc9b" providerId="AD" clId="Web-{B713F583-9CCF-9BF1-E8F0-5B2CB978DDE6}" dt="2023-08-03T20:49:57.334" v="38" actId="20577"/>
          <ac:spMkLst>
            <pc:docMk/>
            <pc:sldMk cId="945161416" sldId="259"/>
            <ac:spMk id="3" creationId="{3F36C3E9-1949-192C-9E05-95F8C932836B}"/>
          </ac:spMkLst>
        </pc:spChg>
      </pc:sldChg>
      <pc:sldChg chg="modSp">
        <pc:chgData name="Feliciano, Daniel" userId="S::dqf5308@psu.edu::905a2b6f-2ca4-4d35-8185-a703213acc9b" providerId="AD" clId="Web-{B713F583-9CCF-9BF1-E8F0-5B2CB978DDE6}" dt="2023-08-03T20:47:20.266" v="24" actId="20577"/>
        <pc:sldMkLst>
          <pc:docMk/>
          <pc:sldMk cId="2527258987" sldId="260"/>
        </pc:sldMkLst>
        <pc:spChg chg="mod">
          <ac:chgData name="Feliciano, Daniel" userId="S::dqf5308@psu.edu::905a2b6f-2ca4-4d35-8185-a703213acc9b" providerId="AD" clId="Web-{B713F583-9CCF-9BF1-E8F0-5B2CB978DDE6}" dt="2023-08-03T20:47:20.266" v="24" actId="20577"/>
          <ac:spMkLst>
            <pc:docMk/>
            <pc:sldMk cId="2527258987" sldId="260"/>
            <ac:spMk id="3" creationId="{E3EEA26C-B22B-E29B-E5CC-0E6BA2ECA463}"/>
          </ac:spMkLst>
        </pc:spChg>
      </pc:sldChg>
    </pc:docChg>
  </pc:docChgLst>
  <pc:docChgLst>
    <pc:chgData name="Dorchinsky, Jacob" userId="S::jpd6153@psu.edu::58f543b7-7ab4-47b6-9d26-f641479e1fe0" providerId="AD" clId="Web-{C6008D63-C9E8-7786-9239-EC24B324DDF2}"/>
    <pc:docChg chg="addSld modSld">
      <pc:chgData name="Dorchinsky, Jacob" userId="S::jpd6153@psu.edu::58f543b7-7ab4-47b6-9d26-f641479e1fe0" providerId="AD" clId="Web-{C6008D63-C9E8-7786-9239-EC24B324DDF2}" dt="2023-06-30T01:50:11.672" v="346" actId="20577"/>
      <pc:docMkLst>
        <pc:docMk/>
      </pc:docMkLst>
      <pc:sldChg chg="modSp">
        <pc:chgData name="Dorchinsky, Jacob" userId="S::jpd6153@psu.edu::58f543b7-7ab4-47b6-9d26-f641479e1fe0" providerId="AD" clId="Web-{C6008D63-C9E8-7786-9239-EC24B324DDF2}" dt="2023-06-30T01:50:11.672" v="346" actId="20577"/>
        <pc:sldMkLst>
          <pc:docMk/>
          <pc:sldMk cId="547283471" sldId="257"/>
        </pc:sldMkLst>
        <pc:spChg chg="mod">
          <ac:chgData name="Dorchinsky, Jacob" userId="S::jpd6153@psu.edu::58f543b7-7ab4-47b6-9d26-f641479e1fe0" providerId="AD" clId="Web-{C6008D63-C9E8-7786-9239-EC24B324DDF2}" dt="2023-06-30T01:50:11.672" v="346" actId="20577"/>
          <ac:spMkLst>
            <pc:docMk/>
            <pc:sldMk cId="547283471" sldId="257"/>
            <ac:spMk id="4" creationId="{007EF97D-1250-E92D-49C7-09713474B74C}"/>
          </ac:spMkLst>
        </pc:spChg>
      </pc:sldChg>
      <pc:sldChg chg="modSp">
        <pc:chgData name="Dorchinsky, Jacob" userId="S::jpd6153@psu.edu::58f543b7-7ab4-47b6-9d26-f641479e1fe0" providerId="AD" clId="Web-{C6008D63-C9E8-7786-9239-EC24B324DDF2}" dt="2023-06-30T01:38:04.605" v="176" actId="20577"/>
        <pc:sldMkLst>
          <pc:docMk/>
          <pc:sldMk cId="2897130464" sldId="261"/>
        </pc:sldMkLst>
        <pc:spChg chg="mod">
          <ac:chgData name="Dorchinsky, Jacob" userId="S::jpd6153@psu.edu::58f543b7-7ab4-47b6-9d26-f641479e1fe0" providerId="AD" clId="Web-{C6008D63-C9E8-7786-9239-EC24B324DDF2}" dt="2023-06-30T01:00:23.815" v="55" actId="20577"/>
          <ac:spMkLst>
            <pc:docMk/>
            <pc:sldMk cId="2897130464" sldId="261"/>
            <ac:spMk id="2" creationId="{CEF35E8E-4EFC-9675-9C2F-D7110C59645D}"/>
          </ac:spMkLst>
        </pc:spChg>
        <pc:spChg chg="mod">
          <ac:chgData name="Dorchinsky, Jacob" userId="S::jpd6153@psu.edu::58f543b7-7ab4-47b6-9d26-f641479e1fe0" providerId="AD" clId="Web-{C6008D63-C9E8-7786-9239-EC24B324DDF2}" dt="2023-06-30T01:38:04.605" v="176" actId="20577"/>
          <ac:spMkLst>
            <pc:docMk/>
            <pc:sldMk cId="2897130464" sldId="261"/>
            <ac:spMk id="3" creationId="{270DD7F2-857D-A2BF-0582-3512AC45CAFA}"/>
          </ac:spMkLst>
        </pc:spChg>
      </pc:sldChg>
      <pc:sldChg chg="modSp new">
        <pc:chgData name="Dorchinsky, Jacob" userId="S::jpd6153@psu.edu::58f543b7-7ab4-47b6-9d26-f641479e1fe0" providerId="AD" clId="Web-{C6008D63-C9E8-7786-9239-EC24B324DDF2}" dt="2023-06-30T01:43:52.412" v="244" actId="20577"/>
        <pc:sldMkLst>
          <pc:docMk/>
          <pc:sldMk cId="2173117972" sldId="262"/>
        </pc:sldMkLst>
        <pc:spChg chg="mod">
          <ac:chgData name="Dorchinsky, Jacob" userId="S::jpd6153@psu.edu::58f543b7-7ab4-47b6-9d26-f641479e1fe0" providerId="AD" clId="Web-{C6008D63-C9E8-7786-9239-EC24B324DDF2}" dt="2023-06-30T01:35:32.023" v="70" actId="20577"/>
          <ac:spMkLst>
            <pc:docMk/>
            <pc:sldMk cId="2173117972" sldId="262"/>
            <ac:spMk id="2" creationId="{A5C9492A-CDBB-F4F9-9B6F-ABB90685617C}"/>
          </ac:spMkLst>
        </pc:spChg>
        <pc:spChg chg="mod">
          <ac:chgData name="Dorchinsky, Jacob" userId="S::jpd6153@psu.edu::58f543b7-7ab4-47b6-9d26-f641479e1fe0" providerId="AD" clId="Web-{C6008D63-C9E8-7786-9239-EC24B324DDF2}" dt="2023-06-30T01:43:52.412" v="244" actId="20577"/>
          <ac:spMkLst>
            <pc:docMk/>
            <pc:sldMk cId="2173117972" sldId="262"/>
            <ac:spMk id="3" creationId="{BCDB835B-5F4B-C3BA-E245-DF4A1D66EAFF}"/>
          </ac:spMkLst>
        </pc:spChg>
      </pc:sldChg>
      <pc:sldChg chg="modSp new">
        <pc:chgData name="Dorchinsky, Jacob" userId="S::jpd6153@psu.edu::58f543b7-7ab4-47b6-9d26-f641479e1fe0" providerId="AD" clId="Web-{C6008D63-C9E8-7786-9239-EC24B324DDF2}" dt="2023-06-30T01:48:28.669" v="335" actId="20577"/>
        <pc:sldMkLst>
          <pc:docMk/>
          <pc:sldMk cId="1500323000" sldId="263"/>
        </pc:sldMkLst>
        <pc:spChg chg="mod">
          <ac:chgData name="Dorchinsky, Jacob" userId="S::jpd6153@psu.edu::58f543b7-7ab4-47b6-9d26-f641479e1fe0" providerId="AD" clId="Web-{C6008D63-C9E8-7786-9239-EC24B324DDF2}" dt="2023-06-30T01:44:13.631" v="253" actId="20577"/>
          <ac:spMkLst>
            <pc:docMk/>
            <pc:sldMk cId="1500323000" sldId="263"/>
            <ac:spMk id="2" creationId="{5E8D7CCD-D3DF-1441-45A5-FFFCF0458B9C}"/>
          </ac:spMkLst>
        </pc:spChg>
        <pc:spChg chg="mod">
          <ac:chgData name="Dorchinsky, Jacob" userId="S::jpd6153@psu.edu::58f543b7-7ab4-47b6-9d26-f641479e1fe0" providerId="AD" clId="Web-{C6008D63-C9E8-7786-9239-EC24B324DDF2}" dt="2023-06-30T01:48:28.669" v="335" actId="20577"/>
          <ac:spMkLst>
            <pc:docMk/>
            <pc:sldMk cId="1500323000" sldId="263"/>
            <ac:spMk id="3" creationId="{3E465DC6-8ABD-59C2-E51D-F062F9837139}"/>
          </ac:spMkLst>
        </pc:spChg>
      </pc:sldChg>
    </pc:docChg>
  </pc:docChgLst>
  <pc:docChgLst>
    <pc:chgData name="Feliciano, Daniel" userId="S::dqf5308@psu.edu::905a2b6f-2ca4-4d35-8185-a703213acc9b" providerId="AD" clId="Web-{C138355A-66A7-7737-595D-072E5EF1F945}"/>
    <pc:docChg chg="modSld">
      <pc:chgData name="Feliciano, Daniel" userId="S::dqf5308@psu.edu::905a2b6f-2ca4-4d35-8185-a703213acc9b" providerId="AD" clId="Web-{C138355A-66A7-7737-595D-072E5EF1F945}" dt="2023-07-01T23:52:51.566" v="70" actId="20577"/>
      <pc:docMkLst>
        <pc:docMk/>
      </pc:docMkLst>
      <pc:sldChg chg="modSp">
        <pc:chgData name="Feliciano, Daniel" userId="S::dqf5308@psu.edu::905a2b6f-2ca4-4d35-8185-a703213acc9b" providerId="AD" clId="Web-{C138355A-66A7-7737-595D-072E5EF1F945}" dt="2023-07-01T23:52:51.566" v="70" actId="20577"/>
        <pc:sldMkLst>
          <pc:docMk/>
          <pc:sldMk cId="945161416" sldId="259"/>
        </pc:sldMkLst>
        <pc:spChg chg="mod">
          <ac:chgData name="Feliciano, Daniel" userId="S::dqf5308@psu.edu::905a2b6f-2ca4-4d35-8185-a703213acc9b" providerId="AD" clId="Web-{C138355A-66A7-7737-595D-072E5EF1F945}" dt="2023-07-01T23:52:28.190" v="49" actId="20577"/>
          <ac:spMkLst>
            <pc:docMk/>
            <pc:sldMk cId="945161416" sldId="259"/>
            <ac:spMk id="2" creationId="{96DA6AB1-4691-D4E2-18F1-6D4E67936E1C}"/>
          </ac:spMkLst>
        </pc:spChg>
        <pc:spChg chg="mod">
          <ac:chgData name="Feliciano, Daniel" userId="S::dqf5308@psu.edu::905a2b6f-2ca4-4d35-8185-a703213acc9b" providerId="AD" clId="Web-{C138355A-66A7-7737-595D-072E5EF1F945}" dt="2023-07-01T23:52:51.566" v="70" actId="20577"/>
          <ac:spMkLst>
            <pc:docMk/>
            <pc:sldMk cId="945161416" sldId="259"/>
            <ac:spMk id="3" creationId="{3F36C3E9-1949-192C-9E05-95F8C932836B}"/>
          </ac:spMkLst>
        </pc:spChg>
      </pc:sldChg>
      <pc:sldChg chg="modSp">
        <pc:chgData name="Feliciano, Daniel" userId="S::dqf5308@psu.edu::905a2b6f-2ca4-4d35-8185-a703213acc9b" providerId="AD" clId="Web-{C138355A-66A7-7737-595D-072E5EF1F945}" dt="2023-07-01T23:51:19.749" v="48" actId="20577"/>
        <pc:sldMkLst>
          <pc:docMk/>
          <pc:sldMk cId="2527258987" sldId="260"/>
        </pc:sldMkLst>
        <pc:spChg chg="mod">
          <ac:chgData name="Feliciano, Daniel" userId="S::dqf5308@psu.edu::905a2b6f-2ca4-4d35-8185-a703213acc9b" providerId="AD" clId="Web-{C138355A-66A7-7737-595D-072E5EF1F945}" dt="2023-07-01T23:51:19.749" v="48" actId="20577"/>
          <ac:spMkLst>
            <pc:docMk/>
            <pc:sldMk cId="2527258987" sldId="260"/>
            <ac:spMk id="3" creationId="{E3EEA26C-B22B-E29B-E5CC-0E6BA2ECA463}"/>
          </ac:spMkLst>
        </pc:spChg>
      </pc:sldChg>
    </pc:docChg>
  </pc:docChgLst>
  <pc:docChgLst>
    <pc:chgData name="Feliciano, Daniel" userId="S::dqf5308@psu.edu::905a2b6f-2ca4-4d35-8185-a703213acc9b" providerId="AD" clId="Web-{8F5F5558-F592-9DC7-DF0C-2E07DD6E6F33}"/>
    <pc:docChg chg="modSld sldOrd">
      <pc:chgData name="Feliciano, Daniel" userId="S::dqf5308@psu.edu::905a2b6f-2ca4-4d35-8185-a703213acc9b" providerId="AD" clId="Web-{8F5F5558-F592-9DC7-DF0C-2E07DD6E6F33}" dt="2023-09-06T22:43:22.959" v="8"/>
      <pc:docMkLst>
        <pc:docMk/>
      </pc:docMkLst>
      <pc:sldChg chg="ord">
        <pc:chgData name="Feliciano, Daniel" userId="S::dqf5308@psu.edu::905a2b6f-2ca4-4d35-8185-a703213acc9b" providerId="AD" clId="Web-{8F5F5558-F592-9DC7-DF0C-2E07DD6E6F33}" dt="2023-09-06T22:43:22.959" v="8"/>
        <pc:sldMkLst>
          <pc:docMk/>
          <pc:sldMk cId="4039490314" sldId="290"/>
        </pc:sldMkLst>
      </pc:sldChg>
      <pc:sldChg chg="addSp delSp modSp">
        <pc:chgData name="Feliciano, Daniel" userId="S::dqf5308@psu.edu::905a2b6f-2ca4-4d35-8185-a703213acc9b" providerId="AD" clId="Web-{8F5F5558-F592-9DC7-DF0C-2E07DD6E6F33}" dt="2023-09-06T22:41:54.722" v="7" actId="1076"/>
        <pc:sldMkLst>
          <pc:docMk/>
          <pc:sldMk cId="930179784" sldId="291"/>
        </pc:sldMkLst>
        <pc:spChg chg="mod">
          <ac:chgData name="Feliciano, Daniel" userId="S::dqf5308@psu.edu::905a2b6f-2ca4-4d35-8185-a703213acc9b" providerId="AD" clId="Web-{8F5F5558-F592-9DC7-DF0C-2E07DD6E6F33}" dt="2023-09-06T17:26:12.892" v="0" actId="1076"/>
          <ac:spMkLst>
            <pc:docMk/>
            <pc:sldMk cId="930179784" sldId="291"/>
            <ac:spMk id="6" creationId="{60140EC8-05E9-B791-D243-9DA83323499D}"/>
          </ac:spMkLst>
        </pc:spChg>
        <pc:picChg chg="add mod">
          <ac:chgData name="Feliciano, Daniel" userId="S::dqf5308@psu.edu::905a2b6f-2ca4-4d35-8185-a703213acc9b" providerId="AD" clId="Web-{8F5F5558-F592-9DC7-DF0C-2E07DD6E6F33}" dt="2023-09-06T22:41:54.722" v="7" actId="1076"/>
          <ac:picMkLst>
            <pc:docMk/>
            <pc:sldMk cId="930179784" sldId="291"/>
            <ac:picMk id="2" creationId="{A62101C0-C1B0-15DC-02AA-079EEBEA3B41}"/>
          </ac:picMkLst>
        </pc:picChg>
        <pc:picChg chg="del">
          <ac:chgData name="Feliciano, Daniel" userId="S::dqf5308@psu.edu::905a2b6f-2ca4-4d35-8185-a703213acc9b" providerId="AD" clId="Web-{8F5F5558-F592-9DC7-DF0C-2E07DD6E6F33}" dt="2023-09-06T22:41:45.034" v="1"/>
          <ac:picMkLst>
            <pc:docMk/>
            <pc:sldMk cId="930179784" sldId="291"/>
            <ac:picMk id="5" creationId="{4EA56F20-5BCB-9815-2773-8C655CF658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e21a2b6e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e21a2b6e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8e3541c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8e3541ce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tf.psuccs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RED &amp; BLUE TEAM MEETING</a:t>
            </a:r>
          </a:p>
          <a:p>
            <a:pPr marL="0" lvl="0" indent="0" algn="l">
              <a:buNone/>
            </a:pPr>
            <a:endParaRPr lang="en"/>
          </a:p>
          <a:p>
            <a:pPr marL="0" indent="0"/>
            <a:r>
              <a:rPr lang="en"/>
              <a:t>COME GRAB A SEAT UP FRONT!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E8E-4EFC-9675-9C2F-D7110C5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 Team – MACCDC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r>
              <a:rPr lang="en-US" sz="1800"/>
              <a:t>Mid-Atlantic Collegiate Cyber Defense Competition</a:t>
            </a:r>
            <a:endParaRPr lang="en-US"/>
          </a:p>
          <a:p>
            <a:pPr lvl="2">
              <a:buSzPts val="1800"/>
            </a:pPr>
            <a:r>
              <a:rPr lang="en-US" sz="1800" b="1" i="1"/>
              <a:t>Flagship Blue Team Competition for Penn State</a:t>
            </a:r>
            <a:endParaRPr lang="en-US" sz="1800"/>
          </a:p>
          <a:p>
            <a:pPr lvl="2">
              <a:buClr>
                <a:srgbClr val="1781A1"/>
              </a:buClr>
              <a:buFont typeface="Arial,Sans-Serif"/>
              <a:buChar char="•"/>
            </a:pPr>
            <a:r>
              <a:rPr lang="en-US" sz="1800"/>
              <a:t>High Pace environment securing live IT assets while under attack from professional Red Teamers </a:t>
            </a:r>
          </a:p>
          <a:p>
            <a:pPr lvl="2">
              <a:buClr>
                <a:srgbClr val="1781A1"/>
              </a:buClr>
              <a:buFont typeface="Arial,Sans-Serif"/>
              <a:buChar char="•"/>
            </a:pPr>
            <a:r>
              <a:rPr lang="en-US" sz="1800"/>
              <a:t>Score is based on ability to keep services online (not get hacked), submission of IR (Incident Response) reports, and interaction with C-Suite (2nd round only)</a:t>
            </a:r>
            <a:endParaRPr lang="en-US"/>
          </a:p>
          <a:p>
            <a:pPr lvl="2">
              <a:buFont typeface="Arial"/>
              <a:buChar char="•"/>
            </a:pPr>
            <a:r>
              <a:rPr lang="en-US" sz="1800"/>
              <a:t>Each NA region has divisions --&gt; Mid Atlantic</a:t>
            </a:r>
          </a:p>
          <a:p>
            <a:pPr lvl="2">
              <a:buFont typeface="Arial"/>
              <a:buChar char="•"/>
            </a:pPr>
            <a:r>
              <a:rPr lang="en-US" sz="1800"/>
              <a:t>Excellent opportunity for building out skillset and high value addition to curriculum vitae </a:t>
            </a:r>
          </a:p>
        </p:txBody>
      </p:sp>
    </p:spTree>
    <p:extLst>
      <p:ext uri="{BB962C8B-B14F-4D97-AF65-F5344CB8AC3E}">
        <p14:creationId xmlns:p14="http://schemas.microsoft.com/office/powerpoint/2010/main" val="289713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492A-CDBB-F4F9-9B6F-ABB90685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 Team – DoE </a:t>
            </a:r>
            <a:r>
              <a:rPr lang="en-US" err="1"/>
              <a:t>CyberForce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835B-5F4B-C3BA-E245-DF4A1D66E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Blue Team competition with a focus on critical infrastructure </a:t>
            </a:r>
          </a:p>
          <a:p>
            <a:r>
              <a:rPr lang="en-US"/>
              <a:t>Similar to CCDC but only one round </a:t>
            </a:r>
          </a:p>
          <a:p>
            <a:r>
              <a:rPr lang="en-US"/>
              <a:t>Takes place in Chicago </a:t>
            </a:r>
          </a:p>
          <a:p>
            <a:endParaRPr lang="en-US"/>
          </a:p>
          <a:p>
            <a:r>
              <a:rPr lang="en-US"/>
              <a:t>We are looking for </a:t>
            </a:r>
            <a:r>
              <a:rPr lang="en-US" u="sng"/>
              <a:t>two alternates</a:t>
            </a:r>
            <a:endParaRPr lang="en-US"/>
          </a:p>
          <a:p>
            <a:pPr lvl="1"/>
            <a:r>
              <a:rPr lang="en-US" u="sng"/>
              <a:t>Preferably underclassmen</a:t>
            </a:r>
          </a:p>
          <a:p>
            <a:endParaRPr lang="en-US"/>
          </a:p>
        </p:txBody>
      </p:sp>
      <p:pic>
        <p:nvPicPr>
          <p:cNvPr id="5" name="Picture 4" descr="A logo of a lock with a lightning bolt&#10;&#10;Description automatically generated">
            <a:extLst>
              <a:ext uri="{FF2B5EF4-FFF2-40B4-BE49-F238E27FC236}">
                <a16:creationId xmlns:a16="http://schemas.microsoft.com/office/drawing/2014/main" id="{FC655C10-C5C7-D6A3-AC82-C4DF1A1C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3905821"/>
            <a:ext cx="2743200" cy="12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1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43CA-0570-E26C-73AD-09E950169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Learn as much as you can!</a:t>
            </a:r>
          </a:p>
        </p:txBody>
      </p:sp>
    </p:spTree>
    <p:extLst>
      <p:ext uri="{BB962C8B-B14F-4D97-AF65-F5344CB8AC3E}">
        <p14:creationId xmlns:p14="http://schemas.microsoft.com/office/powerpoint/2010/main" val="245354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956C-0844-17EB-1945-0C4848D3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Story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6D558-06A6-9FE5-D668-5B5F1A01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logo with a cartoon character reading a book&#10;&#10;Description automatically generated">
            <a:extLst>
              <a:ext uri="{FF2B5EF4-FFF2-40B4-BE49-F238E27FC236}">
                <a16:creationId xmlns:a16="http://schemas.microsoft.com/office/drawing/2014/main" id="{8B3CC5E4-F3C9-E501-1C8B-C5D9ECFE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91" y="2292638"/>
            <a:ext cx="2743200" cy="26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4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2853-F370-CDD3-AAB5-3D9FE3790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8E9B0D-E307-F01C-CE61-E5479F50C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3925" y="2665848"/>
            <a:ext cx="2795445" cy="871635"/>
          </a:xfrm>
        </p:spPr>
        <p:txBody>
          <a:bodyPr/>
          <a:lstStyle/>
          <a:p>
            <a:r>
              <a:rPr lang="en-US" dirty="0"/>
              <a:t>We are not liable for you being irresponsible</a:t>
            </a:r>
          </a:p>
          <a:p>
            <a:endParaRPr lang="en-US" dirty="0"/>
          </a:p>
        </p:txBody>
      </p:sp>
      <p:pic>
        <p:nvPicPr>
          <p:cNvPr id="5" name="Picture 4" descr="A person looking at something&#10;&#10;Description automatically generated">
            <a:extLst>
              <a:ext uri="{FF2B5EF4-FFF2-40B4-BE49-F238E27FC236}">
                <a16:creationId xmlns:a16="http://schemas.microsoft.com/office/drawing/2014/main" id="{EFA75DA6-DC0C-D0CE-47F3-792C8546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3" y="1158786"/>
            <a:ext cx="3638190" cy="275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9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71250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Fraud and Abuse Act (CFAA)</a:t>
            </a:r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body" idx="1"/>
          </p:nvPr>
        </p:nvSpPr>
        <p:spPr>
          <a:xfrm>
            <a:off x="1174300" y="1430150"/>
            <a:ext cx="7016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2100"/>
              <a:t>Punishable by up to five years in prison plus fines.</a:t>
            </a:r>
            <a:endParaRPr sz="2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2100"/>
              <a:t>Violations of parts of the CFAA are punishable by 10 years, 20 years, and even life in prison.</a:t>
            </a:r>
            <a:endParaRPr sz="2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100"/>
              <a:t>The skills we teach are for the purposes of learning, know the law and practice in safe environments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800" y="3206475"/>
            <a:ext cx="2806400" cy="188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33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140EC8-05E9-B791-D243-9DA83323499D}"/>
              </a:ext>
            </a:extLst>
          </p:cNvPr>
          <p:cNvSpPr txBox="1"/>
          <p:nvPr/>
        </p:nvSpPr>
        <p:spPr>
          <a:xfrm>
            <a:off x="1743974" y="520116"/>
            <a:ext cx="5835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017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B00B-D1BB-C5AA-B2B2-9BDF5A1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2CB5-E829-63AE-0C47-BDEF3A7DC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Housekeeping/announcements</a:t>
            </a:r>
          </a:p>
          <a:p>
            <a:r>
              <a:rPr lang="en-US"/>
              <a:t>Red team overview</a:t>
            </a:r>
          </a:p>
          <a:p>
            <a:r>
              <a:rPr lang="en-US"/>
              <a:t>Blue team overview</a:t>
            </a:r>
          </a:p>
          <a:p>
            <a:r>
              <a:rPr lang="en-US"/>
              <a:t>Demo</a:t>
            </a:r>
          </a:p>
          <a:p>
            <a:r>
              <a:rPr lang="en-US"/>
              <a:t>Story Time!</a:t>
            </a:r>
          </a:p>
        </p:txBody>
      </p:sp>
    </p:spTree>
    <p:extLst>
      <p:ext uri="{BB962C8B-B14F-4D97-AF65-F5344CB8AC3E}">
        <p14:creationId xmlns:p14="http://schemas.microsoft.com/office/powerpoint/2010/main" val="208837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 txBox="1">
            <a:spLocks noGrp="1"/>
          </p:cNvSpPr>
          <p:nvPr>
            <p:ph type="title"/>
          </p:nvPr>
        </p:nvSpPr>
        <p:spPr>
          <a:xfrm>
            <a:off x="1207800" y="840625"/>
            <a:ext cx="7669447" cy="43826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Beginner Cybersecurity Challenge</a:t>
            </a:r>
            <a:endParaRPr lang="en-US"/>
          </a:p>
        </p:txBody>
      </p:sp>
      <p:sp>
        <p:nvSpPr>
          <p:cNvPr id="470" name="Google Shape;470;p47"/>
          <p:cNvSpPr txBox="1">
            <a:spLocks noGrp="1"/>
          </p:cNvSpPr>
          <p:nvPr>
            <p:ph type="body" idx="2"/>
          </p:nvPr>
        </p:nvSpPr>
        <p:spPr>
          <a:xfrm>
            <a:off x="404456" y="2166053"/>
            <a:ext cx="1427433" cy="1054091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>
                <a:latin typeface="Inria Sans"/>
                <a:sym typeface="Inria Sans"/>
              </a:rPr>
              <a:t>Linux</a:t>
            </a:r>
            <a:endParaRPr lang="en-US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i="1">
              <a:ea typeface="Inria Sans"/>
              <a:cs typeface="Inria Sans"/>
            </a:endParaRPr>
          </a:p>
        </p:txBody>
      </p:sp>
      <p:sp>
        <p:nvSpPr>
          <p:cNvPr id="472" name="Google Shape;472;p47"/>
          <p:cNvSpPr txBox="1"/>
          <p:nvPr/>
        </p:nvSpPr>
        <p:spPr>
          <a:xfrm>
            <a:off x="2884500" y="1287175"/>
            <a:ext cx="3375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hlink"/>
                </a:solidFill>
                <a:latin typeface="Inria Sans"/>
                <a:ea typeface="Inria Sans"/>
                <a:cs typeface="Inria Sans"/>
                <a:sym typeface="Inria Sans"/>
                <a:hlinkClick r:id="rId3"/>
              </a:rPr>
              <a:t>https://ctf.psuccso.org/</a:t>
            </a:r>
            <a:endParaRPr sz="2000" b="1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474" name="Google Shape;474;p47"/>
          <p:cNvSpPr txBox="1"/>
          <p:nvPr/>
        </p:nvSpPr>
        <p:spPr>
          <a:xfrm>
            <a:off x="3199200" y="1760150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Click ‘login’ then ‘login with CCSO’</a:t>
            </a:r>
            <a:endParaRPr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475" name="Google Shape;475;p47"/>
          <p:cNvSpPr txBox="1"/>
          <p:nvPr/>
        </p:nvSpPr>
        <p:spPr>
          <a:xfrm>
            <a:off x="4428725" y="392425"/>
            <a:ext cx="28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3" name="Google Shape;470;p47">
            <a:extLst>
              <a:ext uri="{FF2B5EF4-FFF2-40B4-BE49-F238E27FC236}">
                <a16:creationId xmlns:a16="http://schemas.microsoft.com/office/drawing/2014/main" id="{C2F0E5D7-DAA7-430D-FC8A-733B8020F8DB}"/>
              </a:ext>
            </a:extLst>
          </p:cNvPr>
          <p:cNvSpPr txBox="1">
            <a:spLocks/>
          </p:cNvSpPr>
          <p:nvPr/>
        </p:nvSpPr>
        <p:spPr>
          <a:xfrm>
            <a:off x="2724829" y="2163154"/>
            <a:ext cx="1427433" cy="10540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ria Sans Light"/>
              <a:buChar char="⬩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 algn="ctr">
              <a:buNone/>
            </a:pPr>
            <a:r>
              <a:rPr lang="en-US" sz="1600" b="1" i="1">
                <a:latin typeface="Inria Sans"/>
              </a:rPr>
              <a:t>Cryptography</a:t>
            </a:r>
            <a:endParaRPr lang="en-US"/>
          </a:p>
        </p:txBody>
      </p:sp>
      <p:sp>
        <p:nvSpPr>
          <p:cNvPr id="24" name="Google Shape;470;p47">
            <a:extLst>
              <a:ext uri="{FF2B5EF4-FFF2-40B4-BE49-F238E27FC236}">
                <a16:creationId xmlns:a16="http://schemas.microsoft.com/office/drawing/2014/main" id="{759B90D6-ECDD-D380-1356-4B64F598AD23}"/>
              </a:ext>
            </a:extLst>
          </p:cNvPr>
          <p:cNvSpPr txBox="1">
            <a:spLocks/>
          </p:cNvSpPr>
          <p:nvPr/>
        </p:nvSpPr>
        <p:spPr>
          <a:xfrm>
            <a:off x="5041887" y="2163154"/>
            <a:ext cx="1427433" cy="10540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ria Sans Light"/>
              <a:buChar char="⬩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 algn="ctr">
              <a:buNone/>
            </a:pPr>
            <a:r>
              <a:rPr lang="en-US" b="1" i="1">
                <a:latin typeface="Inria Sans"/>
              </a:rPr>
              <a:t>OSINT</a:t>
            </a:r>
            <a:endParaRPr lang="en-US" err="1"/>
          </a:p>
        </p:txBody>
      </p:sp>
      <p:sp>
        <p:nvSpPr>
          <p:cNvPr id="25" name="Google Shape;470;p47">
            <a:extLst>
              <a:ext uri="{FF2B5EF4-FFF2-40B4-BE49-F238E27FC236}">
                <a16:creationId xmlns:a16="http://schemas.microsoft.com/office/drawing/2014/main" id="{6B9C9CBA-98AA-8E19-4670-6900E4BC2CBA}"/>
              </a:ext>
            </a:extLst>
          </p:cNvPr>
          <p:cNvSpPr txBox="1">
            <a:spLocks/>
          </p:cNvSpPr>
          <p:nvPr/>
        </p:nvSpPr>
        <p:spPr>
          <a:xfrm>
            <a:off x="7315463" y="2156942"/>
            <a:ext cx="1427433" cy="10540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ria Sans Light"/>
              <a:buChar char="⬩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 algn="ctr">
              <a:buNone/>
            </a:pPr>
            <a:r>
              <a:rPr lang="en-US" b="1" i="1">
                <a:latin typeface="Inria Sans"/>
              </a:rPr>
              <a:t>Network Knowledge</a:t>
            </a:r>
            <a:endParaRPr lang="en-US" err="1"/>
          </a:p>
        </p:txBody>
      </p:sp>
      <p:sp>
        <p:nvSpPr>
          <p:cNvPr id="26" name="Google Shape;470;p47">
            <a:extLst>
              <a:ext uri="{FF2B5EF4-FFF2-40B4-BE49-F238E27FC236}">
                <a16:creationId xmlns:a16="http://schemas.microsoft.com/office/drawing/2014/main" id="{9ADAEF71-BD56-C459-7D60-F5977421101E}"/>
              </a:ext>
            </a:extLst>
          </p:cNvPr>
          <p:cNvSpPr txBox="1">
            <a:spLocks/>
          </p:cNvSpPr>
          <p:nvPr/>
        </p:nvSpPr>
        <p:spPr>
          <a:xfrm>
            <a:off x="1519707" y="3548420"/>
            <a:ext cx="1427433" cy="10540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ria Sans Light"/>
              <a:buChar char="⬩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 algn="ctr">
              <a:buNone/>
            </a:pPr>
            <a:r>
              <a:rPr lang="en-US" b="1" i="1">
                <a:latin typeface="Inria Sans"/>
              </a:rPr>
              <a:t>Network Knowledge</a:t>
            </a:r>
            <a:endParaRPr lang="en-US" err="1"/>
          </a:p>
        </p:txBody>
      </p:sp>
      <p:sp>
        <p:nvSpPr>
          <p:cNvPr id="27" name="Google Shape;470;p47">
            <a:extLst>
              <a:ext uri="{FF2B5EF4-FFF2-40B4-BE49-F238E27FC236}">
                <a16:creationId xmlns:a16="http://schemas.microsoft.com/office/drawing/2014/main" id="{38E09EEE-AB66-778A-2185-C87A8BA0DDC5}"/>
              </a:ext>
            </a:extLst>
          </p:cNvPr>
          <p:cNvSpPr txBox="1">
            <a:spLocks/>
          </p:cNvSpPr>
          <p:nvPr/>
        </p:nvSpPr>
        <p:spPr>
          <a:xfrm>
            <a:off x="3911311" y="3548420"/>
            <a:ext cx="1427433" cy="10540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ria Sans Light"/>
              <a:buChar char="⬩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 algn="ctr">
              <a:buNone/>
            </a:pPr>
            <a:r>
              <a:rPr lang="en-US" b="1" i="1">
                <a:latin typeface="Inria Sans"/>
              </a:rPr>
              <a:t>Forensics</a:t>
            </a:r>
            <a:endParaRPr lang="en-US"/>
          </a:p>
        </p:txBody>
      </p:sp>
      <p:sp>
        <p:nvSpPr>
          <p:cNvPr id="28" name="Google Shape;470;p47">
            <a:extLst>
              <a:ext uri="{FF2B5EF4-FFF2-40B4-BE49-F238E27FC236}">
                <a16:creationId xmlns:a16="http://schemas.microsoft.com/office/drawing/2014/main" id="{21DBF16F-368E-3D23-CE6C-030DC28798D9}"/>
              </a:ext>
            </a:extLst>
          </p:cNvPr>
          <p:cNvSpPr txBox="1">
            <a:spLocks/>
          </p:cNvSpPr>
          <p:nvPr/>
        </p:nvSpPr>
        <p:spPr>
          <a:xfrm>
            <a:off x="6265642" y="3548420"/>
            <a:ext cx="1427433" cy="10540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ria Sans Light"/>
              <a:buChar char="⬩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●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ans Light"/>
              <a:buChar char="○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Inria Sans Light"/>
              <a:buChar char="■"/>
              <a:defRPr sz="18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 algn="ctr">
              <a:buNone/>
            </a:pPr>
            <a:r>
              <a:rPr lang="en-US" sz="1400" b="1" i="1">
                <a:latin typeface="Inria Sans"/>
              </a:rPr>
              <a:t>Steganography</a:t>
            </a:r>
            <a:endParaRPr lang="en-US" sz="1600" b="1" i="1">
              <a:latin typeface="Inri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0F4-3690-F06F-F494-7C6CB0A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Red and Blue teams?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6B6-FE33-B452-4C82-E5EA6C4D4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88" y="1430150"/>
            <a:ext cx="3699101" cy="3265800"/>
          </a:xfrm>
        </p:spPr>
        <p:txBody>
          <a:bodyPr/>
          <a:lstStyle/>
          <a:p>
            <a:pPr marL="101600" indent="0" algn="ctr">
              <a:buNone/>
            </a:pPr>
            <a:r>
              <a:rPr lang="en-US"/>
              <a:t>Red Team</a:t>
            </a:r>
          </a:p>
          <a:p>
            <a:pPr marL="101600" indent="0" algn="ctr">
              <a:buNone/>
            </a:pPr>
            <a:endParaRPr lang="en-US"/>
          </a:p>
          <a:p>
            <a:pPr marL="444500" indent="-342900"/>
            <a:r>
              <a:rPr lang="en-US" sz="1600"/>
              <a:t>Learn all types of hacking tools and how to utilize them effectively.</a:t>
            </a:r>
          </a:p>
          <a:p>
            <a:pPr marL="444500" indent="-342900"/>
            <a:r>
              <a:rPr lang="en-US" sz="1600"/>
              <a:t>Improve ethical hacking skills with a team to prepare for the real-world environment.</a:t>
            </a:r>
          </a:p>
          <a:p>
            <a:pPr marL="444500" indent="-342900"/>
            <a:r>
              <a:rPr lang="en-US" sz="1600"/>
              <a:t>Elevate your findings/vulnerabilities to relay them to business or C-suite level.</a:t>
            </a:r>
          </a:p>
          <a:p>
            <a:pPr marL="444500" indent="-342900"/>
            <a:r>
              <a:rPr lang="en-US" sz="1600"/>
              <a:t>Improve on report writing skills needed for ethical hacking.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EF97D-1250-E92D-49C7-09713474B74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65875" y="1430150"/>
            <a:ext cx="3699101" cy="3265800"/>
          </a:xfrm>
        </p:spPr>
        <p:txBody>
          <a:bodyPr/>
          <a:lstStyle/>
          <a:p>
            <a:pPr algn="ctr">
              <a:buNone/>
            </a:pPr>
            <a:r>
              <a:rPr lang="en-US" sz="1600"/>
              <a:t>Blue Team</a:t>
            </a:r>
          </a:p>
          <a:p>
            <a:pPr marL="101600" indent="0">
              <a:buNone/>
            </a:pPr>
            <a:endParaRPr lang="en-US" sz="1600"/>
          </a:p>
          <a:p>
            <a:r>
              <a:rPr lang="en-US" sz="1600"/>
              <a:t>Learn defensive techniques to protect critical systems from adversaries</a:t>
            </a:r>
          </a:p>
          <a:p>
            <a:r>
              <a:rPr lang="en-US" sz="1600"/>
              <a:t>Engage in a team environment </a:t>
            </a:r>
          </a:p>
          <a:p>
            <a:r>
              <a:rPr lang="en-US" sz="1600"/>
              <a:t>Work to provide and protect mission-critical information to Customer or C-Suite</a:t>
            </a:r>
          </a:p>
          <a:p>
            <a:r>
              <a:rPr lang="en-US" sz="1600"/>
              <a:t>Incredibly High Volume of Job Openings</a:t>
            </a:r>
          </a:p>
          <a:p>
            <a:r>
              <a:rPr lang="en-US" sz="1600"/>
              <a:t>Learn on the fly </a:t>
            </a:r>
          </a:p>
          <a:p>
            <a:r>
              <a:rPr lang="en-US" sz="1600"/>
              <a:t>Protect the innocent</a:t>
            </a:r>
          </a:p>
        </p:txBody>
      </p:sp>
    </p:spTree>
    <p:extLst>
      <p:ext uri="{BB962C8B-B14F-4D97-AF65-F5344CB8AC3E}">
        <p14:creationId xmlns:p14="http://schemas.microsoft.com/office/powerpoint/2010/main" val="54728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AB1-4691-D4E2-18F1-6D4E6793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Penetration Testing?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6C3E9-1949-192C-9E05-95F8C932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333" y="1430148"/>
            <a:ext cx="7605771" cy="3033900"/>
          </a:xfrm>
        </p:spPr>
        <p:txBody>
          <a:bodyPr/>
          <a:lstStyle/>
          <a:p>
            <a:pPr marL="114300" indent="0">
              <a:buClr>
                <a:srgbClr val="10E7D9"/>
              </a:buClr>
            </a:pPr>
            <a:r>
              <a:rPr lang="en-US"/>
              <a:t> Vulnerability Assessment</a:t>
            </a:r>
          </a:p>
          <a:p>
            <a:pPr marL="114300" indent="0"/>
            <a:endParaRPr lang="en-US"/>
          </a:p>
          <a:p>
            <a:pPr marL="114300" indent="0"/>
            <a:r>
              <a:rPr lang="en-US"/>
              <a:t> Not just limited to system or host-based attacks</a:t>
            </a:r>
          </a:p>
          <a:p>
            <a:pPr marL="114300" indent="0"/>
            <a:endParaRPr lang="en-US"/>
          </a:p>
          <a:p>
            <a:pPr marL="114300" indent="0"/>
            <a:r>
              <a:rPr lang="en-US"/>
              <a:t> Follow your contracts/rules!</a:t>
            </a:r>
          </a:p>
          <a:p>
            <a:pPr marL="114300" indent="0"/>
            <a:endParaRPr lang="en-US"/>
          </a:p>
          <a:p>
            <a:pPr marL="114300" indent="0"/>
            <a:endParaRPr lang="en-US"/>
          </a:p>
          <a:p>
            <a:pPr marL="114300" indent="0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C52C-1762-BFEC-4A60-97C2B461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3" y="855506"/>
            <a:ext cx="7203308" cy="351300"/>
          </a:xfrm>
        </p:spPr>
        <p:txBody>
          <a:bodyPr/>
          <a:lstStyle/>
          <a:p>
            <a:r>
              <a:rPr lang="en-US"/>
              <a:t>Red Team - CPTC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AA50C-7508-E23B-EBF0-152E995E3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067" y="1348830"/>
            <a:ext cx="7597723" cy="3407573"/>
          </a:xfrm>
        </p:spPr>
        <p:txBody>
          <a:bodyPr/>
          <a:lstStyle/>
          <a:p>
            <a:r>
              <a:rPr lang="en-US"/>
              <a:t>Collegiate Penetration Testing Competition</a:t>
            </a:r>
            <a:br>
              <a:rPr lang="en-US"/>
            </a:br>
            <a:endParaRPr lang="en-US"/>
          </a:p>
          <a:p>
            <a:r>
              <a:rPr lang="en-US"/>
              <a:t>Fast-paced mock penetration testing environment in a corporate setting</a:t>
            </a:r>
            <a:br>
              <a:rPr lang="en-US"/>
            </a:br>
            <a:endParaRPr lang="en-US"/>
          </a:p>
          <a:p>
            <a:r>
              <a:rPr lang="en-US"/>
              <a:t>Scoring is based on vulnerability assessment of the environment and business implication comparison.</a:t>
            </a:r>
          </a:p>
          <a:p>
            <a:endParaRPr lang="en-US"/>
          </a:p>
          <a:p>
            <a:r>
              <a:rPr lang="en-US"/>
              <a:t>7 Regions -&gt; New England (University of New Haven)</a:t>
            </a:r>
          </a:p>
        </p:txBody>
      </p:sp>
    </p:spTree>
    <p:extLst>
      <p:ext uri="{BB962C8B-B14F-4D97-AF65-F5344CB8AC3E}">
        <p14:creationId xmlns:p14="http://schemas.microsoft.com/office/powerpoint/2010/main" val="203833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AB1-4691-D4E2-18F1-6D4E6793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Team – Competition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6C3E9-1949-192C-9E05-95F8C932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333" y="1430148"/>
            <a:ext cx="7605771" cy="3033900"/>
          </a:xfrm>
        </p:spPr>
        <p:txBody>
          <a:bodyPr/>
          <a:lstStyle/>
          <a:p>
            <a:pPr marL="114300" indent="0"/>
            <a:r>
              <a:rPr lang="en-US"/>
              <a:t> 6 competing members + 2 alternates</a:t>
            </a:r>
          </a:p>
          <a:p>
            <a:endParaRPr lang="en-US"/>
          </a:p>
          <a:p>
            <a:r>
              <a:rPr lang="en-US"/>
              <a:t>Red Team practice sessions every Tuesday 7-9pm</a:t>
            </a:r>
          </a:p>
          <a:p>
            <a:pPr lvl="1"/>
            <a:r>
              <a:rPr lang="en-US"/>
              <a:t>Starting week of September 18th</a:t>
            </a:r>
          </a:p>
          <a:p>
            <a:endParaRPr lang="en-US"/>
          </a:p>
          <a:p>
            <a:r>
              <a:rPr lang="en-US"/>
              <a:t>Open House sessions every Thursday 7-9pm</a:t>
            </a:r>
          </a:p>
          <a:p>
            <a:pPr lvl="1"/>
            <a:r>
              <a:rPr lang="en-US"/>
              <a:t>Starting week of September 24th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6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4CAF-52DF-E11C-BBCE-F92DA6DC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Team – How to Prepare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7B47-A85B-4AF1-E780-7B2DCBF63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1600" b="1"/>
              <a:t>Preseason Demos</a:t>
            </a:r>
          </a:p>
          <a:p>
            <a:pPr marL="114300" indent="0" algn="ctr">
              <a:buNone/>
            </a:pPr>
            <a:endParaRPr lang="en-US" sz="1600"/>
          </a:p>
          <a:p>
            <a:r>
              <a:rPr lang="en-US" sz="1600"/>
              <a:t>Prepare your VMs</a:t>
            </a:r>
          </a:p>
          <a:p>
            <a:endParaRPr lang="en-US" sz="1600"/>
          </a:p>
          <a:p>
            <a:r>
              <a:rPr lang="en-US" sz="1600"/>
              <a:t>Great for beginners and learning a few basic fundamentals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E58E1-9B3B-161C-B787-DD4813C054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48582" y="1582550"/>
            <a:ext cx="2238836" cy="3073834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600" b="1">
                <a:cs typeface="Segoe UI"/>
              </a:rPr>
              <a:t>HTB/TryHackMe</a:t>
            </a:r>
            <a:endParaRPr lang="en-US" sz="1600"/>
          </a:p>
          <a:p>
            <a:endParaRPr lang="en-US" sz="1600">
              <a:cs typeface="Segoe UI"/>
            </a:endParaRPr>
          </a:p>
          <a:p>
            <a:r>
              <a:rPr lang="en-US" sz="1600">
                <a:cs typeface="Arial"/>
              </a:rPr>
              <a:t>Free/Premium online cybersecurity learning platform</a:t>
            </a:r>
          </a:p>
          <a:p>
            <a:endParaRPr lang="en-US" sz="1600">
              <a:cs typeface="Arial"/>
            </a:endParaRPr>
          </a:p>
          <a:p>
            <a:r>
              <a:rPr lang="en-US" sz="1600">
                <a:cs typeface="Arial"/>
              </a:rPr>
              <a:t>Hundreds of jump-boxes for off-sec learning, exercises, and labs</a:t>
            </a:r>
          </a:p>
          <a:p>
            <a:endParaRPr lang="en-US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80F67-4955-171B-E1FD-58D95B8FA74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818102" y="1582550"/>
            <a:ext cx="2166393" cy="30372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600" b="1">
                <a:solidFill>
                  <a:schemeClr val="tx1"/>
                </a:solidFill>
                <a:latin typeface="Segoe UI"/>
                <a:cs typeface="Segoe UI"/>
              </a:rPr>
              <a:t>MITRE Attack Path</a:t>
            </a:r>
          </a:p>
          <a:p>
            <a:pPr marL="114300" indent="0" algn="ctr">
              <a:buNone/>
            </a:pPr>
            <a:endParaRPr lang="en-US" sz="1600">
              <a:solidFill>
                <a:schemeClr val="tx1"/>
              </a:solidFill>
              <a:latin typeface="Segoe UI"/>
              <a:cs typeface="Segoe UI"/>
            </a:endParaRPr>
          </a:p>
          <a:p>
            <a:r>
              <a:rPr lang="en-US" sz="1600">
                <a:solidFill>
                  <a:schemeClr val="tx1"/>
                </a:solidFill>
                <a:cs typeface="Segoe UI"/>
              </a:rPr>
              <a:t>Attack path methodology</a:t>
            </a:r>
            <a:endParaRPr lang="en-US" sz="1600">
              <a:solidFill>
                <a:schemeClr val="tx1"/>
              </a:solidFill>
              <a:latin typeface="Segoe UI"/>
              <a:cs typeface="Segoe UI"/>
            </a:endParaRPr>
          </a:p>
          <a:p>
            <a:endParaRPr lang="en-US" sz="1600">
              <a:solidFill>
                <a:schemeClr val="tx1"/>
              </a:solidFill>
              <a:cs typeface="Segoe UI"/>
            </a:endParaRPr>
          </a:p>
          <a:p>
            <a:r>
              <a:rPr lang="en-US" sz="1600">
                <a:solidFill>
                  <a:schemeClr val="tx1"/>
                </a:solidFill>
                <a:cs typeface="Segoe UI"/>
              </a:rPr>
              <a:t>Great way to visualize the different vectors to an attack</a:t>
            </a:r>
          </a:p>
          <a:p>
            <a:pPr marL="285750" indent="-285750">
              <a:buFont typeface="Arial,Sans-Serif"/>
              <a:buChar char="•"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DBAA1-05C7-9356-FDDB-20449598DEE2}"/>
              </a:ext>
            </a:extLst>
          </p:cNvPr>
          <p:cNvSpPr txBox="1"/>
          <p:nvPr/>
        </p:nvSpPr>
        <p:spPr>
          <a:xfrm>
            <a:off x="1519304" y="4386865"/>
            <a:ext cx="62985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Inria Sans Light"/>
              </a:rPr>
              <a:t>+ 2022 Season Captain – Josh </a:t>
            </a:r>
            <a:r>
              <a:rPr lang="en-US" sz="1600" err="1">
                <a:solidFill>
                  <a:schemeClr val="tx1"/>
                </a:solidFill>
                <a:latin typeface="Inria Sans Light"/>
              </a:rPr>
              <a:t>Merill's</a:t>
            </a:r>
            <a:r>
              <a:rPr lang="en-US" sz="1600">
                <a:solidFill>
                  <a:schemeClr val="tx1"/>
                </a:solidFill>
                <a:latin typeface="Inria Sans Light"/>
              </a:rPr>
              <a:t> OSCP Prep Repository</a:t>
            </a:r>
            <a:endParaRPr lang="en-US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BD47-1212-B595-FE9C-40F07AF7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 Team - What will you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98B2D-44D7-7611-BC55-722AFE1B2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75" y="1582550"/>
            <a:ext cx="2355475" cy="3037200"/>
          </a:xfrm>
        </p:spPr>
        <p:txBody>
          <a:bodyPr/>
          <a:lstStyle/>
          <a:p>
            <a:r>
              <a:rPr lang="en-US"/>
              <a:t>How to work in a team and be collaborative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How can we minimize our attack surface?</a:t>
            </a:r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A264-22B0-F811-A578-13C5B90F1C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40448" y="1582550"/>
            <a:ext cx="2398607" cy="3037200"/>
          </a:xfrm>
        </p:spPr>
        <p:txBody>
          <a:bodyPr/>
          <a:lstStyle/>
          <a:p>
            <a:r>
              <a:rPr lang="en-US"/>
              <a:t>How to Threat Hunt</a:t>
            </a:r>
          </a:p>
          <a:p>
            <a:endParaRPr lang="en-US"/>
          </a:p>
          <a:p>
            <a:r>
              <a:rPr lang="en-US"/>
              <a:t>How to secure Windows/Linux</a:t>
            </a:r>
          </a:p>
          <a:p>
            <a:endParaRPr lang="en-US"/>
          </a:p>
          <a:p>
            <a:r>
              <a:rPr lang="en-US"/>
              <a:t>Take control over the network</a:t>
            </a:r>
          </a:p>
          <a:p>
            <a:endParaRPr lang="en-US"/>
          </a:p>
          <a:p>
            <a:r>
              <a:rPr lang="en-US"/>
              <a:t>Learn WebApp security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6B014-048A-F3F0-E281-0D6BC222610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Create plans for crises and attacks </a:t>
            </a:r>
          </a:p>
          <a:p>
            <a:pPr marL="114300" indent="0">
              <a:buNone/>
            </a:pPr>
            <a:endParaRPr lang="en-US"/>
          </a:p>
          <a:p>
            <a:r>
              <a:rPr lang="en-US"/>
              <a:t>Continuous Improvement</a:t>
            </a:r>
          </a:p>
          <a:p>
            <a:endParaRPr lang="en-US"/>
          </a:p>
          <a:p>
            <a:r>
              <a:rPr lang="en-US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1598969403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B18F59-498C-4312-AE85-83308F6EB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Macintosh PowerPoint</Application>
  <PresentationFormat>On-screen Show (16:9)</PresentationFormat>
  <Paragraphs>119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Titillium Web</vt:lpstr>
      <vt:lpstr>Inria Sans</vt:lpstr>
      <vt:lpstr>Segoe UI</vt:lpstr>
      <vt:lpstr>Saira SemiCondensed Medium</vt:lpstr>
      <vt:lpstr>Arial</vt:lpstr>
      <vt:lpstr>Inria Sans Light</vt:lpstr>
      <vt:lpstr>Arial,Sans-Serif</vt:lpstr>
      <vt:lpstr>Gurney template</vt:lpstr>
      <vt:lpstr>Competitive Cyber Security Organization</vt:lpstr>
      <vt:lpstr>Agenda</vt:lpstr>
      <vt:lpstr>Beginner Cybersecurity Challenge</vt:lpstr>
      <vt:lpstr>What are the Red and Blue teams?</vt:lpstr>
      <vt:lpstr>What is Penetration Testing?</vt:lpstr>
      <vt:lpstr>Red Team - CPTC</vt:lpstr>
      <vt:lpstr>Red Team – Competition Team</vt:lpstr>
      <vt:lpstr>Red Team – How to Prepare</vt:lpstr>
      <vt:lpstr>Blue Team - What will you learn?</vt:lpstr>
      <vt:lpstr>Blue Team – MACCDC </vt:lpstr>
      <vt:lpstr>Blue Team – DoE CyberForce</vt:lpstr>
      <vt:lpstr>Learn as much as you can!</vt:lpstr>
      <vt:lpstr>Story Time!</vt:lpstr>
      <vt:lpstr>DEMO TIME</vt:lpstr>
      <vt:lpstr>Computer Fraud and Abuse Act (CFAA)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Glickman, Evan David</cp:lastModifiedBy>
  <cp:revision>5</cp:revision>
  <dcterms:modified xsi:type="dcterms:W3CDTF">2024-10-25T16:32:19Z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