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2"/>
  </p:notesMasterIdLst>
  <p:sldIdLst>
    <p:sldId id="256" r:id="rId5"/>
    <p:sldId id="258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Inria Sans Light" pitchFamily="2" charset="77"/>
      <p:regular r:id="rId13"/>
      <p:bold r:id="rId14"/>
      <p:italic r:id="rId15"/>
      <p:boldItalic r:id="rId16"/>
    </p:embeddedFont>
    <p:embeddedFont>
      <p:font typeface="Saira SemiCondensed Medium" pitchFamily="2" charset="77"/>
      <p:regular r:id="rId17"/>
      <p:bold r:id="rId18"/>
      <p:boldItalic r:id="rId19"/>
    </p:embeddedFont>
    <p:embeddedFont>
      <p:font typeface="Titillium Web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889F5-C7AC-C4CA-8634-F70EFB12A1D3}" v="2" dt="2023-08-20T17:52:51.135"/>
    <p1510:client id="{A15434B9-6557-17CB-07D6-AE6F138BC1C0}" v="55" dt="2023-07-02T18:43:16.534"/>
    <p1510:client id="{E707ACCF-EABC-E64F-3A6D-0E36F09F627E}" v="17" dt="2023-06-25T18:49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0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x, Jenna Elizabeth" userId="S::jef5600@psu.edu::9fa38525-ec20-451f-b9c6-051aade207ad" providerId="AD" clId="Web-{E707ACCF-EABC-E64F-3A6D-0E36F09F627E}"/>
    <pc:docChg chg="modSld">
      <pc:chgData name="Fox, Jenna Elizabeth" userId="S::jef5600@psu.edu::9fa38525-ec20-451f-b9c6-051aade207ad" providerId="AD" clId="Web-{E707ACCF-EABC-E64F-3A6D-0E36F09F627E}" dt="2023-06-25T18:49:15.952" v="15" actId="20577"/>
      <pc:docMkLst>
        <pc:docMk/>
      </pc:docMkLst>
      <pc:sldChg chg="modSp">
        <pc:chgData name="Fox, Jenna Elizabeth" userId="S::jef5600@psu.edu::9fa38525-ec20-451f-b9c6-051aade207ad" providerId="AD" clId="Web-{E707ACCF-EABC-E64F-3A6D-0E36F09F627E}" dt="2023-06-25T18:49:15.952" v="15" actId="20577"/>
        <pc:sldMkLst>
          <pc:docMk/>
          <pc:sldMk cId="0" sldId="256"/>
        </pc:sldMkLst>
        <pc:spChg chg="mod">
          <ac:chgData name="Fox, Jenna Elizabeth" userId="S::jef5600@psu.edu::9fa38525-ec20-451f-b9c6-051aade207ad" providerId="AD" clId="Web-{E707ACCF-EABC-E64F-3A6D-0E36F09F627E}" dt="2023-06-25T18:49:15.952" v="15" actId="20577"/>
          <ac:spMkLst>
            <pc:docMk/>
            <pc:sldMk cId="0" sldId="256"/>
            <ac:spMk id="219" creationId="{00000000-0000-0000-0000-000000000000}"/>
          </ac:spMkLst>
        </pc:spChg>
      </pc:sldChg>
    </pc:docChg>
  </pc:docChgLst>
  <pc:docChgLst>
    <pc:chgData name="Fox, Jenna Elizabeth" userId="S::jef5600@psu.edu::9fa38525-ec20-451f-b9c6-051aade207ad" providerId="AD" clId="Web-{7FC889F5-C7AC-C4CA-8634-F70EFB12A1D3}"/>
    <pc:docChg chg="modSld">
      <pc:chgData name="Fox, Jenna Elizabeth" userId="S::jef5600@psu.edu::9fa38525-ec20-451f-b9c6-051aade207ad" providerId="AD" clId="Web-{7FC889F5-C7AC-C4CA-8634-F70EFB12A1D3}" dt="2023-08-20T17:52:51.135" v="1" actId="20577"/>
      <pc:docMkLst>
        <pc:docMk/>
      </pc:docMkLst>
      <pc:sldChg chg="modSp">
        <pc:chgData name="Fox, Jenna Elizabeth" userId="S::jef5600@psu.edu::9fa38525-ec20-451f-b9c6-051aade207ad" providerId="AD" clId="Web-{7FC889F5-C7AC-C4CA-8634-F70EFB12A1D3}" dt="2023-08-20T17:52:51.135" v="1" actId="20577"/>
        <pc:sldMkLst>
          <pc:docMk/>
          <pc:sldMk cId="0" sldId="260"/>
        </pc:sldMkLst>
        <pc:spChg chg="mod">
          <ac:chgData name="Fox, Jenna Elizabeth" userId="S::jef5600@psu.edu::9fa38525-ec20-451f-b9c6-051aade207ad" providerId="AD" clId="Web-{7FC889F5-C7AC-C4CA-8634-F70EFB12A1D3}" dt="2023-08-20T17:52:51.135" v="1" actId="20577"/>
          <ac:spMkLst>
            <pc:docMk/>
            <pc:sldMk cId="0" sldId="260"/>
            <ac:spMk id="243" creationId="{00000000-0000-0000-0000-000000000000}"/>
          </ac:spMkLst>
        </pc:spChg>
      </pc:sldChg>
    </pc:docChg>
  </pc:docChgLst>
  <pc:docChgLst>
    <pc:chgData name="Fox, Jenna Elizabeth" userId="S::jef5600@psu.edu::9fa38525-ec20-451f-b9c6-051aade207ad" providerId="AD" clId="Web-{A15434B9-6557-17CB-07D6-AE6F138BC1C0}"/>
    <pc:docChg chg="addSld delSld modSld">
      <pc:chgData name="Fox, Jenna Elizabeth" userId="S::jef5600@psu.edu::9fa38525-ec20-451f-b9c6-051aade207ad" providerId="AD" clId="Web-{A15434B9-6557-17CB-07D6-AE6F138BC1C0}" dt="2023-07-02T18:43:16.534" v="52"/>
      <pc:docMkLst>
        <pc:docMk/>
      </pc:docMkLst>
      <pc:sldChg chg="modSp">
        <pc:chgData name="Fox, Jenna Elizabeth" userId="S::jef5600@psu.edu::9fa38525-ec20-451f-b9c6-051aade207ad" providerId="AD" clId="Web-{A15434B9-6557-17CB-07D6-AE6F138BC1C0}" dt="2023-07-02T18:22:57.453" v="0" actId="20577"/>
        <pc:sldMkLst>
          <pc:docMk/>
          <pc:sldMk cId="0" sldId="256"/>
        </pc:sldMkLst>
        <pc:spChg chg="mod">
          <ac:chgData name="Fox, Jenna Elizabeth" userId="S::jef5600@psu.edu::9fa38525-ec20-451f-b9c6-051aade207ad" providerId="AD" clId="Web-{A15434B9-6557-17CB-07D6-AE6F138BC1C0}" dt="2023-07-02T18:22:57.453" v="0" actId="20577"/>
          <ac:spMkLst>
            <pc:docMk/>
            <pc:sldMk cId="0" sldId="256"/>
            <ac:spMk id="219" creationId="{00000000-0000-0000-0000-000000000000}"/>
          </ac:spMkLst>
        </pc:spChg>
      </pc:sldChg>
      <pc:sldChg chg="addSp modSp">
        <pc:chgData name="Fox, Jenna Elizabeth" userId="S::jef5600@psu.edu::9fa38525-ec20-451f-b9c6-051aade207ad" providerId="AD" clId="Web-{A15434B9-6557-17CB-07D6-AE6F138BC1C0}" dt="2023-07-02T18:43:12.549" v="51" actId="14100"/>
        <pc:sldMkLst>
          <pc:docMk/>
          <pc:sldMk cId="0" sldId="258"/>
        </pc:sldMkLst>
        <pc:spChg chg="mod">
          <ac:chgData name="Fox, Jenna Elizabeth" userId="S::jef5600@psu.edu::9fa38525-ec20-451f-b9c6-051aade207ad" providerId="AD" clId="Web-{A15434B9-6557-17CB-07D6-AE6F138BC1C0}" dt="2023-07-02T18:42:49.485" v="45" actId="20577"/>
          <ac:spMkLst>
            <pc:docMk/>
            <pc:sldMk cId="0" sldId="258"/>
            <ac:spMk id="231" creationId="{00000000-0000-0000-0000-000000000000}"/>
          </ac:spMkLst>
        </pc:spChg>
        <pc:picChg chg="add mod">
          <ac:chgData name="Fox, Jenna Elizabeth" userId="S::jef5600@psu.edu::9fa38525-ec20-451f-b9c6-051aade207ad" providerId="AD" clId="Web-{A15434B9-6557-17CB-07D6-AE6F138BC1C0}" dt="2023-07-02T18:43:12.549" v="51" actId="14100"/>
          <ac:picMkLst>
            <pc:docMk/>
            <pc:sldMk cId="0" sldId="258"/>
            <ac:picMk id="3" creationId="{0DC4D160-8674-1CD0-FD6E-90B4423559B9}"/>
          </ac:picMkLst>
        </pc:picChg>
        <pc:picChg chg="add mod">
          <ac:chgData name="Fox, Jenna Elizabeth" userId="S::jef5600@psu.edu::9fa38525-ec20-451f-b9c6-051aade207ad" providerId="AD" clId="Web-{A15434B9-6557-17CB-07D6-AE6F138BC1C0}" dt="2023-07-02T18:43:09.737" v="50" actId="14100"/>
          <ac:picMkLst>
            <pc:docMk/>
            <pc:sldMk cId="0" sldId="258"/>
            <ac:picMk id="5" creationId="{063CE056-89FE-919A-1FE1-B958E475CE12}"/>
          </ac:picMkLst>
        </pc:picChg>
      </pc:sldChg>
      <pc:sldChg chg="del">
        <pc:chgData name="Fox, Jenna Elizabeth" userId="S::jef5600@psu.edu::9fa38525-ec20-451f-b9c6-051aade207ad" providerId="AD" clId="Web-{A15434B9-6557-17CB-07D6-AE6F138BC1C0}" dt="2023-07-02T18:26:33.925" v="22"/>
        <pc:sldMkLst>
          <pc:docMk/>
          <pc:sldMk cId="0" sldId="259"/>
        </pc:sldMkLst>
      </pc:sldChg>
      <pc:sldChg chg="add">
        <pc:chgData name="Fox, Jenna Elizabeth" userId="S::jef5600@psu.edu::9fa38525-ec20-451f-b9c6-051aade207ad" providerId="AD" clId="Web-{A15434B9-6557-17CB-07D6-AE6F138BC1C0}" dt="2023-07-02T18:26:38.582" v="23"/>
        <pc:sldMkLst>
          <pc:docMk/>
          <pc:sldMk cId="311446759" sldId="261"/>
        </pc:sldMkLst>
      </pc:sldChg>
      <pc:sldChg chg="add">
        <pc:chgData name="Fox, Jenna Elizabeth" userId="S::jef5600@psu.edu::9fa38525-ec20-451f-b9c6-051aade207ad" providerId="AD" clId="Web-{A15434B9-6557-17CB-07D6-AE6F138BC1C0}" dt="2023-07-02T18:26:49.817" v="24"/>
        <pc:sldMkLst>
          <pc:docMk/>
          <pc:sldMk cId="2396895186" sldId="262"/>
        </pc:sldMkLst>
      </pc:sldChg>
      <pc:sldChg chg="add">
        <pc:chgData name="Fox, Jenna Elizabeth" userId="S::jef5600@psu.edu::9fa38525-ec20-451f-b9c6-051aade207ad" providerId="AD" clId="Web-{A15434B9-6557-17CB-07D6-AE6F138BC1C0}" dt="2023-07-02T18:26:58.630" v="25"/>
        <pc:sldMkLst>
          <pc:docMk/>
          <pc:sldMk cId="2990340778" sldId="263"/>
        </pc:sldMkLst>
      </pc:sldChg>
      <pc:sldChg chg="modSp add">
        <pc:chgData name="Fox, Jenna Elizabeth" userId="S::jef5600@psu.edu::9fa38525-ec20-451f-b9c6-051aade207ad" providerId="AD" clId="Web-{A15434B9-6557-17CB-07D6-AE6F138BC1C0}" dt="2023-07-02T18:27:28.257" v="36" actId="20577"/>
        <pc:sldMkLst>
          <pc:docMk/>
          <pc:sldMk cId="2330503875" sldId="264"/>
        </pc:sldMkLst>
        <pc:spChg chg="mod">
          <ac:chgData name="Fox, Jenna Elizabeth" userId="S::jef5600@psu.edu::9fa38525-ec20-451f-b9c6-051aade207ad" providerId="AD" clId="Web-{A15434B9-6557-17CB-07D6-AE6F138BC1C0}" dt="2023-07-02T18:27:28.257" v="36" actId="20577"/>
          <ac:spMkLst>
            <pc:docMk/>
            <pc:sldMk cId="2330503875" sldId="264"/>
            <ac:spMk id="3" creationId="{99AE21C7-35F0-ADF2-6EBB-3E64C2650E12}"/>
          </ac:spMkLst>
        </pc:spChg>
      </pc:sldChg>
      <pc:sldChg chg="add">
        <pc:chgData name="Fox, Jenna Elizabeth" userId="S::jef5600@psu.edu::9fa38525-ec20-451f-b9c6-051aade207ad" providerId="AD" clId="Web-{A15434B9-6557-17CB-07D6-AE6F138BC1C0}" dt="2023-07-02T18:27:34.071" v="37"/>
        <pc:sldMkLst>
          <pc:docMk/>
          <pc:sldMk cId="1672570237" sldId="265"/>
        </pc:sldMkLst>
      </pc:sldChg>
      <pc:sldChg chg="add del">
        <pc:chgData name="Fox, Jenna Elizabeth" userId="S::jef5600@psu.edu::9fa38525-ec20-451f-b9c6-051aade207ad" providerId="AD" clId="Web-{A15434B9-6557-17CB-07D6-AE6F138BC1C0}" dt="2023-07-02T18:42:55.548" v="46"/>
        <pc:sldMkLst>
          <pc:docMk/>
          <pc:sldMk cId="350293722" sldId="266"/>
        </pc:sldMkLst>
      </pc:sldChg>
      <pc:sldChg chg="add del">
        <pc:chgData name="Fox, Jenna Elizabeth" userId="S::jef5600@psu.edu::9fa38525-ec20-451f-b9c6-051aade207ad" providerId="AD" clId="Web-{A15434B9-6557-17CB-07D6-AE6F138BC1C0}" dt="2023-07-02T18:43:16.534" v="52"/>
        <pc:sldMkLst>
          <pc:docMk/>
          <pc:sldMk cId="65379603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General – Social Engineering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Objectives: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Inria Sans Light,Sans-Serif"/>
              <a:buChar char="⬥"/>
            </a:pPr>
            <a:r>
              <a:rPr lang="en">
                <a:cs typeface="Arial"/>
              </a:rPr>
              <a:t>What is social engineering?</a:t>
            </a:r>
            <a:endParaRPr lang="en-US">
              <a:cs typeface="Arial"/>
            </a:endParaRPr>
          </a:p>
          <a:p>
            <a:pPr>
              <a:buFont typeface="Inria Sans Light"/>
              <a:buChar char="⬥"/>
            </a:pPr>
            <a:r>
              <a:rPr lang="en-US">
                <a:cs typeface="Arial"/>
              </a:rPr>
              <a:t>Impersonating someone</a:t>
            </a:r>
          </a:p>
          <a:p>
            <a:pPr>
              <a:buFont typeface="Inria Sans Light"/>
              <a:buChar char="⬥"/>
            </a:pPr>
            <a:r>
              <a:rPr lang="en-US">
                <a:cs typeface="Arial"/>
              </a:rPr>
              <a:t>Building a narrative</a:t>
            </a:r>
          </a:p>
          <a:p>
            <a:pPr>
              <a:buFont typeface="Inria Sans Light"/>
              <a:buChar char="⬥"/>
            </a:pPr>
            <a:r>
              <a:rPr lang="en-US">
                <a:cs typeface="Arial"/>
              </a:rPr>
              <a:t>I'm in</a:t>
            </a:r>
          </a:p>
          <a:p>
            <a:pPr>
              <a:buFont typeface="Inria Sans Light"/>
              <a:buChar char="⬥"/>
            </a:pPr>
            <a:r>
              <a:rPr lang="en-US">
                <a:cs typeface="Arial"/>
              </a:rPr>
              <a:t>Prevention</a:t>
            </a:r>
            <a:endParaRPr lang="en"/>
          </a:p>
          <a:p>
            <a:pPr>
              <a:buChar char="-"/>
            </a:pPr>
            <a:endParaRPr lang="en">
              <a:cs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DC4D160-8674-1CD0-FD6E-90B442355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" r="15351" b="9954"/>
          <a:stretch/>
        </p:blipFill>
        <p:spPr>
          <a:xfrm>
            <a:off x="4298281" y="2688070"/>
            <a:ext cx="2425870" cy="2448150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63CE056-89FE-919A-1FE1-B958E475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21" b="-176"/>
          <a:stretch/>
        </p:blipFill>
        <p:spPr>
          <a:xfrm>
            <a:off x="6730359" y="2696969"/>
            <a:ext cx="2413641" cy="24373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7B51-25F7-EC64-2465-D19828C1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Social Engineering?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6ADF-3FBE-37CB-645D-2D4F39C4E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Exploiting humans to gain entry or information</a:t>
            </a:r>
          </a:p>
          <a:p>
            <a:pPr lvl="1"/>
            <a:r>
              <a:rPr lang="en-US"/>
              <a:t>Humans can be easily manipulated by taking advantage of their natural inclination</a:t>
            </a:r>
          </a:p>
          <a:p>
            <a:pPr lvl="1">
              <a:buClr>
                <a:srgbClr val="2DA8C8"/>
              </a:buClr>
            </a:pPr>
            <a:r>
              <a:rPr lang="en-US"/>
              <a:t>Use social norms to your advantage</a:t>
            </a:r>
          </a:p>
          <a:p>
            <a:pPr lvl="1">
              <a:buClr>
                <a:srgbClr val="2DA8C8"/>
              </a:buClr>
            </a:pPr>
            <a:r>
              <a:rPr lang="en-US"/>
              <a:t>If your emotions are running high, you are more likely to make a rash decision</a:t>
            </a:r>
          </a:p>
          <a:p>
            <a:pPr marL="114300" indent="0">
              <a:buClr>
                <a:srgbClr val="10E7D9"/>
              </a:buClr>
              <a:buNone/>
            </a:pPr>
            <a:endParaRPr lang="en-US"/>
          </a:p>
          <a:p>
            <a:pPr lvl="1">
              <a:buClr>
                <a:srgbClr val="2DA8C8"/>
              </a:buClr>
            </a:pPr>
            <a:endParaRPr lang="en-US"/>
          </a:p>
          <a:p>
            <a:pPr>
              <a:buClr>
                <a:srgbClr val="10E7D9"/>
              </a:buClr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4E02-70D4-95EE-3770-A6A853E9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Impersonating Someone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5D23-5896-3F93-82C7-249EB322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6403548" cy="3033900"/>
          </a:xfrm>
        </p:spPr>
        <p:txBody>
          <a:bodyPr/>
          <a:lstStyle/>
          <a:p>
            <a:r>
              <a:rPr lang="en-US" sz="2000"/>
              <a:t>Acting like you belong when you really don't</a:t>
            </a:r>
          </a:p>
          <a:p>
            <a:pPr lvl="1"/>
            <a:r>
              <a:rPr lang="en-US" sz="2000"/>
              <a:t>Essentially creating a character and acting out the role</a:t>
            </a:r>
          </a:p>
          <a:p>
            <a:pPr lvl="1"/>
            <a:r>
              <a:rPr lang="en-US" sz="2000"/>
              <a:t>Fake IT guy, janitor, etc.</a:t>
            </a:r>
          </a:p>
          <a:p>
            <a:pPr>
              <a:buClr>
                <a:srgbClr val="10E7D9"/>
              </a:buClr>
            </a:pPr>
            <a:r>
              <a:rPr lang="en-US" sz="2000"/>
              <a:t>Tailgating</a:t>
            </a:r>
          </a:p>
          <a:p>
            <a:pPr lvl="1"/>
            <a:r>
              <a:rPr lang="en-US" sz="2000"/>
              <a:t>This happens all the time even here at PSU, especially in the dorms</a:t>
            </a:r>
          </a:p>
          <a:p>
            <a:pPr lvl="1"/>
            <a:r>
              <a:rPr lang="en-US" sz="2000"/>
              <a:t>Even more susceptible if your hands are full</a:t>
            </a:r>
          </a:p>
          <a:p>
            <a:pPr lvl="2">
              <a:buClr>
                <a:srgbClr val="1781A1"/>
              </a:buClr>
              <a:buSzPts val="1800"/>
            </a:pPr>
            <a:r>
              <a:rPr lang="en-US" sz="2000"/>
              <a:t>Coffee cups</a:t>
            </a:r>
          </a:p>
          <a:p>
            <a:pPr>
              <a:buClr>
                <a:srgbClr val="10E7D9"/>
              </a:buClr>
            </a:pPr>
            <a:r>
              <a:rPr lang="en-US" sz="2000"/>
              <a:t>The key is to act with confidence</a:t>
            </a:r>
          </a:p>
          <a:p>
            <a:pPr lvl="1">
              <a:buClr>
                <a:srgbClr val="2DA8C8"/>
              </a:buClr>
            </a:pPr>
            <a:endParaRPr lang="en-US" sz="2000"/>
          </a:p>
          <a:p>
            <a:pPr lvl="1">
              <a:buClr>
                <a:srgbClr val="2DA8C8"/>
              </a:buClr>
            </a:pPr>
            <a:endParaRPr lang="en-US" sz="2000"/>
          </a:p>
          <a:p>
            <a:pPr>
              <a:buClr>
                <a:srgbClr val="10E7D9"/>
              </a:buClr>
            </a:pPr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87D9DB-F90D-29DB-C9BB-E22E741CC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8" r="313" b="11809"/>
          <a:stretch/>
        </p:blipFill>
        <p:spPr>
          <a:xfrm>
            <a:off x="6899359" y="2952499"/>
            <a:ext cx="2088998" cy="20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9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145E-CD62-9744-F58A-58452B9F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Narrative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598BB-4457-B0DB-9AB7-EDD6E6B51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More information = better narrative</a:t>
            </a:r>
          </a:p>
          <a:p>
            <a:r>
              <a:rPr lang="en-US" sz="2000"/>
              <a:t>Dumpster diving</a:t>
            </a:r>
            <a:endParaRPr lang="en-US"/>
          </a:p>
          <a:p>
            <a:pPr lvl="1"/>
            <a:r>
              <a:rPr lang="en-US" sz="2000"/>
              <a:t>Sensitive information might not have been disposed of properly</a:t>
            </a:r>
          </a:p>
          <a:p>
            <a:pPr lvl="1">
              <a:buClr>
                <a:srgbClr val="2DA8C8"/>
              </a:buClr>
            </a:pPr>
            <a:r>
              <a:rPr lang="en-US" sz="2000"/>
              <a:t>Can find device serial numbers, passwords, etc.</a:t>
            </a:r>
          </a:p>
          <a:p>
            <a:r>
              <a:rPr lang="en-US" sz="2000"/>
              <a:t>Shoulder surfing</a:t>
            </a:r>
          </a:p>
          <a:p>
            <a:pPr lvl="1"/>
            <a:r>
              <a:rPr lang="en-US" sz="2000"/>
              <a:t>Can be from up close or from a distance</a:t>
            </a:r>
          </a:p>
          <a:p>
            <a:r>
              <a:rPr lang="en-US" sz="2000"/>
              <a:t>These can help build a narrative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7EF929-06A4-5F58-EF32-58AB3F83A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3" r="-220" b="8470"/>
          <a:stretch/>
        </p:blipFill>
        <p:spPr>
          <a:xfrm>
            <a:off x="7086600" y="2805512"/>
            <a:ext cx="2003270" cy="22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4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9314-0071-D4BB-ABA9-8AC9BDC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I'm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E21C7-35F0-ADF2-6EBB-3E64C2650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After obtaining entry into a building, what next?</a:t>
            </a:r>
          </a:p>
          <a:p>
            <a:pPr lvl="1"/>
            <a:r>
              <a:rPr lang="en-US" sz="2000"/>
              <a:t>Steal information</a:t>
            </a:r>
          </a:p>
          <a:p>
            <a:pPr lvl="2"/>
            <a:r>
              <a:rPr lang="en-US" sz="2000"/>
              <a:t>Employee workstations left unlocked</a:t>
            </a:r>
          </a:p>
          <a:p>
            <a:pPr lvl="2">
              <a:buClr>
                <a:srgbClr val="1781A1"/>
              </a:buClr>
            </a:pPr>
            <a:r>
              <a:rPr lang="en-US" sz="2000"/>
              <a:t>Creds on post-its</a:t>
            </a:r>
          </a:p>
          <a:p>
            <a:pPr lvl="2">
              <a:buClr>
                <a:srgbClr val="1781A1"/>
              </a:buClr>
            </a:pPr>
            <a:r>
              <a:rPr lang="en-US" sz="2000"/>
              <a:t>Sensitive documents on desks</a:t>
            </a:r>
          </a:p>
          <a:p>
            <a:pPr lvl="1"/>
            <a:r>
              <a:rPr lang="en-US" sz="2000"/>
              <a:t>Cause chaos</a:t>
            </a:r>
          </a:p>
          <a:p>
            <a:pPr lvl="2"/>
            <a:r>
              <a:rPr lang="en-US" sz="2000"/>
              <a:t>Rubber duckies &amp; Bash Bunnies</a:t>
            </a:r>
          </a:p>
          <a:p>
            <a:pPr lvl="2"/>
            <a:r>
              <a:rPr lang="en-US" sz="2000"/>
              <a:t>Physical access to hardware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7D0CFF-3C00-3AB2-A805-B0B737CC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68" y="2944086"/>
            <a:ext cx="2743199" cy="20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0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0765-1041-7402-3D79-6B6C5C9C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19B05-4F63-6C85-084C-A27325483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Security is all about knowing who to trust</a:t>
            </a:r>
          </a:p>
          <a:p>
            <a:pPr lvl="1"/>
            <a:r>
              <a:rPr lang="en-US"/>
              <a:t>Double check ID/identities</a:t>
            </a:r>
          </a:p>
          <a:p>
            <a:pPr lvl="1">
              <a:buClr>
                <a:srgbClr val="2DA8C8"/>
              </a:buClr>
            </a:pPr>
            <a:r>
              <a:rPr lang="en-US"/>
              <a:t>Don't be afraid to question suspicious actors</a:t>
            </a:r>
          </a:p>
          <a:p>
            <a:pPr>
              <a:buClr>
                <a:srgbClr val="10E7D9"/>
              </a:buClr>
            </a:pPr>
            <a:r>
              <a:rPr lang="en-US"/>
              <a:t>Make sure information is disposed of properly</a:t>
            </a:r>
          </a:p>
          <a:p>
            <a:pPr>
              <a:buClr>
                <a:srgbClr val="10E7D9"/>
              </a:buClr>
            </a:pPr>
            <a:r>
              <a:rPr lang="en-US"/>
              <a:t>Keep desks and workspaces clear</a:t>
            </a:r>
          </a:p>
          <a:p>
            <a:pPr>
              <a:buClr>
                <a:srgbClr val="10E7D9"/>
              </a:buClr>
            </a:pPr>
            <a:r>
              <a:rPr lang="en-US"/>
              <a:t>Make others aware</a:t>
            </a:r>
          </a:p>
          <a:p>
            <a:pPr>
              <a:buClr>
                <a:srgbClr val="10E7D9"/>
              </a:buClr>
            </a:pPr>
            <a:r>
              <a:rPr lang="en-US"/>
              <a:t>Trust your gut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86C8F2-31AD-0006-AA3F-3F540E51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316" y="3354628"/>
            <a:ext cx="3224462" cy="16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70237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44DE46-24CD-4FA3-9ECD-029BDC142955}">
  <ds:schemaRefs>
    <ds:schemaRef ds:uri="397680dc-95c9-4de1-9227-14187644d916"/>
    <ds:schemaRef ds:uri="3abd812f-7777-4e58-9325-0eb5962f526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953421-D584-4764-AD46-21DED4CC9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680dc-95c9-4de1-9227-14187644d916"/>
    <ds:schemaRef ds:uri="3abd812f-7777-4e58-9325-0eb5962f5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Macintosh PowerPoint</Application>
  <PresentationFormat>On-screen Show (16:9)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Titillium Web</vt:lpstr>
      <vt:lpstr>Saira SemiCondensed Medium</vt:lpstr>
      <vt:lpstr>Arial</vt:lpstr>
      <vt:lpstr>Inria Sans Light,Sans-Serif</vt:lpstr>
      <vt:lpstr>Inria Sans Light</vt:lpstr>
      <vt:lpstr>Gurney template</vt:lpstr>
      <vt:lpstr>Competitive Cyber Security Organization</vt:lpstr>
      <vt:lpstr>Learning Objectives:</vt:lpstr>
      <vt:lpstr>What is Social Engineering?</vt:lpstr>
      <vt:lpstr>Impersonating Someone</vt:lpstr>
      <vt:lpstr>Building a Narrative</vt:lpstr>
      <vt:lpstr>I'm in</vt:lpstr>
      <vt:lpstr>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lastModifiedBy>Glickman, Evan David</cp:lastModifiedBy>
  <cp:revision>2</cp:revision>
  <dcterms:modified xsi:type="dcterms:W3CDTF">2024-10-25T16:36:44Z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