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9"/>
  </p:notesMasterIdLst>
  <p:sldIdLst>
    <p:sldId id="256" r:id="rId5"/>
    <p:sldId id="260" r:id="rId6"/>
    <p:sldId id="257" r:id="rId7"/>
    <p:sldId id="258" r:id="rId8"/>
  </p:sldIdLst>
  <p:sldSz cx="9144000" cy="5143500" type="screen16x9"/>
  <p:notesSz cx="6858000" cy="9144000"/>
  <p:embeddedFontLst>
    <p:embeddedFont>
      <p:font typeface="Inria Sans Light" panose="020B0604020202020204" charset="0"/>
      <p:regular r:id="rId10"/>
      <p:bold r:id="rId11"/>
      <p:italic r:id="rId12"/>
      <p:boldItalic r:id="rId13"/>
    </p:embeddedFont>
    <p:embeddedFont>
      <p:font typeface="Saira SemiCondensed Medium" panose="020B0604020202020204" charset="0"/>
      <p:regular r:id="rId14"/>
      <p:bold r:id="rId15"/>
    </p:embeddedFont>
    <p:embeddedFont>
      <p:font typeface="Titillium Web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D5D64-F923-71B5-E606-E7803A22A406}" v="51" dt="2023-08-30T21:21:45.017"/>
    <p1510:client id="{FCA79A02-3D92-4773-B8D9-279F635BFD57}" v="479" dt="2023-08-29T18:34:10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yer, Liam Frederick" userId="S::lfg5289@psu.edu::45348dc7-3a6a-4a54-b98d-87021b42e942" providerId="AD" clId="Web-{FCA79A02-3D92-4773-B8D9-279F635BFD57}"/>
    <pc:docChg chg="addSld delSld modSld">
      <pc:chgData name="Geyer, Liam Frederick" userId="S::lfg5289@psu.edu::45348dc7-3a6a-4a54-b98d-87021b42e942" providerId="AD" clId="Web-{FCA79A02-3D92-4773-B8D9-279F635BFD57}" dt="2023-08-29T18:34:10.812" v="447" actId="1076"/>
      <pc:docMkLst>
        <pc:docMk/>
      </pc:docMkLst>
      <pc:sldChg chg="modSp">
        <pc:chgData name="Geyer, Liam Frederick" userId="S::lfg5289@psu.edu::45348dc7-3a6a-4a54-b98d-87021b42e942" providerId="AD" clId="Web-{FCA79A02-3D92-4773-B8D9-279F635BFD57}" dt="2023-08-29T17:39:22.081" v="5" actId="20577"/>
        <pc:sldMkLst>
          <pc:docMk/>
          <pc:sldMk cId="0" sldId="256"/>
        </pc:sldMkLst>
        <pc:spChg chg="mod">
          <ac:chgData name="Geyer, Liam Frederick" userId="S::lfg5289@psu.edu::45348dc7-3a6a-4a54-b98d-87021b42e942" providerId="AD" clId="Web-{FCA79A02-3D92-4773-B8D9-279F635BFD57}" dt="2023-08-29T17:39:22.081" v="5" actId="20577"/>
          <ac:spMkLst>
            <pc:docMk/>
            <pc:sldMk cId="0" sldId="256"/>
            <ac:spMk id="219" creationId="{00000000-0000-0000-0000-000000000000}"/>
          </ac:spMkLst>
        </pc:spChg>
      </pc:sldChg>
      <pc:sldChg chg="addSp modSp del">
        <pc:chgData name="Geyer, Liam Frederick" userId="S::lfg5289@psu.edu::45348dc7-3a6a-4a54-b98d-87021b42e942" providerId="AD" clId="Web-{FCA79A02-3D92-4773-B8D9-279F635BFD57}" dt="2023-08-29T18:34:10.812" v="447" actId="1076"/>
        <pc:sldMkLst>
          <pc:docMk/>
          <pc:sldMk cId="682323552" sldId="257"/>
        </pc:sldMkLst>
        <pc:spChg chg="mod">
          <ac:chgData name="Geyer, Liam Frederick" userId="S::lfg5289@psu.edu::45348dc7-3a6a-4a54-b98d-87021b42e942" providerId="AD" clId="Web-{FCA79A02-3D92-4773-B8D9-279F635BFD57}" dt="2023-08-29T17:40:14.846" v="26" actId="20577"/>
          <ac:spMkLst>
            <pc:docMk/>
            <pc:sldMk cId="682323552" sldId="257"/>
            <ac:spMk id="2" creationId="{65F4C997-DB8D-16D7-96F9-55C398551235}"/>
          </ac:spMkLst>
        </pc:spChg>
        <pc:spChg chg="mod">
          <ac:chgData name="Geyer, Liam Frederick" userId="S::lfg5289@psu.edu::45348dc7-3a6a-4a54-b98d-87021b42e942" providerId="AD" clId="Web-{FCA79A02-3D92-4773-B8D9-279F635BFD57}" dt="2023-08-29T17:49:20.969" v="415" actId="20577"/>
          <ac:spMkLst>
            <pc:docMk/>
            <pc:sldMk cId="682323552" sldId="257"/>
            <ac:spMk id="3" creationId="{2FB16A10-1364-0B6E-6F76-E23345F2C5C6}"/>
          </ac:spMkLst>
        </pc:spChg>
        <pc:spChg chg="add mod">
          <ac:chgData name="Geyer, Liam Frederick" userId="S::lfg5289@psu.edu::45348dc7-3a6a-4a54-b98d-87021b42e942" providerId="AD" clId="Web-{FCA79A02-3D92-4773-B8D9-279F635BFD57}" dt="2023-08-29T18:34:07.578" v="446" actId="1076"/>
          <ac:spMkLst>
            <pc:docMk/>
            <pc:sldMk cId="682323552" sldId="257"/>
            <ac:spMk id="5" creationId="{7F5FB0BE-71A3-2D03-2FD8-1AA56E880AE0}"/>
          </ac:spMkLst>
        </pc:spChg>
        <pc:picChg chg="add mod">
          <ac:chgData name="Geyer, Liam Frederick" userId="S::lfg5289@psu.edu::45348dc7-3a6a-4a54-b98d-87021b42e942" providerId="AD" clId="Web-{FCA79A02-3D92-4773-B8D9-279F635BFD57}" dt="2023-08-29T18:34:10.812" v="447" actId="1076"/>
          <ac:picMkLst>
            <pc:docMk/>
            <pc:sldMk cId="682323552" sldId="257"/>
            <ac:picMk id="4" creationId="{74F0335B-3F61-C562-DA2E-873A56E3FDBE}"/>
          </ac:picMkLst>
        </pc:picChg>
      </pc:sldChg>
      <pc:sldChg chg="del">
        <pc:chgData name="Geyer, Liam Frederick" userId="S::lfg5289@psu.edu::45348dc7-3a6a-4a54-b98d-87021b42e942" providerId="AD" clId="Web-{FCA79A02-3D92-4773-B8D9-279F635BFD57}" dt="2023-08-29T17:39:28.627" v="7"/>
        <pc:sldMkLst>
          <pc:docMk/>
          <pc:sldMk cId="899719615" sldId="258"/>
        </pc:sldMkLst>
        <pc:spChg chg="mod">
          <ac:chgData name="Geyer, Liam Frederick" userId="S::lfg5289@psu.edu::45348dc7-3a6a-4a54-b98d-87021b42e942" providerId="AD" clId="Web-{FCA79A02-3D92-4773-B8D9-279F635BFD57}" dt="2023-08-29T17:42:42.252" v="78" actId="20577"/>
          <ac:spMkLst>
            <pc:docMk/>
            <pc:sldMk cId="899719615" sldId="258"/>
            <ac:spMk id="2" creationId="{7BA4AFE5-90B1-318D-43B6-872CB8117BCB}"/>
          </ac:spMkLst>
        </pc:spChg>
        <pc:spChg chg="mod">
          <ac:chgData name="Geyer, Liam Frederick" userId="S::lfg5289@psu.edu::45348dc7-3a6a-4a54-b98d-87021b42e942" providerId="AD" clId="Web-{FCA79A02-3D92-4773-B8D9-279F635BFD57}" dt="2023-08-29T17:48:35.657" v="351" actId="20577"/>
          <ac:spMkLst>
            <pc:docMk/>
            <pc:sldMk cId="899719615" sldId="258"/>
            <ac:spMk id="3" creationId="{D9200512-C880-2E74-6408-8E1D3BA9E945}"/>
          </ac:spMkLst>
        </pc:spChg>
      </pc:sldChg>
      <pc:sldChg chg="del">
        <pc:chgData name="Geyer, Liam Frederick" userId="S::lfg5289@psu.edu::45348dc7-3a6a-4a54-b98d-87021b42e942" providerId="AD" clId="Web-{FCA79A02-3D92-4773-B8D9-279F635BFD57}" dt="2023-08-29T17:39:29.362" v="8"/>
        <pc:sldMkLst>
          <pc:docMk/>
          <pc:sldMk cId="0" sldId="259"/>
        </pc:sldMkLst>
      </pc:sldChg>
      <pc:sldChg chg="new del">
        <pc:chgData name="Geyer, Liam Frederick" userId="S::lfg5289@psu.edu::45348dc7-3a6a-4a54-b98d-87021b42e942" providerId="AD" clId="Web-{FCA79A02-3D92-4773-B8D9-279F635BFD57}" dt="2023-08-29T17:43:58.236" v="149"/>
        <pc:sldMkLst>
          <pc:docMk/>
          <pc:sldMk cId="2434938453" sldId="259"/>
        </pc:sldMkLst>
      </pc:sldChg>
      <pc:sldChg chg="new del">
        <pc:chgData name="Geyer, Liam Frederick" userId="S::lfg5289@psu.edu::45348dc7-3a6a-4a54-b98d-87021b42e942" providerId="AD" clId="Web-{FCA79A02-3D92-4773-B8D9-279F635BFD57}" dt="2023-08-29T17:46:04.626" v="210"/>
        <pc:sldMkLst>
          <pc:docMk/>
          <pc:sldMk cId="4023813325" sldId="259"/>
        </pc:sldMkLst>
      </pc:sldChg>
      <pc:sldChg chg="modSp add del">
        <pc:chgData name="Geyer, Liam Frederick" userId="S::lfg5289@psu.edu::45348dc7-3a6a-4a54-b98d-87021b42e942" providerId="AD" clId="Web-{FCA79A02-3D92-4773-B8D9-279F635BFD57}" dt="2023-08-29T17:47:45.470" v="348" actId="20577"/>
        <pc:sldMkLst>
          <pc:docMk/>
          <pc:sldMk cId="184282881" sldId="260"/>
        </pc:sldMkLst>
        <pc:spChg chg="mod">
          <ac:chgData name="Geyer, Liam Frederick" userId="S::lfg5289@psu.edu::45348dc7-3a6a-4a54-b98d-87021b42e942" providerId="AD" clId="Web-{FCA79A02-3D92-4773-B8D9-279F635BFD57}" dt="2023-08-29T17:47:45.470" v="348" actId="20577"/>
          <ac:spMkLst>
            <pc:docMk/>
            <pc:sldMk cId="184282881" sldId="260"/>
            <ac:spMk id="3" creationId="{B9B4FC31-8C57-4E14-68A6-35DB80C5BE8E}"/>
          </ac:spMkLst>
        </pc:spChg>
      </pc:sldChg>
    </pc:docChg>
  </pc:docChgLst>
  <pc:docChgLst>
    <pc:chgData clId="Web-{FCA79A02-3D92-4773-B8D9-279F635BFD57}"/>
    <pc:docChg chg="modSld">
      <pc:chgData name="" userId="" providerId="" clId="Web-{FCA79A02-3D92-4773-B8D9-279F635BFD57}" dt="2023-08-29T17:39:12.456" v="7" actId="20577"/>
      <pc:docMkLst>
        <pc:docMk/>
      </pc:docMkLst>
      <pc:sldChg chg="modSp">
        <pc:chgData name="" userId="" providerId="" clId="Web-{FCA79A02-3D92-4773-B8D9-279F635BFD57}" dt="2023-08-29T17:39:12.456" v="7" actId="20577"/>
        <pc:sldMkLst>
          <pc:docMk/>
          <pc:sldMk cId="0" sldId="256"/>
        </pc:sldMkLst>
        <pc:spChg chg="mod">
          <ac:chgData name="" userId="" providerId="" clId="Web-{FCA79A02-3D92-4773-B8D9-279F635BFD57}" dt="2023-08-29T17:39:12.456" v="7" actId="20577"/>
          <ac:spMkLst>
            <pc:docMk/>
            <pc:sldMk cId="0" sldId="256"/>
            <ac:spMk id="219" creationId="{00000000-0000-0000-0000-000000000000}"/>
          </ac:spMkLst>
        </pc:spChg>
      </pc:sldChg>
    </pc:docChg>
  </pc:docChgLst>
  <pc:docChgLst>
    <pc:chgData name="Geyer, Liam Frederick" userId="S::lfg5289@psu.edu::45348dc7-3a6a-4a54-b98d-87021b42e942" providerId="AD" clId="Web-{BD8D5D64-F923-71B5-E606-E7803A22A406}"/>
    <pc:docChg chg="modSld">
      <pc:chgData name="Geyer, Liam Frederick" userId="S::lfg5289@psu.edu::45348dc7-3a6a-4a54-b98d-87021b42e942" providerId="AD" clId="Web-{BD8D5D64-F923-71B5-E606-E7803A22A406}" dt="2023-08-30T21:21:45.017" v="49" actId="20577"/>
      <pc:docMkLst>
        <pc:docMk/>
      </pc:docMkLst>
      <pc:sldChg chg="modSp">
        <pc:chgData name="Geyer, Liam Frederick" userId="S::lfg5289@psu.edu::45348dc7-3a6a-4a54-b98d-87021b42e942" providerId="AD" clId="Web-{BD8D5D64-F923-71B5-E606-E7803A22A406}" dt="2023-08-30T21:21:45.017" v="49" actId="20577"/>
        <pc:sldMkLst>
          <pc:docMk/>
          <pc:sldMk cId="899719615" sldId="258"/>
        </pc:sldMkLst>
        <pc:spChg chg="mod">
          <ac:chgData name="Geyer, Liam Frederick" userId="S::lfg5289@psu.edu::45348dc7-3a6a-4a54-b98d-87021b42e942" providerId="AD" clId="Web-{BD8D5D64-F923-71B5-E606-E7803A22A406}" dt="2023-08-30T21:21:45.017" v="49" actId="20577"/>
          <ac:spMkLst>
            <pc:docMk/>
            <pc:sldMk cId="899719615" sldId="258"/>
            <ac:spMk id="3" creationId="{D9200512-C880-2E74-6408-8E1D3BA9E9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dirty="0"/>
              <a:t>Liam's Super Engaging WPA2 Cracking Demo</a:t>
            </a: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25C-8A06-DC06-3362-70A2DD67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4FC31-8C57-4E14-68A6-35DB80C5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teaching skills for the purpose of education and protection</a:t>
            </a:r>
          </a:p>
          <a:p>
            <a:r>
              <a:rPr lang="en-US" dirty="0"/>
              <a:t>If you're going to independently practice any of the skills taught do so on your own hardware; preferably virtualized</a:t>
            </a:r>
          </a:p>
          <a:p>
            <a:r>
              <a:rPr lang="en-US" dirty="0"/>
              <a:t>The FCC is scary, you can get yourself in serious trouble; know the law</a:t>
            </a:r>
          </a:p>
        </p:txBody>
      </p:sp>
    </p:spTree>
    <p:extLst>
      <p:ext uri="{BB962C8B-B14F-4D97-AF65-F5344CB8AC3E}">
        <p14:creationId xmlns:p14="http://schemas.microsoft.com/office/powerpoint/2010/main" val="1842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C997-DB8D-16D7-96F9-55C39855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 Cracking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6A10-1364-0B6E-6F76-E23345F2C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authenticate to a </a:t>
            </a:r>
            <a:r>
              <a:rPr lang="en-US" dirty="0" err="1"/>
              <a:t>WiFi</a:t>
            </a:r>
            <a:r>
              <a:rPr lang="en-US" dirty="0"/>
              <a:t> Network?</a:t>
            </a:r>
          </a:p>
          <a:p>
            <a:r>
              <a:rPr lang="en-US" dirty="0"/>
              <a:t>What are some different </a:t>
            </a:r>
            <a:r>
              <a:rPr lang="en-US" dirty="0" err="1"/>
              <a:t>WiFi</a:t>
            </a:r>
            <a:r>
              <a:rPr lang="en-US" dirty="0"/>
              <a:t> security protocols?</a:t>
            </a:r>
          </a:p>
          <a:p>
            <a:r>
              <a:rPr lang="en-US" dirty="0"/>
              <a:t>How can we leverage these?</a:t>
            </a:r>
          </a:p>
        </p:txBody>
      </p:sp>
      <p:pic>
        <p:nvPicPr>
          <p:cNvPr id="4" name="Picture 3" descr="A cat sleeping on a router&#10;&#10;Description automatically generated">
            <a:extLst>
              <a:ext uri="{FF2B5EF4-FFF2-40B4-BE49-F238E27FC236}">
                <a16:creationId xmlns:a16="http://schemas.microsoft.com/office/drawing/2014/main" id="{74F0335B-3F61-C562-DA2E-873A56E3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2593451"/>
            <a:ext cx="3364706" cy="2242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5FB0BE-71A3-2D03-2FD8-1AA56E880AE0}"/>
              </a:ext>
            </a:extLst>
          </p:cNvPr>
          <p:cNvSpPr txBox="1"/>
          <p:nvPr/>
        </p:nvSpPr>
        <p:spPr>
          <a:xfrm>
            <a:off x="5973603" y="4838462"/>
            <a:ext cx="49549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ria Sans Light"/>
                <a:sym typeface="Inria Sans Light"/>
              </a:rPr>
              <a:t>His ass is NOT cracking handshakes</a:t>
            </a:r>
            <a:endParaRPr lang="en-US" dirty="0">
              <a:solidFill>
                <a:schemeClr val="dk1"/>
              </a:solidFill>
              <a:latin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8232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AFE5-90B1-318D-43B6-872CB811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0512-C880-2E74-6408-8E1D3BA9E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Deauthing</a:t>
            </a:r>
            <a:r>
              <a:rPr lang="en-US" dirty="0"/>
              <a:t> forces a client to reconnect to a network</a:t>
            </a:r>
          </a:p>
          <a:p>
            <a:r>
              <a:rPr lang="en-US" dirty="0"/>
              <a:t>Someone listening can leverage this</a:t>
            </a:r>
          </a:p>
          <a:p>
            <a:pPr lvl="1"/>
            <a:r>
              <a:rPr lang="en-US" dirty="0"/>
              <a:t>Offline dictionary attack</a:t>
            </a:r>
          </a:p>
          <a:p>
            <a:pPr lvl="1">
              <a:buClr>
                <a:srgbClr val="2DA8C8"/>
              </a:buClr>
            </a:pPr>
            <a:r>
              <a:rPr lang="en-US" dirty="0" err="1"/>
              <a:t>Aircrack</a:t>
            </a:r>
            <a:r>
              <a:rPr lang="en-US" dirty="0"/>
              <a:t>-ng suite for WPA2-PSK</a:t>
            </a:r>
          </a:p>
          <a:p>
            <a:pPr>
              <a:buClr>
                <a:srgbClr val="10E7D9"/>
              </a:buClr>
            </a:pPr>
            <a:r>
              <a:rPr lang="en-US" dirty="0"/>
              <a:t>Will be covered in detail @ </a:t>
            </a:r>
            <a:r>
              <a:rPr lang="en-US" dirty="0" err="1"/>
              <a:t>RF+WiFi</a:t>
            </a:r>
            <a:r>
              <a:rPr lang="en-US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899719615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2E5201-5760-445E-835F-974BDBCC20DF}"/>
</file>

<file path=customXml/itemProps2.xml><?xml version="1.0" encoding="utf-8"?>
<ds:datastoreItem xmlns:ds="http://schemas.openxmlformats.org/officeDocument/2006/customXml" ds:itemID="{C244DE46-24CD-4FA3-9ECD-029BDC142955}">
  <ds:schemaRefs>
    <ds:schemaRef ds:uri="http://schemas.microsoft.com/office/2006/metadata/properties"/>
    <ds:schemaRef ds:uri="http://schemas.microsoft.com/office/infopath/2007/PartnerControls"/>
    <ds:schemaRef ds:uri="397680dc-95c9-4de1-9227-14187644d916"/>
    <ds:schemaRef ds:uri="3abd812f-7777-4e58-9325-0eb5962f5266"/>
  </ds:schemaRefs>
</ds:datastoreItem>
</file>

<file path=customXml/itemProps3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Gurney template</vt:lpstr>
      <vt:lpstr>Competitive Cyber Security Organization</vt:lpstr>
      <vt:lpstr>Safety Disclaimer</vt:lpstr>
      <vt:lpstr>WPA2 Cracking</vt:lpstr>
      <vt:lpstr>Handshakes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revision>85</cp:revision>
  <dcterms:modified xsi:type="dcterms:W3CDTF">2023-08-30T21:21:50Z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