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Inria Sans Light" pitchFamily="2" charset="77"/>
      <p:regular r:id="rId18"/>
      <p:bold r:id="rId19"/>
      <p:italic r:id="rId20"/>
      <p:boldItalic r:id="rId21"/>
    </p:embeddedFont>
    <p:embeddedFont>
      <p:font typeface="Saira SemiCondensed Medium" pitchFamily="2" charset="77"/>
      <p:regular r:id="rId22"/>
      <p:bold r:id="rId23"/>
      <p:italic r:id="rId24"/>
      <p:boldItalic r:id="rId25"/>
    </p:embeddedFont>
    <p:embeddedFont>
      <p:font typeface="Titillium Web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E303B-3FAB-C24F-3387-B583D6EA6570}" v="428" dt="2023-11-15T23:10:19.318"/>
    <p1510:client id="{601763BE-5B1A-0740-B095-16A1E1549DD3}" v="469" vWet="471" dt="2023-11-15T22:45:39.323"/>
    <p1510:client id="{B9EA0A5A-C74F-4DE5-37E7-D698AEC4D225}" v="29" dt="2023-11-15T21:47:16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59" d="100"/>
          <a:sy n="159" d="100"/>
        </p:scale>
        <p:origin x="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x, Jenna Elizabeth" userId="S::jef5600@psu.edu::9fa38525-ec20-451f-b9c6-051aade207ad" providerId="AD" clId="Web-{2FCE303B-3FAB-C24F-3387-B583D6EA6570}"/>
    <pc:docChg chg="addSld delSld modSld sldOrd">
      <pc:chgData name="Fox, Jenna Elizabeth" userId="S::jef5600@psu.edu::9fa38525-ec20-451f-b9c6-051aade207ad" providerId="AD" clId="Web-{2FCE303B-3FAB-C24F-3387-B583D6EA6570}" dt="2023-11-15T23:10:19.318" v="379" actId="1076"/>
      <pc:docMkLst>
        <pc:docMk/>
      </pc:docMkLst>
      <pc:sldChg chg="addSp delSp modSp new">
        <pc:chgData name="Fox, Jenna Elizabeth" userId="S::jef5600@psu.edu::9fa38525-ec20-451f-b9c6-051aade207ad" providerId="AD" clId="Web-{2FCE303B-3FAB-C24F-3387-B583D6EA6570}" dt="2023-11-15T22:49:27.757" v="80" actId="20577"/>
        <pc:sldMkLst>
          <pc:docMk/>
          <pc:sldMk cId="1520290080" sldId="268"/>
        </pc:sldMkLst>
        <pc:spChg chg="mod">
          <ac:chgData name="Fox, Jenna Elizabeth" userId="S::jef5600@psu.edu::9fa38525-ec20-451f-b9c6-051aade207ad" providerId="AD" clId="Web-{2FCE303B-3FAB-C24F-3387-B583D6EA6570}" dt="2023-11-15T22:45:03.981" v="18" actId="20577"/>
          <ac:spMkLst>
            <pc:docMk/>
            <pc:sldMk cId="1520290080" sldId="268"/>
            <ac:spMk id="2" creationId="{98E76D3E-F002-E430-EB42-ED6AC3AA3E74}"/>
          </ac:spMkLst>
        </pc:spChg>
        <pc:spChg chg="add del mod">
          <ac:chgData name="Fox, Jenna Elizabeth" userId="S::jef5600@psu.edu::9fa38525-ec20-451f-b9c6-051aade207ad" providerId="AD" clId="Web-{2FCE303B-3FAB-C24F-3387-B583D6EA6570}" dt="2023-11-15T22:47:08.236" v="26"/>
          <ac:spMkLst>
            <pc:docMk/>
            <pc:sldMk cId="1520290080" sldId="268"/>
            <ac:spMk id="5" creationId="{8421121C-8756-956F-A471-0834A0EAB35C}"/>
          </ac:spMkLst>
        </pc:spChg>
        <pc:spChg chg="add mod">
          <ac:chgData name="Fox, Jenna Elizabeth" userId="S::jef5600@psu.edu::9fa38525-ec20-451f-b9c6-051aade207ad" providerId="AD" clId="Web-{2FCE303B-3FAB-C24F-3387-B583D6EA6570}" dt="2023-11-15T22:49:27.757" v="80" actId="20577"/>
          <ac:spMkLst>
            <pc:docMk/>
            <pc:sldMk cId="1520290080" sldId="268"/>
            <ac:spMk id="6" creationId="{25851A4F-9A85-0945-4568-13827F9B78CD}"/>
          </ac:spMkLst>
        </pc:spChg>
        <pc:picChg chg="add mod">
          <ac:chgData name="Fox, Jenna Elizabeth" userId="S::jef5600@psu.edu::9fa38525-ec20-451f-b9c6-051aade207ad" providerId="AD" clId="Web-{2FCE303B-3FAB-C24F-3387-B583D6EA6570}" dt="2023-11-15T22:45:09.107" v="20" actId="1076"/>
          <ac:picMkLst>
            <pc:docMk/>
            <pc:sldMk cId="1520290080" sldId="268"/>
            <ac:picMk id="3" creationId="{5EC84800-2E71-2CEF-C811-E2E90A109BB2}"/>
          </ac:picMkLst>
        </pc:picChg>
      </pc:sldChg>
      <pc:sldChg chg="new del">
        <pc:chgData name="Fox, Jenna Elizabeth" userId="S::jef5600@psu.edu::9fa38525-ec20-451f-b9c6-051aade207ad" providerId="AD" clId="Web-{2FCE303B-3FAB-C24F-3387-B583D6EA6570}" dt="2023-11-15T22:44:51.809" v="1"/>
        <pc:sldMkLst>
          <pc:docMk/>
          <pc:sldMk cId="3436480797" sldId="268"/>
        </pc:sldMkLst>
      </pc:sldChg>
      <pc:sldChg chg="addSp delSp modSp add replId">
        <pc:chgData name="Fox, Jenna Elizabeth" userId="S::jef5600@psu.edu::9fa38525-ec20-451f-b9c6-051aade207ad" providerId="AD" clId="Web-{2FCE303B-3FAB-C24F-3387-B583D6EA6570}" dt="2023-11-15T22:56:06.038" v="130" actId="1076"/>
        <pc:sldMkLst>
          <pc:docMk/>
          <pc:sldMk cId="898121848" sldId="269"/>
        </pc:sldMkLst>
        <pc:spChg chg="mod">
          <ac:chgData name="Fox, Jenna Elizabeth" userId="S::jef5600@psu.edu::9fa38525-ec20-451f-b9c6-051aade207ad" providerId="AD" clId="Web-{2FCE303B-3FAB-C24F-3387-B583D6EA6570}" dt="2023-11-15T22:53:12.249" v="88" actId="20577"/>
          <ac:spMkLst>
            <pc:docMk/>
            <pc:sldMk cId="898121848" sldId="269"/>
            <ac:spMk id="2" creationId="{98E76D3E-F002-E430-EB42-ED6AC3AA3E74}"/>
          </ac:spMkLst>
        </pc:spChg>
        <pc:spChg chg="mod">
          <ac:chgData name="Fox, Jenna Elizabeth" userId="S::jef5600@psu.edu::9fa38525-ec20-451f-b9c6-051aade207ad" providerId="AD" clId="Web-{2FCE303B-3FAB-C24F-3387-B583D6EA6570}" dt="2023-11-15T22:54:10.814" v="126" actId="20577"/>
          <ac:spMkLst>
            <pc:docMk/>
            <pc:sldMk cId="898121848" sldId="269"/>
            <ac:spMk id="6" creationId="{25851A4F-9A85-0945-4568-13827F9B78CD}"/>
          </ac:spMkLst>
        </pc:spChg>
        <pc:picChg chg="del">
          <ac:chgData name="Fox, Jenna Elizabeth" userId="S::jef5600@psu.edu::9fa38525-ec20-451f-b9c6-051aade207ad" providerId="AD" clId="Web-{2FCE303B-3FAB-C24F-3387-B583D6EA6570}" dt="2023-11-15T22:53:15.171" v="90"/>
          <ac:picMkLst>
            <pc:docMk/>
            <pc:sldMk cId="898121848" sldId="269"/>
            <ac:picMk id="3" creationId="{5EC84800-2E71-2CEF-C811-E2E90A109BB2}"/>
          </ac:picMkLst>
        </pc:picChg>
        <pc:picChg chg="add del mod">
          <ac:chgData name="Fox, Jenna Elizabeth" userId="S::jef5600@psu.edu::9fa38525-ec20-451f-b9c6-051aade207ad" providerId="AD" clId="Web-{2FCE303B-3FAB-C24F-3387-B583D6EA6570}" dt="2023-11-15T22:53:17.577" v="91"/>
          <ac:picMkLst>
            <pc:docMk/>
            <pc:sldMk cId="898121848" sldId="269"/>
            <ac:picMk id="4" creationId="{0E13C91E-B0EC-E5C2-A96F-194317FB7AAB}"/>
          </ac:picMkLst>
        </pc:picChg>
        <pc:picChg chg="add mod">
          <ac:chgData name="Fox, Jenna Elizabeth" userId="S::jef5600@psu.edu::9fa38525-ec20-451f-b9c6-051aade207ad" providerId="AD" clId="Web-{2FCE303B-3FAB-C24F-3387-B583D6EA6570}" dt="2023-11-15T22:53:21.765" v="93" actId="1076"/>
          <ac:picMkLst>
            <pc:docMk/>
            <pc:sldMk cId="898121848" sldId="269"/>
            <ac:picMk id="5" creationId="{0818A423-6767-A5C0-5291-4E024C1C3DFF}"/>
          </ac:picMkLst>
        </pc:picChg>
        <pc:picChg chg="add mod">
          <ac:chgData name="Fox, Jenna Elizabeth" userId="S::jef5600@psu.edu::9fa38525-ec20-451f-b9c6-051aade207ad" providerId="AD" clId="Web-{2FCE303B-3FAB-C24F-3387-B583D6EA6570}" dt="2023-11-15T22:56:06.038" v="130" actId="1076"/>
          <ac:picMkLst>
            <pc:docMk/>
            <pc:sldMk cId="898121848" sldId="269"/>
            <ac:picMk id="7" creationId="{F274CA86-D747-7F6E-4528-C2750DB3A80F}"/>
          </ac:picMkLst>
        </pc:picChg>
      </pc:sldChg>
      <pc:sldChg chg="addSp delSp modSp add ord replId">
        <pc:chgData name="Fox, Jenna Elizabeth" userId="S::jef5600@psu.edu::9fa38525-ec20-451f-b9c6-051aade207ad" providerId="AD" clId="Web-{2FCE303B-3FAB-C24F-3387-B583D6EA6570}" dt="2023-11-15T23:00:40.672" v="294" actId="1076"/>
        <pc:sldMkLst>
          <pc:docMk/>
          <pc:sldMk cId="302113905" sldId="270"/>
        </pc:sldMkLst>
        <pc:spChg chg="mod">
          <ac:chgData name="Fox, Jenna Elizabeth" userId="S::jef5600@psu.edu::9fa38525-ec20-451f-b9c6-051aade207ad" providerId="AD" clId="Web-{2FCE303B-3FAB-C24F-3387-B583D6EA6570}" dt="2023-11-15T22:56:58.571" v="162" actId="20577"/>
          <ac:spMkLst>
            <pc:docMk/>
            <pc:sldMk cId="302113905" sldId="270"/>
            <ac:spMk id="236" creationId="{00000000-0000-0000-0000-000000000000}"/>
          </ac:spMkLst>
        </pc:spChg>
        <pc:spChg chg="mod">
          <ac:chgData name="Fox, Jenna Elizabeth" userId="S::jef5600@psu.edu::9fa38525-ec20-451f-b9c6-051aade207ad" providerId="AD" clId="Web-{2FCE303B-3FAB-C24F-3387-B583D6EA6570}" dt="2023-11-15T23:00:01.531" v="290" actId="20577"/>
          <ac:spMkLst>
            <pc:docMk/>
            <pc:sldMk cId="302113905" sldId="270"/>
            <ac:spMk id="237" creationId="{00000000-0000-0000-0000-000000000000}"/>
          </ac:spMkLst>
        </pc:spChg>
        <pc:picChg chg="del">
          <ac:chgData name="Fox, Jenna Elizabeth" userId="S::jef5600@psu.edu::9fa38525-ec20-451f-b9c6-051aade207ad" providerId="AD" clId="Web-{2FCE303B-3FAB-C24F-3387-B583D6EA6570}" dt="2023-11-15T22:56:52.680" v="152"/>
          <ac:picMkLst>
            <pc:docMk/>
            <pc:sldMk cId="302113905" sldId="270"/>
            <ac:picMk id="2" creationId="{6093FDFB-2515-9BD4-A43C-AA547F8F0DBA}"/>
          </ac:picMkLst>
        </pc:picChg>
        <pc:picChg chg="add mod">
          <ac:chgData name="Fox, Jenna Elizabeth" userId="S::jef5600@psu.edu::9fa38525-ec20-451f-b9c6-051aade207ad" providerId="AD" clId="Web-{2FCE303B-3FAB-C24F-3387-B583D6EA6570}" dt="2023-11-15T23:00:15.984" v="292" actId="1076"/>
          <ac:picMkLst>
            <pc:docMk/>
            <pc:sldMk cId="302113905" sldId="270"/>
            <ac:picMk id="3" creationId="{F6C12A06-1E15-3678-141E-B1A00408E766}"/>
          </ac:picMkLst>
        </pc:picChg>
        <pc:picChg chg="add mod">
          <ac:chgData name="Fox, Jenna Elizabeth" userId="S::jef5600@psu.edu::9fa38525-ec20-451f-b9c6-051aade207ad" providerId="AD" clId="Web-{2FCE303B-3FAB-C24F-3387-B583D6EA6570}" dt="2023-11-15T23:00:40.672" v="294" actId="1076"/>
          <ac:picMkLst>
            <pc:docMk/>
            <pc:sldMk cId="302113905" sldId="270"/>
            <ac:picMk id="4" creationId="{B8162E63-CA62-6489-18E6-0DF441DAE466}"/>
          </ac:picMkLst>
        </pc:picChg>
      </pc:sldChg>
      <pc:sldChg chg="addSp modSp new del">
        <pc:chgData name="Fox, Jenna Elizabeth" userId="S::jef5600@psu.edu::9fa38525-ec20-451f-b9c6-051aade207ad" providerId="AD" clId="Web-{2FCE303B-3FAB-C24F-3387-B583D6EA6570}" dt="2023-11-15T22:56:42.539" v="149"/>
        <pc:sldMkLst>
          <pc:docMk/>
          <pc:sldMk cId="1070753417" sldId="270"/>
        </pc:sldMkLst>
        <pc:spChg chg="mod">
          <ac:chgData name="Fox, Jenna Elizabeth" userId="S::jef5600@psu.edu::9fa38525-ec20-451f-b9c6-051aade207ad" providerId="AD" clId="Web-{2FCE303B-3FAB-C24F-3387-B583D6EA6570}" dt="2023-11-15T22:56:15.038" v="144" actId="20577"/>
          <ac:spMkLst>
            <pc:docMk/>
            <pc:sldMk cId="1070753417" sldId="270"/>
            <ac:spMk id="2" creationId="{71A19472-D866-7C7F-0653-E3BBDD1451D3}"/>
          </ac:spMkLst>
        </pc:spChg>
        <pc:spChg chg="add mod">
          <ac:chgData name="Fox, Jenna Elizabeth" userId="S::jef5600@psu.edu::9fa38525-ec20-451f-b9c6-051aade207ad" providerId="AD" clId="Web-{2FCE303B-3FAB-C24F-3387-B583D6EA6570}" dt="2023-11-15T22:56:39.945" v="148" actId="20577"/>
          <ac:spMkLst>
            <pc:docMk/>
            <pc:sldMk cId="1070753417" sldId="270"/>
            <ac:spMk id="4" creationId="{931CCAB1-A109-DA5D-BFCA-A917AA59A7E0}"/>
          </ac:spMkLst>
        </pc:spChg>
      </pc:sldChg>
      <pc:sldChg chg="addSp modSp new">
        <pc:chgData name="Fox, Jenna Elizabeth" userId="S::jef5600@psu.edu::9fa38525-ec20-451f-b9c6-051aade207ad" providerId="AD" clId="Web-{2FCE303B-3FAB-C24F-3387-B583D6EA6570}" dt="2023-11-15T23:10:19.318" v="379" actId="1076"/>
        <pc:sldMkLst>
          <pc:docMk/>
          <pc:sldMk cId="264474121" sldId="271"/>
        </pc:sldMkLst>
        <pc:spChg chg="mod">
          <ac:chgData name="Fox, Jenna Elizabeth" userId="S::jef5600@psu.edu::9fa38525-ec20-451f-b9c6-051aade207ad" providerId="AD" clId="Web-{2FCE303B-3FAB-C24F-3387-B583D6EA6570}" dt="2023-11-15T23:09:38.098" v="327" actId="20577"/>
          <ac:spMkLst>
            <pc:docMk/>
            <pc:sldMk cId="264474121" sldId="271"/>
            <ac:spMk id="2" creationId="{37A3D9F5-0EF6-1431-ABF5-B3B08AD2984F}"/>
          </ac:spMkLst>
        </pc:spChg>
        <pc:spChg chg="mod">
          <ac:chgData name="Fox, Jenna Elizabeth" userId="S::jef5600@psu.edu::9fa38525-ec20-451f-b9c6-051aade207ad" providerId="AD" clId="Web-{2FCE303B-3FAB-C24F-3387-B583D6EA6570}" dt="2023-11-15T23:10:14.865" v="378" actId="20577"/>
          <ac:spMkLst>
            <pc:docMk/>
            <pc:sldMk cId="264474121" sldId="271"/>
            <ac:spMk id="3" creationId="{D4F467AD-C276-E102-4A10-81D6BD658CCD}"/>
          </ac:spMkLst>
        </pc:spChg>
        <pc:picChg chg="add mod">
          <ac:chgData name="Fox, Jenna Elizabeth" userId="S::jef5600@psu.edu::9fa38525-ec20-451f-b9c6-051aade207ad" providerId="AD" clId="Web-{2FCE303B-3FAB-C24F-3387-B583D6EA6570}" dt="2023-11-15T23:09:53.989" v="360" actId="1076"/>
          <ac:picMkLst>
            <pc:docMk/>
            <pc:sldMk cId="264474121" sldId="271"/>
            <ac:picMk id="4" creationId="{E17FA218-FBAE-750F-587D-3E0042CF1EE6}"/>
          </ac:picMkLst>
        </pc:picChg>
        <pc:picChg chg="add mod">
          <ac:chgData name="Fox, Jenna Elizabeth" userId="S::jef5600@psu.edu::9fa38525-ec20-451f-b9c6-051aade207ad" providerId="AD" clId="Web-{2FCE303B-3FAB-C24F-3387-B583D6EA6570}" dt="2023-11-15T23:10:19.318" v="379" actId="1076"/>
          <ac:picMkLst>
            <pc:docMk/>
            <pc:sldMk cId="264474121" sldId="271"/>
            <ac:picMk id="6" creationId="{17BB7201-E2FD-0DEA-2CCF-31B53378332C}"/>
          </ac:picMkLst>
        </pc:picChg>
      </pc:sldChg>
    </pc:docChg>
  </pc:docChgLst>
  <pc:docChgLst>
    <pc:chgData name="McShane, Brendan" userId="S::bbm5363@psu.edu::75a4d647-e045-49e6-94ef-9e0fa7e1d61b" providerId="AD" clId="Web-{B9EA0A5A-C74F-4DE5-37E7-D698AEC4D225}"/>
    <pc:docChg chg="modSld">
      <pc:chgData name="McShane, Brendan" userId="S::bbm5363@psu.edu::75a4d647-e045-49e6-94ef-9e0fa7e1d61b" providerId="AD" clId="Web-{B9EA0A5A-C74F-4DE5-37E7-D698AEC4D225}" dt="2023-11-15T21:47:16.805" v="25"/>
      <pc:docMkLst>
        <pc:docMk/>
      </pc:docMkLst>
      <pc:sldChg chg="modSp">
        <pc:chgData name="McShane, Brendan" userId="S::bbm5363@psu.edu::75a4d647-e045-49e6-94ef-9e0fa7e1d61b" providerId="AD" clId="Web-{B9EA0A5A-C74F-4DE5-37E7-D698AEC4D225}" dt="2023-11-15T21:46:08.193" v="3" actId="20577"/>
        <pc:sldMkLst>
          <pc:docMk/>
          <pc:sldMk cId="0" sldId="256"/>
        </pc:sldMkLst>
        <pc:spChg chg="mod">
          <ac:chgData name="McShane, Brendan" userId="S::bbm5363@psu.edu::75a4d647-e045-49e6-94ef-9e0fa7e1d61b" providerId="AD" clId="Web-{B9EA0A5A-C74F-4DE5-37E7-D698AEC4D225}" dt="2023-11-15T21:46:08.193" v="3" actId="20577"/>
          <ac:spMkLst>
            <pc:docMk/>
            <pc:sldMk cId="0" sldId="256"/>
            <ac:spMk id="219" creationId="{00000000-0000-0000-0000-000000000000}"/>
          </ac:spMkLst>
        </pc:spChg>
      </pc:sldChg>
      <pc:sldChg chg="modSp">
        <pc:chgData name="McShane, Brendan" userId="S::bbm5363@psu.edu::75a4d647-e045-49e6-94ef-9e0fa7e1d61b" providerId="AD" clId="Web-{B9EA0A5A-C74F-4DE5-37E7-D698AEC4D225}" dt="2023-11-15T21:46:23.116" v="9" actId="20577"/>
        <pc:sldMkLst>
          <pc:docMk/>
          <pc:sldMk cId="0" sldId="258"/>
        </pc:sldMkLst>
        <pc:spChg chg="mod">
          <ac:chgData name="McShane, Brendan" userId="S::bbm5363@psu.edu::75a4d647-e045-49e6-94ef-9e0fa7e1d61b" providerId="AD" clId="Web-{B9EA0A5A-C74F-4DE5-37E7-D698AEC4D225}" dt="2023-11-15T21:46:23.116" v="9" actId="20577"/>
          <ac:spMkLst>
            <pc:docMk/>
            <pc:sldMk cId="0" sldId="258"/>
            <ac:spMk id="231" creationId="{00000000-0000-0000-0000-000000000000}"/>
          </ac:spMkLst>
        </pc:spChg>
      </pc:sldChg>
      <pc:sldChg chg="addSp modSp">
        <pc:chgData name="McShane, Brendan" userId="S::bbm5363@psu.edu::75a4d647-e045-49e6-94ef-9e0fa7e1d61b" providerId="AD" clId="Web-{B9EA0A5A-C74F-4DE5-37E7-D698AEC4D225}" dt="2023-11-15T21:47:16.805" v="25"/>
        <pc:sldMkLst>
          <pc:docMk/>
          <pc:sldMk cId="0" sldId="259"/>
        </pc:sldMkLst>
        <pc:spChg chg="mod">
          <ac:chgData name="McShane, Brendan" userId="S::bbm5363@psu.edu::75a4d647-e045-49e6-94ef-9e0fa7e1d61b" providerId="AD" clId="Web-{B9EA0A5A-C74F-4DE5-37E7-D698AEC4D225}" dt="2023-11-15T21:46:37.022" v="13" actId="2057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McShane, Brendan" userId="S::bbm5363@psu.edu::75a4d647-e045-49e6-94ef-9e0fa7e1d61b" providerId="AD" clId="Web-{B9EA0A5A-C74F-4DE5-37E7-D698AEC4D225}" dt="2023-11-15T21:47:08.211" v="22" actId="20577"/>
          <ac:spMkLst>
            <pc:docMk/>
            <pc:sldMk cId="0" sldId="259"/>
            <ac:spMk id="237" creationId="{00000000-0000-0000-0000-000000000000}"/>
          </ac:spMkLst>
        </pc:spChg>
        <pc:picChg chg="add mod">
          <ac:chgData name="McShane, Brendan" userId="S::bbm5363@psu.edu::75a4d647-e045-49e6-94ef-9e0fa7e1d61b" providerId="AD" clId="Web-{B9EA0A5A-C74F-4DE5-37E7-D698AEC4D225}" dt="2023-11-15T21:47:16.805" v="25"/>
          <ac:picMkLst>
            <pc:docMk/>
            <pc:sldMk cId="0" sldId="259"/>
            <ac:picMk id="2" creationId="{6093FDFB-2515-9BD4-A43C-AA547F8F0DBA}"/>
          </ac:picMkLst>
        </pc:picChg>
      </pc:sldChg>
    </pc:docChg>
  </pc:docChgLst>
  <pc:docChgLst>
    <pc:chgData name="McShane, Brendan" userId="75a4d647-e045-49e6-94ef-9e0fa7e1d61b" providerId="ADAL" clId="{601763BE-5B1A-0740-B095-16A1E1549DD3}"/>
    <pc:docChg chg="undo custSel addSld delSld modSld sldOrd">
      <pc:chgData name="McShane, Brendan" userId="75a4d647-e045-49e6-94ef-9e0fa7e1d61b" providerId="ADAL" clId="{601763BE-5B1A-0740-B095-16A1E1549DD3}" dt="2023-11-15T21:58:41.401" v="477" actId="20577"/>
      <pc:docMkLst>
        <pc:docMk/>
      </pc:docMkLst>
      <pc:sldChg chg="modSp mod">
        <pc:chgData name="McShane, Brendan" userId="75a4d647-e045-49e6-94ef-9e0fa7e1d61b" providerId="ADAL" clId="{601763BE-5B1A-0740-B095-16A1E1549DD3}" dt="2023-11-15T21:47:52.641" v="7" actId="20577"/>
        <pc:sldMkLst>
          <pc:docMk/>
          <pc:sldMk cId="0" sldId="259"/>
        </pc:sldMkLst>
        <pc:spChg chg="mod">
          <ac:chgData name="McShane, Brendan" userId="75a4d647-e045-49e6-94ef-9e0fa7e1d61b" providerId="ADAL" clId="{601763BE-5B1A-0740-B095-16A1E1549DD3}" dt="2023-11-15T21:47:52.641" v="7" actId="20577"/>
          <ac:spMkLst>
            <pc:docMk/>
            <pc:sldMk cId="0" sldId="259"/>
            <ac:spMk id="237" creationId="{00000000-0000-0000-0000-000000000000}"/>
          </ac:spMkLst>
        </pc:spChg>
      </pc:sldChg>
      <pc:sldChg chg="addSp delSp modSp mod ord">
        <pc:chgData name="McShane, Brendan" userId="75a4d647-e045-49e6-94ef-9e0fa7e1d61b" providerId="ADAL" clId="{601763BE-5B1A-0740-B095-16A1E1549DD3}" dt="2023-11-15T21:50:11.597" v="52" actId="1076"/>
        <pc:sldMkLst>
          <pc:docMk/>
          <pc:sldMk cId="0" sldId="260"/>
        </pc:sldMkLst>
        <pc:spChg chg="add mod">
          <ac:chgData name="McShane, Brendan" userId="75a4d647-e045-49e6-94ef-9e0fa7e1d61b" providerId="ADAL" clId="{601763BE-5B1A-0740-B095-16A1E1549DD3}" dt="2023-11-15T21:49:59.974" v="50" actId="478"/>
          <ac:spMkLst>
            <pc:docMk/>
            <pc:sldMk cId="0" sldId="260"/>
            <ac:spMk id="3" creationId="{D91A7070-E68C-47A5-9A40-80DFECF51326}"/>
          </ac:spMkLst>
        </pc:spChg>
        <pc:spChg chg="mod">
          <ac:chgData name="McShane, Brendan" userId="75a4d647-e045-49e6-94ef-9e0fa7e1d61b" providerId="ADAL" clId="{601763BE-5B1A-0740-B095-16A1E1549DD3}" dt="2023-11-15T21:49:57.981" v="49" actId="20577"/>
          <ac:spMkLst>
            <pc:docMk/>
            <pc:sldMk cId="0" sldId="260"/>
            <ac:spMk id="242" creationId="{00000000-0000-0000-0000-000000000000}"/>
          </ac:spMkLst>
        </pc:spChg>
        <pc:spChg chg="del">
          <ac:chgData name="McShane, Brendan" userId="75a4d647-e045-49e6-94ef-9e0fa7e1d61b" providerId="ADAL" clId="{601763BE-5B1A-0740-B095-16A1E1549DD3}" dt="2023-11-15T21:49:59.974" v="50" actId="478"/>
          <ac:spMkLst>
            <pc:docMk/>
            <pc:sldMk cId="0" sldId="260"/>
            <ac:spMk id="243" creationId="{00000000-0000-0000-0000-000000000000}"/>
          </ac:spMkLst>
        </pc:spChg>
        <pc:picChg chg="add mod">
          <ac:chgData name="McShane, Brendan" userId="75a4d647-e045-49e6-94ef-9e0fa7e1d61b" providerId="ADAL" clId="{601763BE-5B1A-0740-B095-16A1E1549DD3}" dt="2023-11-15T21:50:11.597" v="52" actId="1076"/>
          <ac:picMkLst>
            <pc:docMk/>
            <pc:sldMk cId="0" sldId="260"/>
            <ac:picMk id="2050" creationId="{920345BB-1C3B-D851-0520-C8FA700EBBD0}"/>
          </ac:picMkLst>
        </pc:picChg>
      </pc:sldChg>
      <pc:sldChg chg="addSp modSp add mod">
        <pc:chgData name="McShane, Brendan" userId="75a4d647-e045-49e6-94ef-9e0fa7e1d61b" providerId="ADAL" clId="{601763BE-5B1A-0740-B095-16A1E1549DD3}" dt="2023-11-15T21:49:34.654" v="31" actId="20577"/>
        <pc:sldMkLst>
          <pc:docMk/>
          <pc:sldMk cId="104007002" sldId="261"/>
        </pc:sldMkLst>
        <pc:spChg chg="mod">
          <ac:chgData name="McShane, Brendan" userId="75a4d647-e045-49e6-94ef-9e0fa7e1d61b" providerId="ADAL" clId="{601763BE-5B1A-0740-B095-16A1E1549DD3}" dt="2023-11-15T21:48:31.062" v="12"/>
          <ac:spMkLst>
            <pc:docMk/>
            <pc:sldMk cId="104007002" sldId="261"/>
            <ac:spMk id="242" creationId="{00000000-0000-0000-0000-000000000000}"/>
          </ac:spMkLst>
        </pc:spChg>
        <pc:spChg chg="mod">
          <ac:chgData name="McShane, Brendan" userId="75a4d647-e045-49e6-94ef-9e0fa7e1d61b" providerId="ADAL" clId="{601763BE-5B1A-0740-B095-16A1E1549DD3}" dt="2023-11-15T21:49:34.654" v="31" actId="20577"/>
          <ac:spMkLst>
            <pc:docMk/>
            <pc:sldMk cId="104007002" sldId="261"/>
            <ac:spMk id="243" creationId="{00000000-0000-0000-0000-000000000000}"/>
          </ac:spMkLst>
        </pc:spChg>
        <pc:picChg chg="add mod">
          <ac:chgData name="McShane, Brendan" userId="75a4d647-e045-49e6-94ef-9e0fa7e1d61b" providerId="ADAL" clId="{601763BE-5B1A-0740-B095-16A1E1549DD3}" dt="2023-11-15T21:49:15.331" v="27" actId="1076"/>
          <ac:picMkLst>
            <pc:docMk/>
            <pc:sldMk cId="104007002" sldId="261"/>
            <ac:picMk id="1026" creationId="{1B18FF03-4B9C-082F-2E2E-38926D1AEA4B}"/>
          </ac:picMkLst>
        </pc:picChg>
      </pc:sldChg>
      <pc:sldChg chg="addSp modSp add mod">
        <pc:chgData name="McShane, Brendan" userId="75a4d647-e045-49e6-94ef-9e0fa7e1d61b" providerId="ADAL" clId="{601763BE-5B1A-0740-B095-16A1E1549DD3}" dt="2023-11-15T21:51:36.166" v="82" actId="14100"/>
        <pc:sldMkLst>
          <pc:docMk/>
          <pc:sldMk cId="1949122462" sldId="262"/>
        </pc:sldMkLst>
        <pc:spChg chg="mod">
          <ac:chgData name="McShane, Brendan" userId="75a4d647-e045-49e6-94ef-9e0fa7e1d61b" providerId="ADAL" clId="{601763BE-5B1A-0740-B095-16A1E1549DD3}" dt="2023-11-15T21:50:36.797" v="63" actId="20577"/>
          <ac:spMkLst>
            <pc:docMk/>
            <pc:sldMk cId="1949122462" sldId="262"/>
            <ac:spMk id="242" creationId="{00000000-0000-0000-0000-000000000000}"/>
          </ac:spMkLst>
        </pc:spChg>
        <pc:spChg chg="mod">
          <ac:chgData name="McShane, Brendan" userId="75a4d647-e045-49e6-94ef-9e0fa7e1d61b" providerId="ADAL" clId="{601763BE-5B1A-0740-B095-16A1E1549DD3}" dt="2023-11-15T21:51:36.166" v="82" actId="14100"/>
          <ac:spMkLst>
            <pc:docMk/>
            <pc:sldMk cId="1949122462" sldId="262"/>
            <ac:spMk id="243" creationId="{00000000-0000-0000-0000-000000000000}"/>
          </ac:spMkLst>
        </pc:spChg>
        <pc:picChg chg="add mod">
          <ac:chgData name="McShane, Brendan" userId="75a4d647-e045-49e6-94ef-9e0fa7e1d61b" providerId="ADAL" clId="{601763BE-5B1A-0740-B095-16A1E1549DD3}" dt="2023-11-15T21:51:28.210" v="80" actId="1076"/>
          <ac:picMkLst>
            <pc:docMk/>
            <pc:sldMk cId="1949122462" sldId="262"/>
            <ac:picMk id="3074" creationId="{ED5AB9FD-1C6F-A1C4-7ACF-74E3D1F5DB65}"/>
          </ac:picMkLst>
        </pc:picChg>
      </pc:sldChg>
      <pc:sldChg chg="add del">
        <pc:chgData name="McShane, Brendan" userId="75a4d647-e045-49e6-94ef-9e0fa7e1d61b" providerId="ADAL" clId="{601763BE-5B1A-0740-B095-16A1E1549DD3}" dt="2023-11-15T21:48:19.770" v="10"/>
        <pc:sldMkLst>
          <pc:docMk/>
          <pc:sldMk cId="2923929170" sldId="262"/>
        </pc:sldMkLst>
      </pc:sldChg>
      <pc:sldChg chg="modSp add mod">
        <pc:chgData name="McShane, Brendan" userId="75a4d647-e045-49e6-94ef-9e0fa7e1d61b" providerId="ADAL" clId="{601763BE-5B1A-0740-B095-16A1E1549DD3}" dt="2023-11-15T21:51:58.581" v="88" actId="20577"/>
        <pc:sldMkLst>
          <pc:docMk/>
          <pc:sldMk cId="1897373543" sldId="263"/>
        </pc:sldMkLst>
        <pc:spChg chg="mod">
          <ac:chgData name="McShane, Brendan" userId="75a4d647-e045-49e6-94ef-9e0fa7e1d61b" providerId="ADAL" clId="{601763BE-5B1A-0740-B095-16A1E1549DD3}" dt="2023-11-15T21:51:06.875" v="74" actId="20577"/>
          <ac:spMkLst>
            <pc:docMk/>
            <pc:sldMk cId="1897373543" sldId="263"/>
            <ac:spMk id="242" creationId="{00000000-0000-0000-0000-000000000000}"/>
          </ac:spMkLst>
        </pc:spChg>
        <pc:spChg chg="mod">
          <ac:chgData name="McShane, Brendan" userId="75a4d647-e045-49e6-94ef-9e0fa7e1d61b" providerId="ADAL" clId="{601763BE-5B1A-0740-B095-16A1E1549DD3}" dt="2023-11-15T21:51:58.581" v="88" actId="20577"/>
          <ac:spMkLst>
            <pc:docMk/>
            <pc:sldMk cId="1897373543" sldId="263"/>
            <ac:spMk id="243" creationId="{00000000-0000-0000-0000-000000000000}"/>
          </ac:spMkLst>
        </pc:spChg>
      </pc:sldChg>
      <pc:sldChg chg="addSp modSp add mod">
        <pc:chgData name="McShane, Brendan" userId="75a4d647-e045-49e6-94ef-9e0fa7e1d61b" providerId="ADAL" clId="{601763BE-5B1A-0740-B095-16A1E1549DD3}" dt="2023-11-15T21:53:07.692" v="124" actId="1076"/>
        <pc:sldMkLst>
          <pc:docMk/>
          <pc:sldMk cId="1053412657" sldId="264"/>
        </pc:sldMkLst>
        <pc:spChg chg="mod">
          <ac:chgData name="McShane, Brendan" userId="75a4d647-e045-49e6-94ef-9e0fa7e1d61b" providerId="ADAL" clId="{601763BE-5B1A-0740-B095-16A1E1549DD3}" dt="2023-11-15T21:52:09.265" v="105" actId="20577"/>
          <ac:spMkLst>
            <pc:docMk/>
            <pc:sldMk cId="1053412657" sldId="264"/>
            <ac:spMk id="242" creationId="{00000000-0000-0000-0000-000000000000}"/>
          </ac:spMkLst>
        </pc:spChg>
        <pc:spChg chg="mod">
          <ac:chgData name="McShane, Brendan" userId="75a4d647-e045-49e6-94ef-9e0fa7e1d61b" providerId="ADAL" clId="{601763BE-5B1A-0740-B095-16A1E1549DD3}" dt="2023-11-15T21:53:04.009" v="123" actId="404"/>
          <ac:spMkLst>
            <pc:docMk/>
            <pc:sldMk cId="1053412657" sldId="264"/>
            <ac:spMk id="243" creationId="{00000000-0000-0000-0000-000000000000}"/>
          </ac:spMkLst>
        </pc:spChg>
        <pc:picChg chg="add mod">
          <ac:chgData name="McShane, Brendan" userId="75a4d647-e045-49e6-94ef-9e0fa7e1d61b" providerId="ADAL" clId="{601763BE-5B1A-0740-B095-16A1E1549DD3}" dt="2023-11-15T21:53:07.692" v="124" actId="1076"/>
          <ac:picMkLst>
            <pc:docMk/>
            <pc:sldMk cId="1053412657" sldId="264"/>
            <ac:picMk id="4098" creationId="{0D3D89A5-BE7C-E9A4-2D51-53DE52D40DF6}"/>
          </ac:picMkLst>
        </pc:picChg>
      </pc:sldChg>
      <pc:sldChg chg="addSp delSp modSp add mod">
        <pc:chgData name="McShane, Brendan" userId="75a4d647-e045-49e6-94ef-9e0fa7e1d61b" providerId="ADAL" clId="{601763BE-5B1A-0740-B095-16A1E1549DD3}" dt="2023-11-15T21:55:38.376" v="195" actId="1076"/>
        <pc:sldMkLst>
          <pc:docMk/>
          <pc:sldMk cId="7955476" sldId="265"/>
        </pc:sldMkLst>
        <pc:spChg chg="add del mod">
          <ac:chgData name="McShane, Brendan" userId="75a4d647-e045-49e6-94ef-9e0fa7e1d61b" providerId="ADAL" clId="{601763BE-5B1A-0740-B095-16A1E1549DD3}" dt="2023-11-15T21:53:53.468" v="138" actId="478"/>
          <ac:spMkLst>
            <pc:docMk/>
            <pc:sldMk cId="7955476" sldId="265"/>
            <ac:spMk id="3" creationId="{BC431B8E-A958-96C5-D57A-7FD73E24B79E}"/>
          </ac:spMkLst>
        </pc:spChg>
        <pc:spChg chg="add del">
          <ac:chgData name="McShane, Brendan" userId="75a4d647-e045-49e6-94ef-9e0fa7e1d61b" providerId="ADAL" clId="{601763BE-5B1A-0740-B095-16A1E1549DD3}" dt="2023-11-15T21:53:52.926" v="137" actId="22"/>
          <ac:spMkLst>
            <pc:docMk/>
            <pc:sldMk cId="7955476" sldId="265"/>
            <ac:spMk id="5" creationId="{7C91D2D8-8D23-95B6-DDEA-7BB85B688D50}"/>
          </ac:spMkLst>
        </pc:spChg>
        <pc:spChg chg="mod">
          <ac:chgData name="McShane, Brendan" userId="75a4d647-e045-49e6-94ef-9e0fa7e1d61b" providerId="ADAL" clId="{601763BE-5B1A-0740-B095-16A1E1549DD3}" dt="2023-11-15T21:53:22.001" v="127"/>
          <ac:spMkLst>
            <pc:docMk/>
            <pc:sldMk cId="7955476" sldId="265"/>
            <ac:spMk id="242" creationId="{00000000-0000-0000-0000-000000000000}"/>
          </ac:spMkLst>
        </pc:spChg>
        <pc:spChg chg="add del mod">
          <ac:chgData name="McShane, Brendan" userId="75a4d647-e045-49e6-94ef-9e0fa7e1d61b" providerId="ADAL" clId="{601763BE-5B1A-0740-B095-16A1E1549DD3}" dt="2023-11-15T21:55:38.376" v="195" actId="1076"/>
          <ac:spMkLst>
            <pc:docMk/>
            <pc:sldMk cId="7955476" sldId="265"/>
            <ac:spMk id="243" creationId="{00000000-0000-0000-0000-000000000000}"/>
          </ac:spMkLst>
        </pc:spChg>
        <pc:picChg chg="del">
          <ac:chgData name="McShane, Brendan" userId="75a4d647-e045-49e6-94ef-9e0fa7e1d61b" providerId="ADAL" clId="{601763BE-5B1A-0740-B095-16A1E1549DD3}" dt="2023-11-15T21:53:28.334" v="128" actId="478"/>
          <ac:picMkLst>
            <pc:docMk/>
            <pc:sldMk cId="7955476" sldId="265"/>
            <ac:picMk id="4098" creationId="{0D3D89A5-BE7C-E9A4-2D51-53DE52D40DF6}"/>
          </ac:picMkLst>
        </pc:picChg>
      </pc:sldChg>
      <pc:sldChg chg="modSp new mod">
        <pc:chgData name="McShane, Brendan" userId="75a4d647-e045-49e6-94ef-9e0fa7e1d61b" providerId="ADAL" clId="{601763BE-5B1A-0740-B095-16A1E1549DD3}" dt="2023-11-15T21:57:23.550" v="353" actId="20577"/>
        <pc:sldMkLst>
          <pc:docMk/>
          <pc:sldMk cId="2732931919" sldId="266"/>
        </pc:sldMkLst>
        <pc:spChg chg="mod">
          <ac:chgData name="McShane, Brendan" userId="75a4d647-e045-49e6-94ef-9e0fa7e1d61b" providerId="ADAL" clId="{601763BE-5B1A-0740-B095-16A1E1549DD3}" dt="2023-11-15T21:55:49.267" v="200" actId="20577"/>
          <ac:spMkLst>
            <pc:docMk/>
            <pc:sldMk cId="2732931919" sldId="266"/>
            <ac:spMk id="2" creationId="{96853219-7565-180F-B7E3-10510532F72C}"/>
          </ac:spMkLst>
        </pc:spChg>
        <pc:spChg chg="mod">
          <ac:chgData name="McShane, Brendan" userId="75a4d647-e045-49e6-94ef-9e0fa7e1d61b" providerId="ADAL" clId="{601763BE-5B1A-0740-B095-16A1E1549DD3}" dt="2023-11-15T21:57:23.550" v="353" actId="20577"/>
          <ac:spMkLst>
            <pc:docMk/>
            <pc:sldMk cId="2732931919" sldId="266"/>
            <ac:spMk id="3" creationId="{C27F5A0E-0BF3-39EF-F885-E1193E8A29D5}"/>
          </ac:spMkLst>
        </pc:spChg>
      </pc:sldChg>
      <pc:sldChg chg="modSp add mod">
        <pc:chgData name="McShane, Brendan" userId="75a4d647-e045-49e6-94ef-9e0fa7e1d61b" providerId="ADAL" clId="{601763BE-5B1A-0740-B095-16A1E1549DD3}" dt="2023-11-15T21:58:41.401" v="477" actId="20577"/>
        <pc:sldMkLst>
          <pc:docMk/>
          <pc:sldMk cId="1568807449" sldId="267"/>
        </pc:sldMkLst>
        <pc:spChg chg="mod">
          <ac:chgData name="McShane, Brendan" userId="75a4d647-e045-49e6-94ef-9e0fa7e1d61b" providerId="ADAL" clId="{601763BE-5B1A-0740-B095-16A1E1549DD3}" dt="2023-11-15T21:57:33.487" v="368" actId="20577"/>
          <ac:spMkLst>
            <pc:docMk/>
            <pc:sldMk cId="1568807449" sldId="267"/>
            <ac:spMk id="2" creationId="{96853219-7565-180F-B7E3-10510532F72C}"/>
          </ac:spMkLst>
        </pc:spChg>
        <pc:spChg chg="mod">
          <ac:chgData name="McShane, Brendan" userId="75a4d647-e045-49e6-94ef-9e0fa7e1d61b" providerId="ADAL" clId="{601763BE-5B1A-0740-B095-16A1E1549DD3}" dt="2023-11-15T21:58:41.401" v="477" actId="20577"/>
          <ac:spMkLst>
            <pc:docMk/>
            <pc:sldMk cId="1568807449" sldId="267"/>
            <ac:spMk id="3" creationId="{C27F5A0E-0BF3-39EF-F885-E1193E8A29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78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697cb2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697cb27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6cea9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6cea9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26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22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General – Wi-Fi </a:t>
            </a:r>
            <a:r>
              <a:rPr lang="en" err="1"/>
              <a:t>Deauth</a:t>
            </a:r>
            <a:endParaRPr err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Name Mangling​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350634"/>
            <a:ext cx="6728400" cy="35592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000"/>
              <a:t>Mangling makes function names random</a:t>
            </a:r>
          </a:p>
          <a:p>
            <a:pPr lvl="1">
              <a:spcBef>
                <a:spcPts val="0"/>
              </a:spcBef>
              <a:buFont typeface="Inria Sans Light"/>
              <a:buChar char="-"/>
            </a:pPr>
            <a:r>
              <a:rPr lang="en-US" sz="2000"/>
              <a:t>Beneficial for security</a:t>
            </a:r>
          </a:p>
          <a:p>
            <a:pPr lvl="2">
              <a:spcBef>
                <a:spcPts val="0"/>
              </a:spcBef>
              <a:buFont typeface="Inria Sans Light"/>
              <a:buChar char="-"/>
            </a:pPr>
            <a:r>
              <a:rPr lang="en-US" sz="2000"/>
              <a:t>Recompiles with a random name every time</a:t>
            </a:r>
          </a:p>
          <a:p>
            <a:pPr lvl="2">
              <a:spcBef>
                <a:spcPts val="0"/>
              </a:spcBef>
              <a:buFont typeface="Inria Sans Light"/>
              <a:buChar char="-"/>
            </a:pPr>
            <a:r>
              <a:rPr lang="en-US" sz="2000"/>
              <a:t>Makes it hard to overwrite</a:t>
            </a:r>
          </a:p>
          <a:p>
            <a:pPr lvl="1">
              <a:spcBef>
                <a:spcPts val="0"/>
              </a:spcBef>
              <a:buFont typeface="Inria Sans Light"/>
              <a:buChar char="-"/>
            </a:pPr>
            <a:r>
              <a:rPr lang="en-US" sz="2000"/>
              <a:t>Prevents mistakes</a:t>
            </a:r>
          </a:p>
          <a:p>
            <a:pPr lvl="2">
              <a:spcBef>
                <a:spcPts val="0"/>
              </a:spcBef>
              <a:buFont typeface="Inria Sans Light"/>
              <a:buChar char="-"/>
            </a:pPr>
            <a:r>
              <a:rPr lang="en-US" sz="2000"/>
              <a:t>Dependencies may have function names that a developer is not aware of</a:t>
            </a:r>
          </a:p>
          <a:p>
            <a:pPr lvl="1">
              <a:spcBef>
                <a:spcPts val="0"/>
              </a:spcBef>
              <a:buFont typeface="Inria Sans Light"/>
              <a:buChar char="-"/>
            </a:pPr>
            <a:r>
              <a:rPr lang="en-US" sz="2000"/>
              <a:t>Needed for SDKs</a:t>
            </a:r>
          </a:p>
          <a:p>
            <a:pPr lvl="2">
              <a:spcBef>
                <a:spcPts val="0"/>
              </a:spcBef>
              <a:buFont typeface="Inria Sans Light"/>
              <a:buChar char="-"/>
            </a:pPr>
            <a:r>
              <a:rPr lang="en-US" sz="2000"/>
              <a:t>I need to be able to call the function by name from my code</a:t>
            </a:r>
          </a:p>
          <a:p>
            <a:pPr>
              <a:buFont typeface="Inria Sans Light"/>
              <a:buChar char="-"/>
            </a:pPr>
            <a:r>
              <a:rPr lang="en-US" sz="2000"/>
              <a:t>Function names need to match across programs to overwrite</a:t>
            </a:r>
          </a:p>
        </p:txBody>
      </p:sp>
    </p:spTree>
    <p:extLst>
      <p:ext uri="{BB962C8B-B14F-4D97-AF65-F5344CB8AC3E}">
        <p14:creationId xmlns:p14="http://schemas.microsoft.com/office/powerpoint/2010/main" val="795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3219-7565-180F-B7E3-10510532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5A0E-0BF3-39EF-F885-E1193E8A2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Wi-Fi Hotspot </a:t>
            </a:r>
          </a:p>
          <a:p>
            <a:pPr lvl="1"/>
            <a:r>
              <a:rPr lang="en-US"/>
              <a:t>Laptop sniff packets</a:t>
            </a:r>
          </a:p>
          <a:p>
            <a:r>
              <a:rPr lang="en-US"/>
              <a:t>ESP-32</a:t>
            </a:r>
          </a:p>
          <a:p>
            <a:pPr lvl="1"/>
            <a:r>
              <a:rPr lang="en-US"/>
              <a:t>Send </a:t>
            </a:r>
            <a:r>
              <a:rPr lang="en-US" err="1"/>
              <a:t>deauth</a:t>
            </a:r>
            <a:r>
              <a:rPr lang="en-US"/>
              <a:t> frame</a:t>
            </a:r>
          </a:p>
          <a:p>
            <a:r>
              <a:rPr lang="en-US"/>
              <a:t>Analyze in Wireshark</a:t>
            </a:r>
          </a:p>
        </p:txBody>
      </p:sp>
    </p:spTree>
    <p:extLst>
      <p:ext uri="{BB962C8B-B14F-4D97-AF65-F5344CB8AC3E}">
        <p14:creationId xmlns:p14="http://schemas.microsoft.com/office/powerpoint/2010/main" val="273293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3219-7565-180F-B7E3-10510532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5A0E-0BF3-39EF-F885-E1193E8A2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Protected Management Frames (PMF)</a:t>
            </a:r>
          </a:p>
          <a:p>
            <a:pPr lvl="1"/>
            <a:r>
              <a:rPr lang="en-US"/>
              <a:t>Encrypts control frames</a:t>
            </a:r>
          </a:p>
          <a:p>
            <a:r>
              <a:rPr lang="en-US"/>
              <a:t>Use WPA-3</a:t>
            </a:r>
          </a:p>
          <a:p>
            <a:pPr lvl="1"/>
            <a:r>
              <a:rPr lang="en-US"/>
              <a:t>Mandates the usage of PMF</a:t>
            </a:r>
          </a:p>
        </p:txBody>
      </p:sp>
    </p:spTree>
    <p:extLst>
      <p:ext uri="{BB962C8B-B14F-4D97-AF65-F5344CB8AC3E}">
        <p14:creationId xmlns:p14="http://schemas.microsoft.com/office/powerpoint/2010/main" val="15688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Announcements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har char="-"/>
            </a:pPr>
            <a:r>
              <a:rPr lang="en">
                <a:solidFill>
                  <a:srgbClr val="FFFFFF"/>
                </a:solidFill>
                <a:cs typeface="Arial"/>
              </a:rPr>
              <a:t>Wi-Fi </a:t>
            </a:r>
            <a:r>
              <a:rPr lang="en" err="1">
                <a:solidFill>
                  <a:srgbClr val="FFFFFF"/>
                </a:solidFill>
                <a:cs typeface="Arial"/>
              </a:rPr>
              <a:t>deauthing</a:t>
            </a:r>
          </a:p>
          <a:p>
            <a:pPr>
              <a:buChar char="-"/>
            </a:pPr>
            <a:r>
              <a:rPr lang="en">
                <a:solidFill>
                  <a:srgbClr val="FFFFFF"/>
                </a:solidFill>
                <a:cs typeface="Arial"/>
              </a:rPr>
              <a:t>Wi-Fi frames</a:t>
            </a:r>
          </a:p>
          <a:p>
            <a:pPr>
              <a:buChar char="-"/>
            </a:pPr>
            <a:r>
              <a:rPr lang="en">
                <a:solidFill>
                  <a:srgbClr val="FFFFFF"/>
                </a:solidFill>
                <a:cs typeface="Arial"/>
              </a:rPr>
              <a:t>ESP-32</a:t>
            </a:r>
          </a:p>
          <a:p>
            <a:pPr>
              <a:buChar char="-"/>
            </a:pPr>
            <a:r>
              <a:rPr lang="en">
                <a:solidFill>
                  <a:srgbClr val="FFFFFF"/>
                </a:solidFill>
                <a:cs typeface="Arial"/>
              </a:rPr>
              <a:t>Programming challenges</a:t>
            </a:r>
          </a:p>
          <a:p>
            <a:pPr marL="457200" lvl="0" indent="-342900" algn="l"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FFFF"/>
                </a:solidFill>
                <a:cs typeface="Arial"/>
              </a:rPr>
              <a:t>Demo</a:t>
            </a:r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>
                <a:solidFill>
                  <a:srgbClr val="FFFFFF"/>
                </a:solidFill>
              </a:rPr>
              <a:t>What Is </a:t>
            </a:r>
            <a:r>
              <a:rPr lang="en" err="1">
                <a:solidFill>
                  <a:srgbClr val="FFFFFF"/>
                </a:solidFill>
              </a:rPr>
              <a:t>Deauthing</a:t>
            </a:r>
            <a:r>
              <a:rPr lang="en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4809067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Arial"/>
              </a:rPr>
              <a:t>Abuse of a Wi-Fi protocol to kick people from the Wi-Fi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Arial"/>
              </a:rPr>
              <a:t>Wi-Fi De-authentication frame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cs typeface="Arial"/>
              </a:rPr>
              <a:t>Exist for the access point to kick a client the network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2DA8C8"/>
              </a:buClr>
            </a:pPr>
            <a:r>
              <a:rPr lang="en-US">
                <a:cs typeface="Arial"/>
              </a:rPr>
              <a:t>Forcing a client to switch to a new AP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2DA8C8"/>
              </a:buClr>
            </a:pPr>
            <a:r>
              <a:rPr lang="en-US">
                <a:cs typeface="Arial"/>
              </a:rPr>
              <a:t>Occurs if Wi-Fi password is changed</a:t>
            </a:r>
            <a:endParaRPr lang="en-US"/>
          </a:p>
        </p:txBody>
      </p:sp>
      <p:pic>
        <p:nvPicPr>
          <p:cNvPr id="2" name="Picture 1" descr="undefined">
            <a:extLst>
              <a:ext uri="{FF2B5EF4-FFF2-40B4-BE49-F238E27FC236}">
                <a16:creationId xmlns:a16="http://schemas.microsoft.com/office/drawing/2014/main" id="{6093FDFB-2515-9BD4-A43C-AA547F8F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690699"/>
            <a:ext cx="2743200" cy="3762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Frames?​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240579" y="1383779"/>
            <a:ext cx="468098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Frames exist at layer 2​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/>
              <a:t>Smallest form of data on the layer 2 level​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/>
              <a:t>Control layer 2 devices​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/>
              <a:t>Encapsulate and transmit data from higher layers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/>
          </a:p>
        </p:txBody>
      </p:sp>
      <p:pic>
        <p:nvPicPr>
          <p:cNvPr id="1026" name="Picture 2" descr="TCP/IP Data Link Layer (Layer 2) - Developer Help">
            <a:extLst>
              <a:ext uri="{FF2B5EF4-FFF2-40B4-BE49-F238E27FC236}">
                <a16:creationId xmlns:a16="http://schemas.microsoft.com/office/drawing/2014/main" id="{1B18FF03-4B9C-082F-2E2E-38926D1A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63" y="1383779"/>
            <a:ext cx="4094832" cy="237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err="1"/>
              <a:t>Deauth</a:t>
            </a:r>
            <a:r>
              <a:rPr lang="en"/>
              <a:t> Frame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A7070-E68C-47A5-9A40-80DFECF51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20345BB-1C3B-D851-0520-C8FA700EB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9191"/>
            <a:ext cx="9144000" cy="20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ESP-32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585342" y="1406099"/>
            <a:ext cx="5028386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Low powered, cheap Wi-Fi device​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/>
              <a:t>About $15 for 3​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Generally used for IoT applications​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Generally programmed in C​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/>
              <a:t>Has growing Rust support</a:t>
            </a:r>
          </a:p>
        </p:txBody>
      </p:sp>
      <p:pic>
        <p:nvPicPr>
          <p:cNvPr id="3074" name="Picture 2" descr="Amazon.com: ESP-WROOM-32 ESP32 ESP-32S Development Board 2.4GHz Dual-Mode  WiFi + Bluetooth Dual Cores Microcontroller Processor Integrated with  Antenna RF AMP Filter AP STA Compatible with Arduino IDE (3PCS) :  Electronics">
            <a:extLst>
              <a:ext uri="{FF2B5EF4-FFF2-40B4-BE49-F238E27FC236}">
                <a16:creationId xmlns:a16="http://schemas.microsoft.com/office/drawing/2014/main" id="{ED5AB9FD-1C6F-A1C4-7ACF-74E3D1F5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28" y="1054799"/>
            <a:ext cx="3400029" cy="30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2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ESP-32 Challenges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SDK prohibits sending </a:t>
            </a:r>
            <a:r>
              <a:rPr lang="en-US" err="1"/>
              <a:t>deauth</a:t>
            </a:r>
            <a:r>
              <a:rPr lang="en-US"/>
              <a:t> frames​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Does not support 5 GHz Wi-Fi​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/>
              <a:t>Newer revisions do, but I don’t have that</a:t>
            </a:r>
          </a:p>
        </p:txBody>
      </p:sp>
    </p:spTree>
    <p:extLst>
      <p:ext uri="{BB962C8B-B14F-4D97-AF65-F5344CB8AC3E}">
        <p14:creationId xmlns:p14="http://schemas.microsoft.com/office/powerpoint/2010/main" val="189737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Bypassing Checks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2446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000"/>
              <a:t>Needed to find the check that stops </a:t>
            </a:r>
            <a:r>
              <a:rPr lang="en-US" sz="2000" err="1"/>
              <a:t>deauth</a:t>
            </a:r>
            <a:r>
              <a:rPr lang="en-US" sz="2000"/>
              <a:t> frames​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2000"/>
              <a:t>Found ieee80211_raw_frame_sanity_check() through </a:t>
            </a:r>
            <a:r>
              <a:rPr lang="en-US" sz="2000" err="1"/>
              <a:t>Ghidra</a:t>
            </a:r>
            <a:r>
              <a:rPr lang="en-US" sz="2000"/>
              <a:t> decomplication​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2000"/>
              <a:t>Normally, this function would return 0 to indicate that the frame is valid​</a:t>
            </a:r>
          </a:p>
          <a:p>
            <a:pPr lvl="1">
              <a:spcBef>
                <a:spcPts val="0"/>
              </a:spcBef>
              <a:buChar char="-"/>
            </a:pPr>
            <a:r>
              <a:rPr lang="en-US" sz="2000"/>
              <a:t>I need to overwrite this function</a:t>
            </a:r>
          </a:p>
        </p:txBody>
      </p:sp>
      <p:pic>
        <p:nvPicPr>
          <p:cNvPr id="4098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D3D89A5-BE7C-E9A4-2D51-53DE52D4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04" y="3630348"/>
            <a:ext cx="6271591" cy="13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12657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F485E9-5813-43F5-82A9-D2B97B763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680dc-95c9-4de1-9227-14187644d916"/>
    <ds:schemaRef ds:uri="3abd812f-7777-4e58-9325-0eb5962f5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4DE46-24CD-4FA3-9ECD-029BDC142955}">
  <ds:schemaRefs>
    <ds:schemaRef ds:uri="397680dc-95c9-4de1-9227-14187644d916"/>
    <ds:schemaRef ds:uri="3abd812f-7777-4e58-9325-0eb5962f52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698FFC-0C9D-4ECA-8E20-346FB0DC2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On-screen Show (16:9)</PresentationFormat>
  <Paragraphs>58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Titillium Web</vt:lpstr>
      <vt:lpstr>Saira SemiCondensed Medium</vt:lpstr>
      <vt:lpstr>Arial</vt:lpstr>
      <vt:lpstr>Inria Sans Light</vt:lpstr>
      <vt:lpstr>Gurney template</vt:lpstr>
      <vt:lpstr>Competitive Cyber Security Organization</vt:lpstr>
      <vt:lpstr>Announcements</vt:lpstr>
      <vt:lpstr>Learning Objectives:</vt:lpstr>
      <vt:lpstr>What Is Deauthing?</vt:lpstr>
      <vt:lpstr>What Are Frames?​</vt:lpstr>
      <vt:lpstr>The Deauth Frame</vt:lpstr>
      <vt:lpstr>ESP-32</vt:lpstr>
      <vt:lpstr>ESP-32 Challenges</vt:lpstr>
      <vt:lpstr>Bypassing Checks</vt:lpstr>
      <vt:lpstr>Function Name Mangling​</vt:lpstr>
      <vt:lpstr>Demo</vt:lpstr>
      <vt:lpstr>Prevent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lastModifiedBy>Glickman, Evan David</cp:lastModifiedBy>
  <cp:revision>2</cp:revision>
  <dcterms:modified xsi:type="dcterms:W3CDTF">2024-10-25T16:36:02Z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