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</p:sldIdLst>
  <p:sldSz cx="9144000" cy="5143500" type="screen16x9"/>
  <p:notesSz cx="6858000" cy="9144000"/>
  <p:embeddedFontLst>
    <p:embeddedFont>
      <p:font typeface="Inria Sans Light" pitchFamily="2" charset="77"/>
      <p:regular r:id="rId17"/>
      <p:bold r:id="rId18"/>
      <p:italic r:id="rId19"/>
      <p:boldItalic r:id="rId20"/>
    </p:embeddedFont>
    <p:embeddedFont>
      <p:font typeface="Saira SemiCondensed Medium" pitchFamily="2" charset="77"/>
      <p:regular r:id="rId21"/>
      <p:bold r:id="rId22"/>
      <p:boldItalic r:id="rId23"/>
    </p:embeddedFont>
    <p:embeddedFont>
      <p:font typeface="Titillium Web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0"/>
  </p:normalViewPr>
  <p:slideViewPr>
    <p:cSldViewPr snapToGrid="0">
      <p:cViewPr varScale="1">
        <p:scale>
          <a:sx n="159" d="100"/>
          <a:sy n="159" d="100"/>
        </p:scale>
        <p:origin x="5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a073e646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a073e646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a0717d6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a0717d6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697cb27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697cb27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26cea90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26cea90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a073e64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a073e64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a073e64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a073e64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a073e646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a073e646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a073e646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a073e646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a073e646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a073e646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426" y="1872654"/>
            <a:ext cx="1354638" cy="13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98" name="Google Shape;198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Google Shape;47;p3"/>
          <p:cNvPicPr preferRelativeResize="0"/>
          <p:nvPr/>
        </p:nvPicPr>
        <p:blipFill rotWithShape="1">
          <a:blip r:embed="rId2">
            <a:alphaModFix/>
          </a:blip>
          <a:srcRect l="2930" r="-2929"/>
          <a:stretch/>
        </p:blipFill>
        <p:spPr>
          <a:xfrm>
            <a:off x="610247" y="2013363"/>
            <a:ext cx="1082000" cy="11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50" name="Google Shape;50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6" name="Google Shape;66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"/>
          <p:cNvGrpSpPr/>
          <p:nvPr/>
        </p:nvGrpSpPr>
        <p:grpSpPr>
          <a:xfrm>
            <a:off x="-810675" y="-426900"/>
            <a:ext cx="10698341" cy="6304182"/>
            <a:chOff x="-810675" y="-426900"/>
            <a:chExt cx="10698341" cy="6304182"/>
          </a:xfrm>
        </p:grpSpPr>
        <p:sp>
          <p:nvSpPr>
            <p:cNvPr id="71" name="Google Shape;71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906284" y="-426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810675" y="40758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106764" y="3249787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936255" y="25898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020996" y="2293154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5" name="Google Shape;85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Google Shape;8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2" y="854457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Google Shape;10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7"/>
          <p:cNvGrpSpPr/>
          <p:nvPr/>
        </p:nvGrpSpPr>
        <p:grpSpPr>
          <a:xfrm>
            <a:off x="-142875" y="-641900"/>
            <a:ext cx="10067541" cy="6735582"/>
            <a:chOff x="-142875" y="-641900"/>
            <a:chExt cx="10067541" cy="6735582"/>
          </a:xfrm>
        </p:grpSpPr>
        <p:sp>
          <p:nvSpPr>
            <p:cNvPr id="112" name="Google Shape;112;p7"/>
            <p:cNvSpPr/>
            <p:nvPr/>
          </p:nvSpPr>
          <p:spPr>
            <a:xfrm>
              <a:off x="8355385" y="7656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943284" y="-641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142875" y="42922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7" name="Google Shape;127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" name="Google Shape;1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5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 rot="5400000">
            <a:off x="7974375" y="321647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 rot="10800000">
            <a:off x="5295900" y="400832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37" name="Google Shape;137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8"/>
          <p:cNvGrpSpPr/>
          <p:nvPr/>
        </p:nvGrpSpPr>
        <p:grpSpPr>
          <a:xfrm>
            <a:off x="-440275" y="-95812"/>
            <a:ext cx="10339041" cy="5833303"/>
            <a:chOff x="-440275" y="-95812"/>
            <a:chExt cx="10339041" cy="5833303"/>
          </a:xfrm>
        </p:grpSpPr>
        <p:sp>
          <p:nvSpPr>
            <p:cNvPr id="140" name="Google Shape;140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917384" y="-9581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440275" y="35866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871611" y="4800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" name="Google Shape;1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68" name="Google Shape;168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" name="Google Shape;1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25" y="4612784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3" name="Google Shape;173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Competitive Cyber Security Organization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- Reversing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0" y="4930495"/>
            <a:ext cx="6634200" cy="213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82A44">
                <a:alpha val="2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0E7D9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By attending today’s meeting you acknowledge that you may be photographed or recorded for club use</a:t>
            </a:r>
            <a:endParaRPr sz="1000">
              <a:solidFill>
                <a:srgbClr val="10E7D9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000">
              <a:solidFill>
                <a:srgbClr val="10E7D9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>
            <a:spLocks noGrp="1"/>
          </p:cNvSpPr>
          <p:nvPr>
            <p:ph type="title"/>
          </p:nvPr>
        </p:nvSpPr>
        <p:spPr>
          <a:xfrm>
            <a:off x="1207850" y="855500"/>
            <a:ext cx="72768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Reversing vs. Binary Exploitation</a:t>
            </a:r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Often used together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Parts of larger “exploit development”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Reversing = taking closed source software and making it open source :)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91" name="Google Shape;291;p27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at crackmes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Announcements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Objectives:</a:t>
            </a:r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does reversing work?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are the benefits of reversing?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Are you just making exploits?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Reverse Engineering</a:t>
            </a:r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happens when a program is compiled?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Binary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Byte code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Disassembled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Decompiled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FFFF00"/>
                </a:highlight>
              </a:rPr>
              <a:t>Add screenshot of xxd of some program</a:t>
            </a:r>
            <a:endParaRPr>
              <a:solidFill>
                <a:schemeClr val="lt1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NOTE: explain binary is base 2 and hex is base 16, hex is easier to look at and why hex is used for many things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Bytecode</a:t>
            </a:r>
            <a:endParaRPr/>
          </a:p>
        </p:txBody>
      </p:sp>
      <p:sp>
        <p:nvSpPr>
          <p:cNvPr id="249" name="Google Shape;249;p21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3200"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Add screenshot of raw bytes</a:t>
            </a:r>
            <a:endParaRPr sz="3200"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Disassembly</a:t>
            </a:r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256" name="Google Shape;2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47" y="1976450"/>
            <a:ext cx="8776054" cy="30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 rotWithShape="1">
          <a:blip r:embed="rId4">
            <a:alphaModFix/>
          </a:blip>
          <a:srcRect r="-13250" b="-13250"/>
          <a:stretch/>
        </p:blipFill>
        <p:spPr>
          <a:xfrm>
            <a:off x="161550" y="1243124"/>
            <a:ext cx="6865549" cy="19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Decompilation</a:t>
            </a:r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264" name="Google Shape;2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874" y="55513"/>
            <a:ext cx="6671252" cy="50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People Reverse?</a:t>
            </a:r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Legal purposes (good):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issues in code (and report it)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 how protocols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Illegal purposes (bad):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Circumvent security measures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exploits</a:t>
            </a:r>
            <a:endParaRPr/>
          </a:p>
        </p:txBody>
      </p:sp>
      <p:pic>
        <p:nvPicPr>
          <p:cNvPr id="271" name="Google Shape;271;p24"/>
          <p:cNvPicPr preferRelativeResize="0"/>
          <p:nvPr/>
        </p:nvPicPr>
        <p:blipFill rotWithShape="1">
          <a:blip r:embed="rId3">
            <a:alphaModFix/>
          </a:blip>
          <a:srcRect l="16936" b="20609"/>
          <a:stretch/>
        </p:blipFill>
        <p:spPr>
          <a:xfrm>
            <a:off x="6461325" y="1164525"/>
            <a:ext cx="2277275" cy="17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 rotWithShape="1">
          <a:blip r:embed="rId4">
            <a:alphaModFix/>
          </a:blip>
          <a:srcRect l="29133" b="47687"/>
          <a:stretch/>
        </p:blipFill>
        <p:spPr>
          <a:xfrm>
            <a:off x="6192700" y="3402375"/>
            <a:ext cx="2826100" cy="16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21A9D669F9444897CC5E4556E4C4E" ma:contentTypeVersion="10" ma:contentTypeDescription="Create a new document." ma:contentTypeScope="" ma:versionID="fc6be3ce52c5f9acd323d12b47abd131">
  <xsd:schema xmlns:xsd="http://www.w3.org/2001/XMLSchema" xmlns:xs="http://www.w3.org/2001/XMLSchema" xmlns:p="http://schemas.microsoft.com/office/2006/metadata/properties" xmlns:ns2="397680dc-95c9-4de1-9227-14187644d916" xmlns:ns3="3abd812f-7777-4e58-9325-0eb5962f5266" targetNamespace="http://schemas.microsoft.com/office/2006/metadata/properties" ma:root="true" ma:fieldsID="b8e2aefd12e1a49ac3e890b5ef9ac81e" ns2:_="" ns3:_="">
    <xsd:import namespace="397680dc-95c9-4de1-9227-14187644d916"/>
    <xsd:import namespace="3abd812f-7777-4e58-9325-0eb5962f5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680dc-95c9-4de1-9227-14187644d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d812f-7777-4e58-9325-0eb5962f526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3ecaa1-da2f-43f9-912a-a5916baeb6b4}" ma:internalName="TaxCatchAll" ma:showField="CatchAllData" ma:web="3abd812f-7777-4e58-9325-0eb5962f5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7680dc-95c9-4de1-9227-14187644d916">
      <Terms xmlns="http://schemas.microsoft.com/office/infopath/2007/PartnerControls"/>
    </lcf76f155ced4ddcb4097134ff3c332f>
    <TaxCatchAll xmlns="3abd812f-7777-4e58-9325-0eb5962f5266" xsi:nil="true"/>
  </documentManagement>
</p:properties>
</file>

<file path=customXml/itemProps1.xml><?xml version="1.0" encoding="utf-8"?>
<ds:datastoreItem xmlns:ds="http://schemas.openxmlformats.org/officeDocument/2006/customXml" ds:itemID="{0B967A91-485F-488E-82F4-EFCD37F09C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4A1B8A-FE80-4EA6-9438-7A76A78355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7680dc-95c9-4de1-9227-14187644d916"/>
    <ds:schemaRef ds:uri="3abd812f-7777-4e58-9325-0eb5962f5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503310-277B-4873-A6B7-FE80EA2AD70E}">
  <ds:schemaRefs>
    <ds:schemaRef ds:uri="http://schemas.microsoft.com/office/2006/metadata/properties"/>
    <ds:schemaRef ds:uri="http://schemas.microsoft.com/office/infopath/2007/PartnerControls"/>
    <ds:schemaRef ds:uri="397680dc-95c9-4de1-9227-14187644d916"/>
    <ds:schemaRef ds:uri="3abd812f-7777-4e58-9325-0eb5962f526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Macintosh PowerPoint</Application>
  <PresentationFormat>On-screen Show (16:9)</PresentationFormat>
  <Paragraphs>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Titillium Web</vt:lpstr>
      <vt:lpstr>Saira SemiCondensed Medium</vt:lpstr>
      <vt:lpstr>Arial</vt:lpstr>
      <vt:lpstr>Inria Sans Light</vt:lpstr>
      <vt:lpstr>Gurney template</vt:lpstr>
      <vt:lpstr>Competitive Cyber Security Organization</vt:lpstr>
      <vt:lpstr>Announcements</vt:lpstr>
      <vt:lpstr>Learning Objectives:</vt:lpstr>
      <vt:lpstr>What is Reverse Engineering</vt:lpstr>
      <vt:lpstr>Binary</vt:lpstr>
      <vt:lpstr>Bytecode</vt:lpstr>
      <vt:lpstr>Disassembly</vt:lpstr>
      <vt:lpstr>Decompilation</vt:lpstr>
      <vt:lpstr>Why do People Reverse?</vt:lpstr>
      <vt:lpstr>Reversing vs. Binary Exploitation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Glickman, Evan David</cp:lastModifiedBy>
  <cp:revision>1</cp:revision>
  <dcterms:modified xsi:type="dcterms:W3CDTF">2024-10-25T20:03:54Z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0x010100E6421A9D669F9444897CC5E4556E4C4E</vt:lpwstr>
  </property>
</Properties>
</file>