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5"/>
  </p:notes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9144000" cy="5143500" type="screen16x9"/>
  <p:notesSz cx="6858000" cy="9144000"/>
  <p:embeddedFontLst>
    <p:embeddedFont>
      <p:font typeface="Inria Sans" panose="020B0604020202020204" pitchFamily="34" charset="0"/>
      <p:regular r:id="rId16"/>
      <p:bold r:id="rId17"/>
      <p:italic r:id="rId18"/>
      <p:boldItalic r:id="rId19"/>
    </p:embeddedFont>
    <p:embeddedFont>
      <p:font typeface="Inria Sans Light" pitchFamily="2" charset="77"/>
      <p:regular r:id="rId20"/>
      <p:bold r:id="rId21"/>
      <p:italic r:id="rId22"/>
      <p:boldItalic r:id="rId23"/>
    </p:embeddedFont>
    <p:embeddedFont>
      <p:font typeface="Saira SemiCondensed Medium" pitchFamily="2" charset="77"/>
      <p:regular r:id="rId24"/>
      <p:bold r:id="rId25"/>
      <p:boldItalic r:id="rId26"/>
    </p:embeddedFont>
    <p:embeddedFont>
      <p:font typeface="Titillium Web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0"/>
  </p:normalViewPr>
  <p:slideViewPr>
    <p:cSldViewPr snapToGrid="0">
      <p:cViewPr varScale="1">
        <p:scale>
          <a:sx n="159" d="100"/>
          <a:sy n="159" d="100"/>
        </p:scale>
        <p:origin x="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ae67c88d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ae67c88d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632af7011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632af7011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26cea9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26cea9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a0717d6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a0717d6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e67c88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e67c88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308d84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308d84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3e23810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63e23810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dc66bf84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dc66bf84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ython.org/download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man46/py-logg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tackviolator/py-logg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- Scripting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0" y="4930495"/>
            <a:ext cx="6634200" cy="213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82A44">
                <a:alpha val="2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E7D9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By attending today’s meeting you acknowledge that you may be photographed or recorded for club use</a:t>
            </a:r>
            <a:endParaRPr sz="1000">
              <a:solidFill>
                <a:srgbClr val="10E7D9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>
              <a:solidFill>
                <a:srgbClr val="10E7D9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>
            <a:spLocks noGrp="1"/>
          </p:cNvSpPr>
          <p:nvPr>
            <p:ph type="title"/>
          </p:nvPr>
        </p:nvSpPr>
        <p:spPr>
          <a:xfrm>
            <a:off x="1207800" y="16905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Ideas</a:t>
            </a:r>
            <a:endParaRPr/>
          </a:p>
        </p:txBody>
      </p:sp>
      <p:sp>
        <p:nvSpPr>
          <p:cNvPr id="319" name="Google Shape;319;p28"/>
          <p:cNvSpPr txBox="1">
            <a:spLocks noGrp="1"/>
          </p:cNvSpPr>
          <p:nvPr>
            <p:ph type="body" idx="1"/>
          </p:nvPr>
        </p:nvSpPr>
        <p:spPr>
          <a:xfrm>
            <a:off x="1207800" y="686425"/>
            <a:ext cx="6728400" cy="363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file management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Decode a base64 file multiple times with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Port knocking with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Custom web directory fuzzing script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Prevent use of existing tools by naming the directory a mathematical equation (multiples)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Decrypt a file with a custom encryption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Calls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VSCode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(Or your favorite Python IDE)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Python 3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Please use your Kali VM if on MacOS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Check installation with `python3 –version`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⬩"/>
            </a:pPr>
            <a:r>
              <a:rPr lang="en"/>
              <a:t>If not installed: </a:t>
            </a:r>
            <a:r>
              <a:rPr lang="en" u="sng">
                <a:solidFill>
                  <a:schemeClr val="hlink"/>
                </a:solidFill>
                <a:hlinkClick r:id="rId4"/>
              </a:rPr>
              <a:t>python.org/downloads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Objectives: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scripting?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scripting languages exist?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scripts help us?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a keylogger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programming practices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Threading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 vs. Programming </a:t>
            </a:r>
            <a:endParaRPr/>
          </a:p>
        </p:txBody>
      </p:sp>
      <p:sp>
        <p:nvSpPr>
          <p:cNvPr id="249" name="Google Shape;249;p21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Scripting is a subset of programming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Scripting favors high level languages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Programming uses more data structure and algorithms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 Languages</a:t>
            </a:r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body" idx="1"/>
          </p:nvPr>
        </p:nvSpPr>
        <p:spPr>
          <a:xfrm>
            <a:off x="1052075" y="1430150"/>
            <a:ext cx="7251000" cy="355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Inria Sans"/>
              <a:buChar char="-"/>
            </a:pPr>
            <a:r>
              <a:rPr lang="en" sz="1900" b="1">
                <a:latin typeface="Inria Sans"/>
                <a:ea typeface="Inria Sans"/>
                <a:cs typeface="Inria Sans"/>
                <a:sym typeface="Inria Sans"/>
              </a:rPr>
              <a:t>Python</a:t>
            </a:r>
            <a:endParaRPr sz="1900" b="1">
              <a:latin typeface="Inria Sans"/>
              <a:ea typeface="Inria Sans"/>
              <a:cs typeface="Inria Sans"/>
              <a:sym typeface="Inria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900"/>
              <a:t>Pros: Universal, simple language, big community</a:t>
            </a:r>
            <a:endParaRPr sz="19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900"/>
              <a:t>Cons: Bulky, (relatively) slow, dependency hell</a:t>
            </a:r>
            <a:endParaRPr sz="19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Inria Sans"/>
              <a:buChar char="-"/>
            </a:pPr>
            <a:r>
              <a:rPr lang="en" sz="1900" b="1">
                <a:latin typeface="Inria Sans"/>
                <a:ea typeface="Inria Sans"/>
                <a:cs typeface="Inria Sans"/>
                <a:sym typeface="Inria Sans"/>
              </a:rPr>
              <a:t>Bash</a:t>
            </a:r>
            <a:endParaRPr sz="1900" b="1">
              <a:latin typeface="Inria Sans"/>
              <a:ea typeface="Inria Sans"/>
              <a:cs typeface="Inria Sans"/>
              <a:sym typeface="Inria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900"/>
              <a:t>Pros: Built into linux, light weight</a:t>
            </a:r>
            <a:endParaRPr sz="19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900"/>
              <a:t>Cons: No OOP, not universal</a:t>
            </a:r>
            <a:endParaRPr sz="19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Inria Sans"/>
              <a:buChar char="-"/>
            </a:pPr>
            <a:r>
              <a:rPr lang="en" sz="1900" b="1">
                <a:latin typeface="Inria Sans"/>
                <a:ea typeface="Inria Sans"/>
                <a:cs typeface="Inria Sans"/>
                <a:sym typeface="Inria Sans"/>
              </a:rPr>
              <a:t>PowerShell</a:t>
            </a:r>
            <a:endParaRPr sz="1900" b="1">
              <a:latin typeface="Inria Sans"/>
              <a:ea typeface="Inria Sans"/>
              <a:cs typeface="Inria Sans"/>
              <a:sym typeface="Inria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900"/>
              <a:t>Pros: Windows, Powerful on Windows </a:t>
            </a:r>
            <a:endParaRPr sz="19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900"/>
              <a:t>Cons: Not installed by default on Linux</a:t>
            </a:r>
            <a:endParaRPr sz="19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Inria Sans"/>
              <a:buChar char="-"/>
            </a:pPr>
            <a:r>
              <a:rPr lang="en" sz="1900" b="1">
                <a:latin typeface="Inria Sans"/>
                <a:ea typeface="Inria Sans"/>
                <a:cs typeface="Inria Sans"/>
                <a:sym typeface="Inria Sans"/>
              </a:rPr>
              <a:t>Go</a:t>
            </a:r>
            <a:endParaRPr sz="1900" b="1">
              <a:latin typeface="Inria Sans"/>
              <a:ea typeface="Inria Sans"/>
              <a:cs typeface="Inria Sans"/>
              <a:sym typeface="Inria Sans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Pros: Quick, simple, compiled.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Cons: New language, low community support </a:t>
            </a:r>
            <a:endParaRPr sz="1900"/>
          </a:p>
        </p:txBody>
      </p:sp>
      <p:pic>
        <p:nvPicPr>
          <p:cNvPr id="256" name="Google Shape;2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213" y="3225275"/>
            <a:ext cx="1293876" cy="175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 rotWithShape="1">
          <a:blip r:embed="rId4">
            <a:alphaModFix/>
          </a:blip>
          <a:srcRect l="9494" t="9329"/>
          <a:stretch/>
        </p:blipFill>
        <p:spPr>
          <a:xfrm>
            <a:off x="7243400" y="424100"/>
            <a:ext cx="1756175" cy="15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850" y="2113361"/>
            <a:ext cx="1203275" cy="9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Hello World</a:t>
            </a:r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body" idx="1"/>
          </p:nvPr>
        </p:nvSpPr>
        <p:spPr>
          <a:xfrm>
            <a:off x="1207790" y="159939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.py file in an IDE (VSCode is great)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print(“hello”)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Define a var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worldVar = “world”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Print the var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print(worldVar)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the file (HelloWorld.py)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terminal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python3 /path/to/HelloWorld.py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5" name="Google Shape;2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425" y="178150"/>
            <a:ext cx="3736275" cy="1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Keylogger Demo</a:t>
            </a:r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body" idx="1"/>
          </p:nvPr>
        </p:nvSpPr>
        <p:spPr>
          <a:xfrm>
            <a:off x="1174301" y="1430150"/>
            <a:ext cx="73449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Goal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Basic keylogger that writes to a file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Learn good programming practices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Foundation for you to build from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GitHub for reference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https://github.com/bman46/py-logger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More advanced version (By Josh)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https://github.com/stackviolator/py-logger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⬩"/>
            </a:pPr>
            <a:r>
              <a:rPr lang="en"/>
              <a:t>A feat of modern engineering and software development (according to Josh)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title" idx="4294967295"/>
          </p:nvPr>
        </p:nvSpPr>
        <p:spPr>
          <a:xfrm>
            <a:off x="41850" y="5625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Threading Diagram</a:t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2070725" y="630050"/>
            <a:ext cx="1335300" cy="6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Program Thread</a:t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2070725" y="1532700"/>
            <a:ext cx="1335300" cy="6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timer.Start()</a:t>
            </a:r>
            <a:endParaRPr/>
          </a:p>
        </p:txBody>
      </p:sp>
      <p:cxnSp>
        <p:nvCxnSpPr>
          <p:cNvPr id="279" name="Google Shape;279;p25"/>
          <p:cNvCxnSpPr>
            <a:stCxn id="277" idx="2"/>
            <a:endCxn id="278" idx="0"/>
          </p:cNvCxnSpPr>
          <p:nvPr/>
        </p:nvCxnSpPr>
        <p:spPr>
          <a:xfrm>
            <a:off x="2738375" y="1278950"/>
            <a:ext cx="0" cy="25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25"/>
          <p:cNvCxnSpPr>
            <a:stCxn id="278" idx="3"/>
            <a:endCxn id="281" idx="1"/>
          </p:cNvCxnSpPr>
          <p:nvPr/>
        </p:nvCxnSpPr>
        <p:spPr>
          <a:xfrm>
            <a:off x="3406025" y="1857150"/>
            <a:ext cx="49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25"/>
          <p:cNvSpPr/>
          <p:nvPr/>
        </p:nvSpPr>
        <p:spPr>
          <a:xfrm>
            <a:off x="2070725" y="2435350"/>
            <a:ext cx="1335300" cy="270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Keylogging to log var</a:t>
            </a:r>
            <a:endParaRPr/>
          </a:p>
        </p:txBody>
      </p:sp>
      <p:cxnSp>
        <p:nvCxnSpPr>
          <p:cNvPr id="283" name="Google Shape;283;p25"/>
          <p:cNvCxnSpPr>
            <a:stCxn id="278" idx="2"/>
            <a:endCxn id="282" idx="0"/>
          </p:cNvCxnSpPr>
          <p:nvPr/>
        </p:nvCxnSpPr>
        <p:spPr>
          <a:xfrm>
            <a:off x="2738375" y="2181600"/>
            <a:ext cx="0" cy="25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25"/>
          <p:cNvSpPr/>
          <p:nvPr/>
        </p:nvSpPr>
        <p:spPr>
          <a:xfrm>
            <a:off x="3904350" y="2435400"/>
            <a:ext cx="1335300" cy="6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Log var to file and clear</a:t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3904350" y="3338100"/>
            <a:ext cx="1335300" cy="6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.Start()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3904350" y="4240800"/>
            <a:ext cx="1335300" cy="6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Dispose this thread</a:t>
            </a:r>
            <a:endParaRPr/>
          </a:p>
        </p:txBody>
      </p:sp>
      <p:cxnSp>
        <p:nvCxnSpPr>
          <p:cNvPr id="287" name="Google Shape;287;p25"/>
          <p:cNvCxnSpPr>
            <a:stCxn id="281" idx="2"/>
            <a:endCxn id="284" idx="0"/>
          </p:cNvCxnSpPr>
          <p:nvPr/>
        </p:nvCxnSpPr>
        <p:spPr>
          <a:xfrm>
            <a:off x="4572000" y="2181600"/>
            <a:ext cx="0" cy="25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25"/>
          <p:cNvCxnSpPr>
            <a:stCxn id="284" idx="2"/>
            <a:endCxn id="285" idx="0"/>
          </p:cNvCxnSpPr>
          <p:nvPr/>
        </p:nvCxnSpPr>
        <p:spPr>
          <a:xfrm>
            <a:off x="4572000" y="3084300"/>
            <a:ext cx="0" cy="25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25"/>
          <p:cNvCxnSpPr>
            <a:stCxn id="285" idx="2"/>
            <a:endCxn id="286" idx="0"/>
          </p:cNvCxnSpPr>
          <p:nvPr/>
        </p:nvCxnSpPr>
        <p:spPr>
          <a:xfrm>
            <a:off x="4572000" y="3987000"/>
            <a:ext cx="0" cy="25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25"/>
          <p:cNvSpPr/>
          <p:nvPr/>
        </p:nvSpPr>
        <p:spPr>
          <a:xfrm>
            <a:off x="5737975" y="3338100"/>
            <a:ext cx="1335300" cy="6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interval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5737975" y="4240800"/>
            <a:ext cx="1335300" cy="6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Log var to file and clear</a:t>
            </a:r>
            <a:endParaRPr/>
          </a:p>
        </p:txBody>
      </p:sp>
      <p:cxnSp>
        <p:nvCxnSpPr>
          <p:cNvPr id="292" name="Google Shape;292;p25"/>
          <p:cNvCxnSpPr>
            <a:stCxn id="290" idx="2"/>
            <a:endCxn id="291" idx="0"/>
          </p:cNvCxnSpPr>
          <p:nvPr/>
        </p:nvCxnSpPr>
        <p:spPr>
          <a:xfrm>
            <a:off x="6405625" y="3987000"/>
            <a:ext cx="0" cy="25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25"/>
          <p:cNvCxnSpPr>
            <a:stCxn id="291" idx="2"/>
            <a:endCxn id="294" idx="0"/>
          </p:cNvCxnSpPr>
          <p:nvPr/>
        </p:nvCxnSpPr>
        <p:spPr>
          <a:xfrm>
            <a:off x="6405625" y="4889700"/>
            <a:ext cx="0" cy="25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25"/>
          <p:cNvCxnSpPr>
            <a:stCxn id="285" idx="3"/>
            <a:endCxn id="290" idx="1"/>
          </p:cNvCxnSpPr>
          <p:nvPr/>
        </p:nvCxnSpPr>
        <p:spPr>
          <a:xfrm>
            <a:off x="5239650" y="3662550"/>
            <a:ext cx="49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25"/>
          <p:cNvSpPr/>
          <p:nvPr/>
        </p:nvSpPr>
        <p:spPr>
          <a:xfrm>
            <a:off x="7664825" y="407550"/>
            <a:ext cx="773100" cy="4632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7659125" y="2371650"/>
            <a:ext cx="78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Time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98" name="Google Shape;298;p25"/>
          <p:cNvSpPr/>
          <p:nvPr/>
        </p:nvSpPr>
        <p:spPr>
          <a:xfrm rot="-5400000">
            <a:off x="5331400" y="-1700700"/>
            <a:ext cx="773100" cy="417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5096550" y="186450"/>
            <a:ext cx="78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Threads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300" name="Google Shape;300;p25"/>
          <p:cNvSpPr/>
          <p:nvPr/>
        </p:nvSpPr>
        <p:spPr>
          <a:xfrm>
            <a:off x="3904350" y="1511025"/>
            <a:ext cx="1335300" cy="6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interval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CTF Resources</a:t>
            </a:r>
            <a:endParaRPr/>
          </a:p>
        </p:txBody>
      </p:sp>
      <p:sp>
        <p:nvSpPr>
          <p:cNvPr id="312" name="Google Shape;312;p27"/>
          <p:cNvSpPr txBox="1">
            <a:spLocks noGrp="1"/>
          </p:cNvSpPr>
          <p:nvPr>
            <p:ph type="body" idx="1"/>
          </p:nvPr>
        </p:nvSpPr>
        <p:spPr>
          <a:xfrm>
            <a:off x="1207800" y="1599400"/>
            <a:ext cx="4518600" cy="19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is your friend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Docs.python.org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Stackoverflow.com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Pypi.org packages (pip)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Ask us</a:t>
            </a:r>
            <a:endParaRPr/>
          </a:p>
        </p:txBody>
      </p:sp>
      <p:pic>
        <p:nvPicPr>
          <p:cNvPr id="313" name="Google Shape;3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575" y="13529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0" ma:contentTypeDescription="Create a new document." ma:contentTypeScope="" ma:versionID="fc6be3ce52c5f9acd323d12b47abd131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b8e2aefd12e1a49ac3e890b5ef9ac81e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</documentManagement>
</p:properties>
</file>

<file path=customXml/itemProps1.xml><?xml version="1.0" encoding="utf-8"?>
<ds:datastoreItem xmlns:ds="http://schemas.openxmlformats.org/officeDocument/2006/customXml" ds:itemID="{EEA02163-496B-47BF-9423-5C859D34DB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55B2C9-1CA5-4407-BC51-E687AE5280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680dc-95c9-4de1-9227-14187644d916"/>
    <ds:schemaRef ds:uri="3abd812f-7777-4e58-9325-0eb5962f5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9E4AF7-1533-480F-912B-3DB3C286DF66}">
  <ds:schemaRefs>
    <ds:schemaRef ds:uri="http://schemas.microsoft.com/office/2006/metadata/properties"/>
    <ds:schemaRef ds:uri="http://schemas.microsoft.com/office/infopath/2007/PartnerControls"/>
    <ds:schemaRef ds:uri="397680dc-95c9-4de1-9227-14187644d916"/>
    <ds:schemaRef ds:uri="3abd812f-7777-4e58-9325-0eb5962f526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Macintosh PowerPoint</Application>
  <PresentationFormat>On-screen Show (16:9)</PresentationFormat>
  <Paragraphs>80</Paragraphs>
  <Slides>10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Titillium Web</vt:lpstr>
      <vt:lpstr>Inria Sans</vt:lpstr>
      <vt:lpstr>Courier New</vt:lpstr>
      <vt:lpstr>Saira SemiCondensed Medium</vt:lpstr>
      <vt:lpstr>Arial</vt:lpstr>
      <vt:lpstr>Inria Sans Light</vt:lpstr>
      <vt:lpstr>Gurney template</vt:lpstr>
      <vt:lpstr>Competitive Cyber Security Organization</vt:lpstr>
      <vt:lpstr>Prerequisites</vt:lpstr>
      <vt:lpstr>Learning Objectives:</vt:lpstr>
      <vt:lpstr>Scripting vs. Programming </vt:lpstr>
      <vt:lpstr>Scripting Languages</vt:lpstr>
      <vt:lpstr>Python Hello World</vt:lpstr>
      <vt:lpstr>Keylogger Demo</vt:lpstr>
      <vt:lpstr>Threading Diagram</vt:lpstr>
      <vt:lpstr>CTF Resources</vt:lpstr>
      <vt:lpstr>Challenge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Glickman, Evan David</cp:lastModifiedBy>
  <cp:revision>1</cp:revision>
  <dcterms:modified xsi:type="dcterms:W3CDTF">2024-10-25T20:03:05Z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</Properties>
</file>