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6"/>
  </p:notesMasterIdLst>
  <p:sldIdLst>
    <p:sldId id="256" r:id="rId5"/>
    <p:sldId id="268" r:id="rId6"/>
    <p:sldId id="258" r:id="rId7"/>
    <p:sldId id="259" r:id="rId8"/>
    <p:sldId id="261" r:id="rId9"/>
    <p:sldId id="262" r:id="rId10"/>
    <p:sldId id="260" r:id="rId11"/>
    <p:sldId id="264" r:id="rId12"/>
    <p:sldId id="265" r:id="rId13"/>
    <p:sldId id="263" r:id="rId14"/>
    <p:sldId id="266" r:id="rId15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7"/>
      <p:bold r:id="rId18"/>
      <p:italic r:id="rId19"/>
      <p:boldItalic r:id="rId20"/>
    </p:embeddedFont>
    <p:embeddedFont>
      <p:font typeface="Titillium Web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414C1-9BD3-E868-9F24-77F0463C5B7E}" v="72" dt="2024-10-12T16:37:25.088"/>
    <p1510:client id="{E141D087-A9AD-14A2-3A8E-6B08FA61DC31}" v="1" dt="2024-10-12T17:53:41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ier, Aidan Chase" userId="S::ace5434@psu.edu::4516731f-35fe-42ef-b875-5449de826a11" providerId="AD" clId="Web-{FA701BC3-FBB6-E165-85FE-673163885845}"/>
    <pc:docChg chg="modSld">
      <pc:chgData name="Ethier, Aidan Chase" userId="S::ace5434@psu.edu::4516731f-35fe-42ef-b875-5449de826a11" providerId="AD" clId="Web-{FA701BC3-FBB6-E165-85FE-673163885845}" dt="2024-10-09T22:33:16.427" v="4" actId="20577"/>
      <pc:docMkLst>
        <pc:docMk/>
      </pc:docMkLst>
      <pc:sldChg chg="modSp">
        <pc:chgData name="Ethier, Aidan Chase" userId="S::ace5434@psu.edu::4516731f-35fe-42ef-b875-5449de826a11" providerId="AD" clId="Web-{FA701BC3-FBB6-E165-85FE-673163885845}" dt="2024-10-09T22:33:16.427" v="4" actId="20577"/>
        <pc:sldMkLst>
          <pc:docMk/>
          <pc:sldMk cId="0" sldId="260"/>
        </pc:sldMkLst>
        <pc:spChg chg="mod">
          <ac:chgData name="Ethier, Aidan Chase" userId="S::ace5434@psu.edu::4516731f-35fe-42ef-b875-5449de826a11" providerId="AD" clId="Web-{FA701BC3-FBB6-E165-85FE-673163885845}" dt="2024-10-09T22:33:16.427" v="4" actId="20577"/>
          <ac:spMkLst>
            <pc:docMk/>
            <pc:sldMk cId="0" sldId="260"/>
            <ac:spMk id="243" creationId="{00000000-0000-0000-0000-000000000000}"/>
          </ac:spMkLst>
        </pc:spChg>
      </pc:sldChg>
    </pc:docChg>
  </pc:docChgLst>
  <pc:docChgLst>
    <pc:chgData name="Geyer, Liam Frederick" userId="S::lfg5289@psu.edu::45348dc7-3a6a-4a54-b98d-87021b42e942" providerId="AD" clId="Web-{7D2A9864-6724-B99C-37AA-E774A2382A97}"/>
    <pc:docChg chg="addSld delSld modSld">
      <pc:chgData name="Geyer, Liam Frederick" userId="S::lfg5289@psu.edu::45348dc7-3a6a-4a54-b98d-87021b42e942" providerId="AD" clId="Web-{7D2A9864-6724-B99C-37AA-E774A2382A97}" dt="2024-09-25T21:46:01.025" v="225" actId="1076"/>
      <pc:docMkLst>
        <pc:docMk/>
      </pc:docMkLst>
      <pc:sldChg chg="del">
        <pc:chgData name="Geyer, Liam Frederick" userId="S::lfg5289@psu.edu::45348dc7-3a6a-4a54-b98d-87021b42e942" providerId="AD" clId="Web-{7D2A9864-6724-B99C-37AA-E774A2382A97}" dt="2024-09-25T21:38:07.445" v="29"/>
        <pc:sldMkLst>
          <pc:docMk/>
          <pc:sldMk cId="0" sldId="257"/>
        </pc:sldMkLst>
      </pc:sldChg>
      <pc:sldChg chg="modSp new del">
        <pc:chgData name="Geyer, Liam Frederick" userId="S::lfg5289@psu.edu::45348dc7-3a6a-4a54-b98d-87021b42e942" providerId="AD" clId="Web-{7D2A9864-6724-B99C-37AA-E774A2382A97}" dt="2024-09-25T21:37:49.960" v="19"/>
        <pc:sldMkLst>
          <pc:docMk/>
          <pc:sldMk cId="1766350654" sldId="267"/>
        </pc:sldMkLst>
        <pc:spChg chg="mod">
          <ac:chgData name="Geyer, Liam Frederick" userId="S::lfg5289@psu.edu::45348dc7-3a6a-4a54-b98d-87021b42e942" providerId="AD" clId="Web-{7D2A9864-6724-B99C-37AA-E774A2382A97}" dt="2024-09-25T21:37:48.523" v="18" actId="20577"/>
          <ac:spMkLst>
            <pc:docMk/>
            <pc:sldMk cId="1766350654" sldId="267"/>
            <ac:spMk id="2" creationId="{4E57E382-8BC0-E65A-6FDA-5E7FDC7D8E14}"/>
          </ac:spMkLst>
        </pc:spChg>
      </pc:sldChg>
      <pc:sldChg chg="addSp delSp modSp new">
        <pc:chgData name="Geyer, Liam Frederick" userId="S::lfg5289@psu.edu::45348dc7-3a6a-4a54-b98d-87021b42e942" providerId="AD" clId="Web-{7D2A9864-6724-B99C-37AA-E774A2382A97}" dt="2024-09-25T21:46:01.025" v="225" actId="1076"/>
        <pc:sldMkLst>
          <pc:docMk/>
          <pc:sldMk cId="4154322124" sldId="267"/>
        </pc:sldMkLst>
        <pc:spChg chg="mod">
          <ac:chgData name="Geyer, Liam Frederick" userId="S::lfg5289@psu.edu::45348dc7-3a6a-4a54-b98d-87021b42e942" providerId="AD" clId="Web-{7D2A9864-6724-B99C-37AA-E774A2382A97}" dt="2024-09-25T21:38:05.851" v="28" actId="20577"/>
          <ac:spMkLst>
            <pc:docMk/>
            <pc:sldMk cId="4154322124" sldId="267"/>
            <ac:spMk id="2" creationId="{58800369-404C-3299-5C25-B480E275D379}"/>
          </ac:spMkLst>
        </pc:spChg>
        <pc:spChg chg="mod">
          <ac:chgData name="Geyer, Liam Frederick" userId="S::lfg5289@psu.edu::45348dc7-3a6a-4a54-b98d-87021b42e942" providerId="AD" clId="Web-{7D2A9864-6724-B99C-37AA-E774A2382A97}" dt="2024-09-25T21:44:59.806" v="206" actId="20577"/>
          <ac:spMkLst>
            <pc:docMk/>
            <pc:sldMk cId="4154322124" sldId="267"/>
            <ac:spMk id="3" creationId="{2C84034D-F2AA-33CA-9043-37EA333090FF}"/>
          </ac:spMkLst>
        </pc:spChg>
        <pc:spChg chg="add del mod">
          <ac:chgData name="Geyer, Liam Frederick" userId="S::lfg5289@psu.edu::45348dc7-3a6a-4a54-b98d-87021b42e942" providerId="AD" clId="Web-{7D2A9864-6724-B99C-37AA-E774A2382A97}" dt="2024-09-25T21:44:56.431" v="202"/>
          <ac:spMkLst>
            <pc:docMk/>
            <pc:sldMk cId="4154322124" sldId="267"/>
            <ac:spMk id="4" creationId="{E5B3BEAF-AB4E-6FDF-4807-7C2ADA32668E}"/>
          </ac:spMkLst>
        </pc:spChg>
        <pc:spChg chg="add mod">
          <ac:chgData name="Geyer, Liam Frederick" userId="S::lfg5289@psu.edu::45348dc7-3a6a-4a54-b98d-87021b42e942" providerId="AD" clId="Web-{7D2A9864-6724-B99C-37AA-E774A2382A97}" dt="2024-09-25T21:46:01.025" v="225" actId="1076"/>
          <ac:spMkLst>
            <pc:docMk/>
            <pc:sldMk cId="4154322124" sldId="267"/>
            <ac:spMk id="6" creationId="{338F7D0A-6D5C-35E7-854A-377EDCC9960B}"/>
          </ac:spMkLst>
        </pc:spChg>
        <pc:picChg chg="add mod">
          <ac:chgData name="Geyer, Liam Frederick" userId="S::lfg5289@psu.edu::45348dc7-3a6a-4a54-b98d-87021b42e942" providerId="AD" clId="Web-{7D2A9864-6724-B99C-37AA-E774A2382A97}" dt="2024-09-25T21:45:54.728" v="223" actId="1076"/>
          <ac:picMkLst>
            <pc:docMk/>
            <pc:sldMk cId="4154322124" sldId="267"/>
            <ac:picMk id="5" creationId="{419DC98F-87F7-D0CA-F037-6D34D7181105}"/>
          </ac:picMkLst>
        </pc:picChg>
      </pc:sldChg>
    </pc:docChg>
  </pc:docChgLst>
  <pc:docChgLst>
    <pc:chgData name="Ethier, Aidan Chase" userId="4516731f-35fe-42ef-b875-5449de826a11" providerId="ADAL" clId="{670AA39D-42DD-4FFB-A662-26C59FD488FB}"/>
    <pc:docChg chg="undo custSel addSld modSld">
      <pc:chgData name="Ethier, Aidan Chase" userId="4516731f-35fe-42ef-b875-5449de826a11" providerId="ADAL" clId="{670AA39D-42DD-4FFB-A662-26C59FD488FB}" dt="2024-08-21T14:20:43.842" v="1084" actId="20577"/>
      <pc:docMkLst>
        <pc:docMk/>
      </pc:docMkLst>
      <pc:sldChg chg="modSp mod">
        <pc:chgData name="Ethier, Aidan Chase" userId="4516731f-35fe-42ef-b875-5449de826a11" providerId="ADAL" clId="{670AA39D-42DD-4FFB-A662-26C59FD488FB}" dt="2024-08-15T14:42:09.559" v="44" actId="14100"/>
        <pc:sldMkLst>
          <pc:docMk/>
          <pc:sldMk cId="0" sldId="256"/>
        </pc:sldMkLst>
        <pc:spChg chg="mod">
          <ac:chgData name="Ethier, Aidan Chase" userId="4516731f-35fe-42ef-b875-5449de826a11" providerId="ADAL" clId="{670AA39D-42DD-4FFB-A662-26C59FD488FB}" dt="2024-08-15T14:42:09.559" v="44" actId="14100"/>
          <ac:spMkLst>
            <pc:docMk/>
            <pc:sldMk cId="0" sldId="256"/>
            <ac:spMk id="219" creationId="{00000000-0000-0000-0000-000000000000}"/>
          </ac:spMkLst>
        </pc:spChg>
      </pc:sldChg>
      <pc:sldChg chg="modSp mod">
        <pc:chgData name="Ethier, Aidan Chase" userId="4516731f-35fe-42ef-b875-5449de826a11" providerId="ADAL" clId="{670AA39D-42DD-4FFB-A662-26C59FD488FB}" dt="2024-08-15T14:45:06.266" v="131" actId="20577"/>
        <pc:sldMkLst>
          <pc:docMk/>
          <pc:sldMk cId="0" sldId="258"/>
        </pc:sldMkLst>
        <pc:spChg chg="mod">
          <ac:chgData name="Ethier, Aidan Chase" userId="4516731f-35fe-42ef-b875-5449de826a11" providerId="ADAL" clId="{670AA39D-42DD-4FFB-A662-26C59FD488FB}" dt="2024-08-15T14:45:06.266" v="131" actId="20577"/>
          <ac:spMkLst>
            <pc:docMk/>
            <pc:sldMk cId="0" sldId="258"/>
            <ac:spMk id="231" creationId="{00000000-0000-0000-0000-000000000000}"/>
          </ac:spMkLst>
        </pc:spChg>
      </pc:sldChg>
      <pc:sldChg chg="addSp modSp mod">
        <pc:chgData name="Ethier, Aidan Chase" userId="4516731f-35fe-42ef-b875-5449de826a11" providerId="ADAL" clId="{670AA39D-42DD-4FFB-A662-26C59FD488FB}" dt="2024-08-15T14:48:32.523" v="191" actId="1076"/>
        <pc:sldMkLst>
          <pc:docMk/>
          <pc:sldMk cId="0" sldId="259"/>
        </pc:sldMkLst>
        <pc:spChg chg="mod">
          <ac:chgData name="Ethier, Aidan Chase" userId="4516731f-35fe-42ef-b875-5449de826a11" providerId="ADAL" clId="{670AA39D-42DD-4FFB-A662-26C59FD488FB}" dt="2024-08-15T14:45:28.515" v="146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Ethier, Aidan Chase" userId="4516731f-35fe-42ef-b875-5449de826a11" providerId="ADAL" clId="{670AA39D-42DD-4FFB-A662-26C59FD488FB}" dt="2024-08-15T14:47:07.772" v="185" actId="14100"/>
          <ac:spMkLst>
            <pc:docMk/>
            <pc:sldMk cId="0" sldId="259"/>
            <ac:spMk id="237" creationId="{00000000-0000-0000-0000-000000000000}"/>
          </ac:spMkLst>
        </pc:spChg>
        <pc:picChg chg="add mod">
          <ac:chgData name="Ethier, Aidan Chase" userId="4516731f-35fe-42ef-b875-5449de826a11" providerId="ADAL" clId="{670AA39D-42DD-4FFB-A662-26C59FD488FB}" dt="2024-08-15T14:48:32.523" v="191" actId="1076"/>
          <ac:picMkLst>
            <pc:docMk/>
            <pc:sldMk cId="0" sldId="259"/>
            <ac:picMk id="1026" creationId="{EE629350-DD82-34BD-02B5-187C65521450}"/>
          </ac:picMkLst>
        </pc:picChg>
      </pc:sldChg>
      <pc:sldChg chg="modSp mod">
        <pc:chgData name="Ethier, Aidan Chase" userId="4516731f-35fe-42ef-b875-5449de826a11" providerId="ADAL" clId="{670AA39D-42DD-4FFB-A662-26C59FD488FB}" dt="2024-08-21T14:19:39.566" v="904" actId="20577"/>
        <pc:sldMkLst>
          <pc:docMk/>
          <pc:sldMk cId="0" sldId="260"/>
        </pc:sldMkLst>
        <pc:spChg chg="mod">
          <ac:chgData name="Ethier, Aidan Chase" userId="4516731f-35fe-42ef-b875-5449de826a11" providerId="ADAL" clId="{670AA39D-42DD-4FFB-A662-26C59FD488FB}" dt="2024-08-21T14:18:23.969" v="624" actId="20577"/>
          <ac:spMkLst>
            <pc:docMk/>
            <pc:sldMk cId="0" sldId="260"/>
            <ac:spMk id="242" creationId="{00000000-0000-0000-0000-000000000000}"/>
          </ac:spMkLst>
        </pc:spChg>
        <pc:spChg chg="mod">
          <ac:chgData name="Ethier, Aidan Chase" userId="4516731f-35fe-42ef-b875-5449de826a11" providerId="ADAL" clId="{670AA39D-42DD-4FFB-A662-26C59FD488FB}" dt="2024-08-21T14:19:39.566" v="904" actId="20577"/>
          <ac:spMkLst>
            <pc:docMk/>
            <pc:sldMk cId="0" sldId="260"/>
            <ac:spMk id="243" creationId="{00000000-0000-0000-0000-000000000000}"/>
          </ac:spMkLst>
        </pc:spChg>
      </pc:sldChg>
      <pc:sldChg chg="modSp new mod">
        <pc:chgData name="Ethier, Aidan Chase" userId="4516731f-35fe-42ef-b875-5449de826a11" providerId="ADAL" clId="{670AA39D-42DD-4FFB-A662-26C59FD488FB}" dt="2024-08-15T14:50:09.333" v="220" actId="20577"/>
        <pc:sldMkLst>
          <pc:docMk/>
          <pc:sldMk cId="1964369551" sldId="261"/>
        </pc:sldMkLst>
        <pc:spChg chg="mod">
          <ac:chgData name="Ethier, Aidan Chase" userId="4516731f-35fe-42ef-b875-5449de826a11" providerId="ADAL" clId="{670AA39D-42DD-4FFB-A662-26C59FD488FB}" dt="2024-08-15T14:49:16.720" v="209" actId="20577"/>
          <ac:spMkLst>
            <pc:docMk/>
            <pc:sldMk cId="1964369551" sldId="261"/>
            <ac:spMk id="2" creationId="{C7E63793-38DD-3C1B-65A0-073EB069195E}"/>
          </ac:spMkLst>
        </pc:spChg>
        <pc:spChg chg="mod">
          <ac:chgData name="Ethier, Aidan Chase" userId="4516731f-35fe-42ef-b875-5449de826a11" providerId="ADAL" clId="{670AA39D-42DD-4FFB-A662-26C59FD488FB}" dt="2024-08-15T14:50:09.333" v="220" actId="20577"/>
          <ac:spMkLst>
            <pc:docMk/>
            <pc:sldMk cId="1964369551" sldId="261"/>
            <ac:spMk id="3" creationId="{EA052554-11C2-3BB1-55D6-8B8D2CA3AB41}"/>
          </ac:spMkLst>
        </pc:spChg>
      </pc:sldChg>
      <pc:sldChg chg="modSp new mod">
        <pc:chgData name="Ethier, Aidan Chase" userId="4516731f-35fe-42ef-b875-5449de826a11" providerId="ADAL" clId="{670AA39D-42DD-4FFB-A662-26C59FD488FB}" dt="2024-08-21T14:18:08.798" v="587" actId="20577"/>
        <pc:sldMkLst>
          <pc:docMk/>
          <pc:sldMk cId="3174402907" sldId="262"/>
        </pc:sldMkLst>
        <pc:spChg chg="mod">
          <ac:chgData name="Ethier, Aidan Chase" userId="4516731f-35fe-42ef-b875-5449de826a11" providerId="ADAL" clId="{670AA39D-42DD-4FFB-A662-26C59FD488FB}" dt="2024-08-21T14:10:12.570" v="246" actId="20577"/>
          <ac:spMkLst>
            <pc:docMk/>
            <pc:sldMk cId="3174402907" sldId="262"/>
            <ac:spMk id="2" creationId="{8CDE73F0-BF85-A307-6697-B455D99B55BA}"/>
          </ac:spMkLst>
        </pc:spChg>
        <pc:spChg chg="mod">
          <ac:chgData name="Ethier, Aidan Chase" userId="4516731f-35fe-42ef-b875-5449de826a11" providerId="ADAL" clId="{670AA39D-42DD-4FFB-A662-26C59FD488FB}" dt="2024-08-21T14:18:08.798" v="587" actId="20577"/>
          <ac:spMkLst>
            <pc:docMk/>
            <pc:sldMk cId="3174402907" sldId="262"/>
            <ac:spMk id="3" creationId="{6C195410-209C-AFDF-1A0F-9D14D825D982}"/>
          </ac:spMkLst>
        </pc:spChg>
      </pc:sldChg>
      <pc:sldChg chg="modSp new mod">
        <pc:chgData name="Ethier, Aidan Chase" userId="4516731f-35fe-42ef-b875-5449de826a11" providerId="ADAL" clId="{670AA39D-42DD-4FFB-A662-26C59FD488FB}" dt="2024-08-21T14:20:43.842" v="1084" actId="20577"/>
        <pc:sldMkLst>
          <pc:docMk/>
          <pc:sldMk cId="3188289989" sldId="263"/>
        </pc:sldMkLst>
        <pc:spChg chg="mod">
          <ac:chgData name="Ethier, Aidan Chase" userId="4516731f-35fe-42ef-b875-5449de826a11" providerId="ADAL" clId="{670AA39D-42DD-4FFB-A662-26C59FD488FB}" dt="2024-08-21T14:19:55.633" v="932" actId="20577"/>
          <ac:spMkLst>
            <pc:docMk/>
            <pc:sldMk cId="3188289989" sldId="263"/>
            <ac:spMk id="2" creationId="{63745FC8-8D78-3A59-0467-5EA45BD91DDF}"/>
          </ac:spMkLst>
        </pc:spChg>
        <pc:spChg chg="mod">
          <ac:chgData name="Ethier, Aidan Chase" userId="4516731f-35fe-42ef-b875-5449de826a11" providerId="ADAL" clId="{670AA39D-42DD-4FFB-A662-26C59FD488FB}" dt="2024-08-21T14:20:43.842" v="1084" actId="20577"/>
          <ac:spMkLst>
            <pc:docMk/>
            <pc:sldMk cId="3188289989" sldId="263"/>
            <ac:spMk id="3" creationId="{72BC6195-701F-AA64-FDFE-5F9FADE448DB}"/>
          </ac:spMkLst>
        </pc:spChg>
      </pc:sldChg>
    </pc:docChg>
  </pc:docChgLst>
  <pc:docChgLst>
    <pc:chgData name="Ethier, Aidan Chase" userId="S::ace5434@psu.edu::4516731f-35fe-42ef-b875-5449de826a11" providerId="AD" clId="Web-{D5F87E16-EAAE-B383-B4E6-F072B99A97E4}"/>
    <pc:docChg chg="addSld delSld modSld">
      <pc:chgData name="Ethier, Aidan Chase" userId="S::ace5434@psu.edu::4516731f-35fe-42ef-b875-5449de826a11" providerId="AD" clId="Web-{D5F87E16-EAAE-B383-B4E6-F072B99A97E4}" dt="2024-10-06T15:26:13.905" v="41" actId="20577"/>
      <pc:docMkLst>
        <pc:docMk/>
      </pc:docMkLst>
      <pc:sldChg chg="addSp delSp modSp">
        <pc:chgData name="Ethier, Aidan Chase" userId="S::ace5434@psu.edu::4516731f-35fe-42ef-b875-5449de826a11" providerId="AD" clId="Web-{D5F87E16-EAAE-B383-B4E6-F072B99A97E4}" dt="2024-10-06T15:22:27.818" v="1"/>
        <pc:sldMkLst>
          <pc:docMk/>
          <pc:sldMk cId="0" sldId="256"/>
        </pc:sldMkLst>
        <pc:spChg chg="add mod">
          <ac:chgData name="Ethier, Aidan Chase" userId="S::ace5434@psu.edu::4516731f-35fe-42ef-b875-5449de826a11" providerId="AD" clId="Web-{D5F87E16-EAAE-B383-B4E6-F072B99A97E4}" dt="2024-10-06T15:22:27.818" v="1"/>
          <ac:spMkLst>
            <pc:docMk/>
            <pc:sldMk cId="0" sldId="256"/>
            <ac:spMk id="3" creationId="{7B6CABC4-0E0D-CBAE-83A3-54DE081C29FA}"/>
          </ac:spMkLst>
        </pc:spChg>
        <pc:spChg chg="mod">
          <ac:chgData name="Ethier, Aidan Chase" userId="S::ace5434@psu.edu::4516731f-35fe-42ef-b875-5449de826a11" providerId="AD" clId="Web-{D5F87E16-EAAE-B383-B4E6-F072B99A97E4}" dt="2024-10-06T15:22:21.333" v="0" actId="20577"/>
          <ac:spMkLst>
            <pc:docMk/>
            <pc:sldMk cId="0" sldId="256"/>
            <ac:spMk id="219" creationId="{00000000-0000-0000-0000-000000000000}"/>
          </ac:spMkLst>
        </pc:spChg>
        <pc:spChg chg="del">
          <ac:chgData name="Ethier, Aidan Chase" userId="S::ace5434@psu.edu::4516731f-35fe-42ef-b875-5449de826a11" providerId="AD" clId="Web-{D5F87E16-EAAE-B383-B4E6-F072B99A97E4}" dt="2024-10-06T15:22:27.818" v="1"/>
          <ac:spMkLst>
            <pc:docMk/>
            <pc:sldMk cId="0" sldId="256"/>
            <ac:spMk id="220" creationId="{00000000-0000-0000-0000-000000000000}"/>
          </ac:spMkLst>
        </pc:spChg>
      </pc:sldChg>
      <pc:sldChg chg="modSp">
        <pc:chgData name="Ethier, Aidan Chase" userId="S::ace5434@psu.edu::4516731f-35fe-42ef-b875-5449de826a11" providerId="AD" clId="Web-{D5F87E16-EAAE-B383-B4E6-F072B99A97E4}" dt="2024-10-06T15:25:50.967" v="39" actId="20577"/>
        <pc:sldMkLst>
          <pc:docMk/>
          <pc:sldMk cId="3188289989" sldId="263"/>
        </pc:sldMkLst>
        <pc:spChg chg="mod">
          <ac:chgData name="Ethier, Aidan Chase" userId="S::ace5434@psu.edu::4516731f-35fe-42ef-b875-5449de826a11" providerId="AD" clId="Web-{D5F87E16-EAAE-B383-B4E6-F072B99A97E4}" dt="2024-10-06T15:24:55.216" v="8" actId="20577"/>
          <ac:spMkLst>
            <pc:docMk/>
            <pc:sldMk cId="3188289989" sldId="263"/>
            <ac:spMk id="2" creationId="{63745FC8-8D78-3A59-0467-5EA45BD91DDF}"/>
          </ac:spMkLst>
        </pc:spChg>
        <pc:spChg chg="mod">
          <ac:chgData name="Ethier, Aidan Chase" userId="S::ace5434@psu.edu::4516731f-35fe-42ef-b875-5449de826a11" providerId="AD" clId="Web-{D5F87E16-EAAE-B383-B4E6-F072B99A97E4}" dt="2024-10-06T15:25:50.967" v="39" actId="20577"/>
          <ac:spMkLst>
            <pc:docMk/>
            <pc:sldMk cId="3188289989" sldId="263"/>
            <ac:spMk id="3" creationId="{72BC6195-701F-AA64-FDFE-5F9FADE448DB}"/>
          </ac:spMkLst>
        </pc:spChg>
      </pc:sldChg>
      <pc:sldChg chg="modSp">
        <pc:chgData name="Ethier, Aidan Chase" userId="S::ace5434@psu.edu::4516731f-35fe-42ef-b875-5449de826a11" providerId="AD" clId="Web-{D5F87E16-EAAE-B383-B4E6-F072B99A97E4}" dt="2024-10-06T15:26:13.905" v="41" actId="20577"/>
        <pc:sldMkLst>
          <pc:docMk/>
          <pc:sldMk cId="3977031688" sldId="265"/>
        </pc:sldMkLst>
        <pc:spChg chg="mod">
          <ac:chgData name="Ethier, Aidan Chase" userId="S::ace5434@psu.edu::4516731f-35fe-42ef-b875-5449de826a11" providerId="AD" clId="Web-{D5F87E16-EAAE-B383-B4E6-F072B99A97E4}" dt="2024-10-06T15:26:13.905" v="41" actId="20577"/>
          <ac:spMkLst>
            <pc:docMk/>
            <pc:sldMk cId="3977031688" sldId="265"/>
            <ac:spMk id="3" creationId="{2C0B6316-7AC8-1D55-FCF1-6D04E07E14CD}"/>
          </ac:spMkLst>
        </pc:spChg>
      </pc:sldChg>
      <pc:sldChg chg="del">
        <pc:chgData name="Ethier, Aidan Chase" userId="S::ace5434@psu.edu::4516731f-35fe-42ef-b875-5449de826a11" providerId="AD" clId="Web-{D5F87E16-EAAE-B383-B4E6-F072B99A97E4}" dt="2024-10-06T15:24:38.007" v="4"/>
        <pc:sldMkLst>
          <pc:docMk/>
          <pc:sldMk cId="877306483" sldId="266"/>
        </pc:sldMkLst>
      </pc:sldChg>
      <pc:sldChg chg="del">
        <pc:chgData name="Ethier, Aidan Chase" userId="S::ace5434@psu.edu::4516731f-35fe-42ef-b875-5449de826a11" providerId="AD" clId="Web-{D5F87E16-EAAE-B383-B4E6-F072B99A97E4}" dt="2024-10-06T15:22:56.303" v="3"/>
        <pc:sldMkLst>
          <pc:docMk/>
          <pc:sldMk cId="4154322124" sldId="267"/>
        </pc:sldMkLst>
      </pc:sldChg>
      <pc:sldChg chg="add">
        <pc:chgData name="Ethier, Aidan Chase" userId="S::ace5434@psu.edu::4516731f-35fe-42ef-b875-5449de826a11" providerId="AD" clId="Web-{D5F87E16-EAAE-B383-B4E6-F072B99A97E4}" dt="2024-10-06T15:22:53.584" v="2"/>
        <pc:sldMkLst>
          <pc:docMk/>
          <pc:sldMk cId="583701035" sldId="268"/>
        </pc:sldMkLst>
      </pc:sldChg>
    </pc:docChg>
  </pc:docChgLst>
  <pc:docChgLst>
    <pc:chgData name="Ethier, Aidan Chase" userId="S::ace5434@psu.edu::4516731f-35fe-42ef-b875-5449de826a11" providerId="AD" clId="Web-{89A6C208-B493-0B3C-C0B1-18EB71F38F6E}"/>
    <pc:docChg chg="modSld">
      <pc:chgData name="Ethier, Aidan Chase" userId="S::ace5434@psu.edu::4516731f-35fe-42ef-b875-5449de826a11" providerId="AD" clId="Web-{89A6C208-B493-0B3C-C0B1-18EB71F38F6E}" dt="2024-09-25T21:33:23.204" v="114" actId="20577"/>
      <pc:docMkLst>
        <pc:docMk/>
      </pc:docMkLst>
      <pc:sldChg chg="modSp">
        <pc:chgData name="Ethier, Aidan Chase" userId="S::ace5434@psu.edu::4516731f-35fe-42ef-b875-5449de826a11" providerId="AD" clId="Web-{89A6C208-B493-0B3C-C0B1-18EB71F38F6E}" dt="2024-09-25T21:09:08.485" v="7" actId="20577"/>
        <pc:sldMkLst>
          <pc:docMk/>
          <pc:sldMk cId="0" sldId="260"/>
        </pc:sldMkLst>
        <pc:spChg chg="mod">
          <ac:chgData name="Ethier, Aidan Chase" userId="S::ace5434@psu.edu::4516731f-35fe-42ef-b875-5449de826a11" providerId="AD" clId="Web-{89A6C208-B493-0B3C-C0B1-18EB71F38F6E}" dt="2024-09-25T21:09:08.485" v="7" actId="20577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Ethier, Aidan Chase" userId="S::ace5434@psu.edu::4516731f-35fe-42ef-b875-5449de826a11" providerId="AD" clId="Web-{89A6C208-B493-0B3C-C0B1-18EB71F38F6E}" dt="2024-09-25T21:33:23.204" v="114" actId="20577"/>
        <pc:sldMkLst>
          <pc:docMk/>
          <pc:sldMk cId="3174402907" sldId="262"/>
        </pc:sldMkLst>
        <pc:spChg chg="mod">
          <ac:chgData name="Ethier, Aidan Chase" userId="S::ace5434@psu.edu::4516731f-35fe-42ef-b875-5449de826a11" providerId="AD" clId="Web-{89A6C208-B493-0B3C-C0B1-18EB71F38F6E}" dt="2024-09-25T21:33:23.204" v="114" actId="20577"/>
          <ac:spMkLst>
            <pc:docMk/>
            <pc:sldMk cId="3174402907" sldId="262"/>
            <ac:spMk id="2" creationId="{8CDE73F0-BF85-A307-6697-B455D99B55BA}"/>
          </ac:spMkLst>
        </pc:spChg>
      </pc:sldChg>
      <pc:sldChg chg="modSp">
        <pc:chgData name="Ethier, Aidan Chase" userId="S::ace5434@psu.edu::4516731f-35fe-42ef-b875-5449de826a11" providerId="AD" clId="Web-{89A6C208-B493-0B3C-C0B1-18EB71F38F6E}" dt="2024-09-25T21:31:22.339" v="62" actId="20577"/>
        <pc:sldMkLst>
          <pc:docMk/>
          <pc:sldMk cId="3607919643" sldId="264"/>
        </pc:sldMkLst>
        <pc:spChg chg="mod">
          <ac:chgData name="Ethier, Aidan Chase" userId="S::ace5434@psu.edu::4516731f-35fe-42ef-b875-5449de826a11" providerId="AD" clId="Web-{89A6C208-B493-0B3C-C0B1-18EB71F38F6E}" dt="2024-09-25T21:31:22.339" v="62" actId="20577"/>
          <ac:spMkLst>
            <pc:docMk/>
            <pc:sldMk cId="3607919643" sldId="264"/>
            <ac:spMk id="3" creationId="{698B898A-08A7-0B97-2B54-8CCE63485AE7}"/>
          </ac:spMkLst>
        </pc:spChg>
      </pc:sldChg>
      <pc:sldChg chg="modSp">
        <pc:chgData name="Ethier, Aidan Chase" userId="S::ace5434@psu.edu::4516731f-35fe-42ef-b875-5449de826a11" providerId="AD" clId="Web-{89A6C208-B493-0B3C-C0B1-18EB71F38F6E}" dt="2024-09-25T21:33:06.297" v="108" actId="20577"/>
        <pc:sldMkLst>
          <pc:docMk/>
          <pc:sldMk cId="3977031688" sldId="265"/>
        </pc:sldMkLst>
        <pc:spChg chg="mod">
          <ac:chgData name="Ethier, Aidan Chase" userId="S::ace5434@psu.edu::4516731f-35fe-42ef-b875-5449de826a11" providerId="AD" clId="Web-{89A6C208-B493-0B3C-C0B1-18EB71F38F6E}" dt="2024-09-25T21:33:06.297" v="108" actId="20577"/>
          <ac:spMkLst>
            <pc:docMk/>
            <pc:sldMk cId="3977031688" sldId="265"/>
            <ac:spMk id="3" creationId="{2C0B6316-7AC8-1D55-FCF1-6D04E07E14CD}"/>
          </ac:spMkLst>
        </pc:spChg>
      </pc:sldChg>
    </pc:docChg>
  </pc:docChgLst>
  <pc:docChgLst>
    <pc:chgData name="Ethier, Aidan Chase" userId="S::ace5434@psu.edu::4516731f-35fe-42ef-b875-5449de826a11" providerId="AD" clId="Web-{FB1FE9F2-D20D-3F0B-453E-3168B38BDF02}"/>
    <pc:docChg chg="addSld modSld">
      <pc:chgData name="Ethier, Aidan Chase" userId="S::ace5434@psu.edu::4516731f-35fe-42ef-b875-5449de826a11" providerId="AD" clId="Web-{FB1FE9F2-D20D-3F0B-453E-3168B38BDF02}" dt="2024-09-22T16:53:33.524" v="498" actId="20577"/>
      <pc:docMkLst>
        <pc:docMk/>
      </pc:docMkLst>
      <pc:sldChg chg="modSp">
        <pc:chgData name="Ethier, Aidan Chase" userId="S::ace5434@psu.edu::4516731f-35fe-42ef-b875-5449de826a11" providerId="AD" clId="Web-{FB1FE9F2-D20D-3F0B-453E-3168B38BDF02}" dt="2024-09-22T12:26:05.256" v="28" actId="20577"/>
        <pc:sldMkLst>
          <pc:docMk/>
          <pc:sldMk cId="0" sldId="260"/>
        </pc:sldMkLst>
        <pc:spChg chg="mod">
          <ac:chgData name="Ethier, Aidan Chase" userId="S::ace5434@psu.edu::4516731f-35fe-42ef-b875-5449de826a11" providerId="AD" clId="Web-{FB1FE9F2-D20D-3F0B-453E-3168B38BDF02}" dt="2024-09-22T12:26:05.256" v="28" actId="20577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Ethier, Aidan Chase" userId="S::ace5434@psu.edu::4516731f-35fe-42ef-b875-5449de826a11" providerId="AD" clId="Web-{FB1FE9F2-D20D-3F0B-453E-3168B38BDF02}" dt="2024-09-22T12:24:31.912" v="8" actId="20577"/>
        <pc:sldMkLst>
          <pc:docMk/>
          <pc:sldMk cId="3174402907" sldId="262"/>
        </pc:sldMkLst>
        <pc:spChg chg="mod">
          <ac:chgData name="Ethier, Aidan Chase" userId="S::ace5434@psu.edu::4516731f-35fe-42ef-b875-5449de826a11" providerId="AD" clId="Web-{FB1FE9F2-D20D-3F0B-453E-3168B38BDF02}" dt="2024-09-22T12:24:31.912" v="8" actId="20577"/>
          <ac:spMkLst>
            <pc:docMk/>
            <pc:sldMk cId="3174402907" sldId="262"/>
            <ac:spMk id="3" creationId="{6C195410-209C-AFDF-1A0F-9D14D825D982}"/>
          </ac:spMkLst>
        </pc:spChg>
      </pc:sldChg>
      <pc:sldChg chg="modSp">
        <pc:chgData name="Ethier, Aidan Chase" userId="S::ace5434@psu.edu::4516731f-35fe-42ef-b875-5449de826a11" providerId="AD" clId="Web-{FB1FE9F2-D20D-3F0B-453E-3168B38BDF02}" dt="2024-09-22T16:52:26.915" v="474" actId="20577"/>
        <pc:sldMkLst>
          <pc:docMk/>
          <pc:sldMk cId="3188289989" sldId="263"/>
        </pc:sldMkLst>
        <pc:spChg chg="mod">
          <ac:chgData name="Ethier, Aidan Chase" userId="S::ace5434@psu.edu::4516731f-35fe-42ef-b875-5449de826a11" providerId="AD" clId="Web-{FB1FE9F2-D20D-3F0B-453E-3168B38BDF02}" dt="2024-09-22T16:52:26.915" v="474" actId="20577"/>
          <ac:spMkLst>
            <pc:docMk/>
            <pc:sldMk cId="3188289989" sldId="263"/>
            <ac:spMk id="3" creationId="{72BC6195-701F-AA64-FDFE-5F9FADE448DB}"/>
          </ac:spMkLst>
        </pc:spChg>
      </pc:sldChg>
      <pc:sldChg chg="modSp new">
        <pc:chgData name="Ethier, Aidan Chase" userId="S::ace5434@psu.edu::4516731f-35fe-42ef-b875-5449de826a11" providerId="AD" clId="Web-{FB1FE9F2-D20D-3F0B-453E-3168B38BDF02}" dt="2024-09-22T16:43:19.712" v="328" actId="20577"/>
        <pc:sldMkLst>
          <pc:docMk/>
          <pc:sldMk cId="3607919643" sldId="264"/>
        </pc:sldMkLst>
        <pc:spChg chg="mod">
          <ac:chgData name="Ethier, Aidan Chase" userId="S::ace5434@psu.edu::4516731f-35fe-42ef-b875-5449de826a11" providerId="AD" clId="Web-{FB1FE9F2-D20D-3F0B-453E-3168B38BDF02}" dt="2024-09-22T12:26:42.850" v="36" actId="20577"/>
          <ac:spMkLst>
            <pc:docMk/>
            <pc:sldMk cId="3607919643" sldId="264"/>
            <ac:spMk id="2" creationId="{359CF7EB-E4DF-FDB5-8206-5C61B42D73D6}"/>
          </ac:spMkLst>
        </pc:spChg>
        <pc:spChg chg="mod">
          <ac:chgData name="Ethier, Aidan Chase" userId="S::ace5434@psu.edu::4516731f-35fe-42ef-b875-5449de826a11" providerId="AD" clId="Web-{FB1FE9F2-D20D-3F0B-453E-3168B38BDF02}" dt="2024-09-22T16:43:19.712" v="328" actId="20577"/>
          <ac:spMkLst>
            <pc:docMk/>
            <pc:sldMk cId="3607919643" sldId="264"/>
            <ac:spMk id="3" creationId="{698B898A-08A7-0B97-2B54-8CCE63485AE7}"/>
          </ac:spMkLst>
        </pc:spChg>
      </pc:sldChg>
      <pc:sldChg chg="modSp new">
        <pc:chgData name="Ethier, Aidan Chase" userId="S::ace5434@psu.edu::4516731f-35fe-42ef-b875-5449de826a11" providerId="AD" clId="Web-{FB1FE9F2-D20D-3F0B-453E-3168B38BDF02}" dt="2024-09-22T16:50:50.337" v="453" actId="20577"/>
        <pc:sldMkLst>
          <pc:docMk/>
          <pc:sldMk cId="3977031688" sldId="265"/>
        </pc:sldMkLst>
        <pc:spChg chg="mod">
          <ac:chgData name="Ethier, Aidan Chase" userId="S::ace5434@psu.edu::4516731f-35fe-42ef-b875-5449de826a11" providerId="AD" clId="Web-{FB1FE9F2-D20D-3F0B-453E-3168B38BDF02}" dt="2024-09-22T16:43:32.712" v="337" actId="20577"/>
          <ac:spMkLst>
            <pc:docMk/>
            <pc:sldMk cId="3977031688" sldId="265"/>
            <ac:spMk id="2" creationId="{72CAB617-6C5F-52EC-C6EC-D0FADDCA4F2E}"/>
          </ac:spMkLst>
        </pc:spChg>
        <pc:spChg chg="mod">
          <ac:chgData name="Ethier, Aidan Chase" userId="S::ace5434@psu.edu::4516731f-35fe-42ef-b875-5449de826a11" providerId="AD" clId="Web-{FB1FE9F2-D20D-3F0B-453E-3168B38BDF02}" dt="2024-09-22T16:50:50.337" v="453" actId="20577"/>
          <ac:spMkLst>
            <pc:docMk/>
            <pc:sldMk cId="3977031688" sldId="265"/>
            <ac:spMk id="3" creationId="{2C0B6316-7AC8-1D55-FCF1-6D04E07E14CD}"/>
          </ac:spMkLst>
        </pc:spChg>
      </pc:sldChg>
      <pc:sldChg chg="modSp new">
        <pc:chgData name="Ethier, Aidan Chase" userId="S::ace5434@psu.edu::4516731f-35fe-42ef-b875-5449de826a11" providerId="AD" clId="Web-{FB1FE9F2-D20D-3F0B-453E-3168B38BDF02}" dt="2024-09-22T16:53:33.524" v="498" actId="20577"/>
        <pc:sldMkLst>
          <pc:docMk/>
          <pc:sldMk cId="877306483" sldId="266"/>
        </pc:sldMkLst>
        <pc:spChg chg="mod">
          <ac:chgData name="Ethier, Aidan Chase" userId="S::ace5434@psu.edu::4516731f-35fe-42ef-b875-5449de826a11" providerId="AD" clId="Web-{FB1FE9F2-D20D-3F0B-453E-3168B38BDF02}" dt="2024-09-22T16:52:32.852" v="478" actId="20577"/>
          <ac:spMkLst>
            <pc:docMk/>
            <pc:sldMk cId="877306483" sldId="266"/>
            <ac:spMk id="2" creationId="{2934EBD0-4E5C-378B-72BC-EFF965CB6FBE}"/>
          </ac:spMkLst>
        </pc:spChg>
        <pc:spChg chg="mod">
          <ac:chgData name="Ethier, Aidan Chase" userId="S::ace5434@psu.edu::4516731f-35fe-42ef-b875-5449de826a11" providerId="AD" clId="Web-{FB1FE9F2-D20D-3F0B-453E-3168B38BDF02}" dt="2024-09-22T16:53:33.524" v="498" actId="20577"/>
          <ac:spMkLst>
            <pc:docMk/>
            <pc:sldMk cId="877306483" sldId="266"/>
            <ac:spMk id="3" creationId="{38275AE7-BD71-8158-3B1D-453B7525BCD8}"/>
          </ac:spMkLst>
        </pc:spChg>
      </pc:sldChg>
    </pc:docChg>
  </pc:docChgLst>
  <pc:docChgLst>
    <pc:chgData name="Geyer, Liam Frederick" userId="S::lfg5289@psu.edu::45348dc7-3a6a-4a54-b98d-87021b42e942" providerId="AD" clId="Web-{55638131-BBB3-6ADA-76C8-9620AAE4F59C}"/>
    <pc:docChg chg="modSld">
      <pc:chgData name="Geyer, Liam Frederick" userId="S::lfg5289@psu.edu::45348dc7-3a6a-4a54-b98d-87021b42e942" providerId="AD" clId="Web-{55638131-BBB3-6ADA-76C8-9620AAE4F59C}" dt="2024-09-25T22:30:38.459" v="2" actId="20577"/>
      <pc:docMkLst>
        <pc:docMk/>
      </pc:docMkLst>
      <pc:sldChg chg="modSp">
        <pc:chgData name="Geyer, Liam Frederick" userId="S::lfg5289@psu.edu::45348dc7-3a6a-4a54-b98d-87021b42e942" providerId="AD" clId="Web-{55638131-BBB3-6ADA-76C8-9620AAE4F59C}" dt="2024-09-25T22:30:38.459" v="2" actId="20577"/>
        <pc:sldMkLst>
          <pc:docMk/>
          <pc:sldMk cId="3607919643" sldId="264"/>
        </pc:sldMkLst>
        <pc:spChg chg="mod">
          <ac:chgData name="Geyer, Liam Frederick" userId="S::lfg5289@psu.edu::45348dc7-3a6a-4a54-b98d-87021b42e942" providerId="AD" clId="Web-{55638131-BBB3-6ADA-76C8-9620AAE4F59C}" dt="2024-09-25T22:30:38.459" v="2" actId="20577"/>
          <ac:spMkLst>
            <pc:docMk/>
            <pc:sldMk cId="3607919643" sldId="264"/>
            <ac:spMk id="3" creationId="{698B898A-08A7-0B97-2B54-8CCE63485AE7}"/>
          </ac:spMkLst>
        </pc:spChg>
      </pc:sldChg>
    </pc:docChg>
  </pc:docChgLst>
  <pc:docChgLst>
    <pc:chgData name="Geyer, Liam Frederick" userId="S::lfg5289@psu.edu::45348dc7-3a6a-4a54-b98d-87021b42e942" providerId="AD" clId="Web-{876A686A-E6FC-AB04-2919-CC1EFFC56D7A}"/>
    <pc:docChg chg="modSld">
      <pc:chgData name="Geyer, Liam Frederick" userId="S::lfg5289@psu.edu::45348dc7-3a6a-4a54-b98d-87021b42e942" providerId="AD" clId="Web-{876A686A-E6FC-AB04-2919-CC1EFFC56D7A}" dt="2024-10-06T18:51:59.265" v="35" actId="1076"/>
      <pc:docMkLst>
        <pc:docMk/>
      </pc:docMkLst>
      <pc:sldChg chg="delSp modSp">
        <pc:chgData name="Geyer, Liam Frederick" userId="S::lfg5289@psu.edu::45348dc7-3a6a-4a54-b98d-87021b42e942" providerId="AD" clId="Web-{876A686A-E6FC-AB04-2919-CC1EFFC56D7A}" dt="2024-10-06T18:50:13.539" v="9" actId="20577"/>
        <pc:sldMkLst>
          <pc:docMk/>
          <pc:sldMk cId="0" sldId="256"/>
        </pc:sldMkLst>
        <pc:spChg chg="del mod">
          <ac:chgData name="Geyer, Liam Frederick" userId="S::lfg5289@psu.edu::45348dc7-3a6a-4a54-b98d-87021b42e942" providerId="AD" clId="Web-{876A686A-E6FC-AB04-2919-CC1EFFC56D7A}" dt="2024-10-06T18:50:03.725" v="1"/>
          <ac:spMkLst>
            <pc:docMk/>
            <pc:sldMk cId="0" sldId="256"/>
            <ac:spMk id="3" creationId="{7B6CABC4-0E0D-CBAE-83A3-54DE081C29FA}"/>
          </ac:spMkLst>
        </pc:spChg>
        <pc:spChg chg="mod">
          <ac:chgData name="Geyer, Liam Frederick" userId="S::lfg5289@psu.edu::45348dc7-3a6a-4a54-b98d-87021b42e942" providerId="AD" clId="Web-{876A686A-E6FC-AB04-2919-CC1EFFC56D7A}" dt="2024-10-06T18:50:13.539" v="9" actId="20577"/>
          <ac:spMkLst>
            <pc:docMk/>
            <pc:sldMk cId="0" sldId="256"/>
            <ac:spMk id="219" creationId="{00000000-0000-0000-0000-000000000000}"/>
          </ac:spMkLst>
        </pc:spChg>
      </pc:sldChg>
      <pc:sldChg chg="addSp delSp modSp">
        <pc:chgData name="Geyer, Liam Frederick" userId="S::lfg5289@psu.edu::45348dc7-3a6a-4a54-b98d-87021b42e942" providerId="AD" clId="Web-{876A686A-E6FC-AB04-2919-CC1EFFC56D7A}" dt="2024-10-06T18:51:59.265" v="35" actId="1076"/>
        <pc:sldMkLst>
          <pc:docMk/>
          <pc:sldMk cId="583701035" sldId="268"/>
        </pc:sldMkLst>
        <pc:spChg chg="add mod">
          <ac:chgData name="Geyer, Liam Frederick" userId="S::lfg5289@psu.edu::45348dc7-3a6a-4a54-b98d-87021b42e942" providerId="AD" clId="Web-{876A686A-E6FC-AB04-2919-CC1EFFC56D7A}" dt="2024-10-06T18:51:59.265" v="35" actId="1076"/>
          <ac:spMkLst>
            <pc:docMk/>
            <pc:sldMk cId="583701035" sldId="268"/>
            <ac:spMk id="3" creationId="{D6BDA74D-0268-4B62-C56A-D6846F466FDE}"/>
          </ac:spMkLst>
        </pc:spChg>
        <pc:picChg chg="add mod">
          <ac:chgData name="Geyer, Liam Frederick" userId="S::lfg5289@psu.edu::45348dc7-3a6a-4a54-b98d-87021b42e942" providerId="AD" clId="Web-{876A686A-E6FC-AB04-2919-CC1EFFC56D7A}" dt="2024-10-06T18:51:39.889" v="26" actId="1076"/>
          <ac:picMkLst>
            <pc:docMk/>
            <pc:sldMk cId="583701035" sldId="268"/>
            <ac:picMk id="2" creationId="{D476B6B4-BF48-2A1D-25D7-83B4840DCEB8}"/>
          </ac:picMkLst>
        </pc:picChg>
        <pc:picChg chg="del mod">
          <ac:chgData name="Geyer, Liam Frederick" userId="S::lfg5289@psu.edu::45348dc7-3a6a-4a54-b98d-87021b42e942" providerId="AD" clId="Web-{876A686A-E6FC-AB04-2919-CC1EFFC56D7A}" dt="2024-10-06T18:51:05.246" v="14"/>
          <ac:picMkLst>
            <pc:docMk/>
            <pc:sldMk cId="583701035" sldId="268"/>
            <ac:picMk id="257" creationId="{00000000-0000-0000-0000-000000000000}"/>
          </ac:picMkLst>
        </pc:picChg>
      </pc:sldChg>
    </pc:docChg>
  </pc:docChgLst>
  <pc:docChgLst>
    <pc:chgData name="Ethier, Aidan Chase" userId="S::ace5434@psu.edu::4516731f-35fe-42ef-b875-5449de826a11" providerId="AD" clId="Web-{024414C1-9BD3-E868-9F24-77F0463C5B7E}"/>
    <pc:docChg chg="addSld modSld">
      <pc:chgData name="Ethier, Aidan Chase" userId="S::ace5434@psu.edu::4516731f-35fe-42ef-b875-5449de826a11" providerId="AD" clId="Web-{024414C1-9BD3-E868-9F24-77F0463C5B7E}" dt="2024-10-12T16:36:06.758" v="67" actId="20577"/>
      <pc:docMkLst>
        <pc:docMk/>
      </pc:docMkLst>
      <pc:sldChg chg="modSp">
        <pc:chgData name="Ethier, Aidan Chase" userId="S::ace5434@psu.edu::4516731f-35fe-42ef-b875-5449de826a11" providerId="AD" clId="Web-{024414C1-9BD3-E868-9F24-77F0463C5B7E}" dt="2024-10-12T16:33:54.378" v="14" actId="20577"/>
        <pc:sldMkLst>
          <pc:docMk/>
          <pc:sldMk cId="3607919643" sldId="264"/>
        </pc:sldMkLst>
        <pc:spChg chg="mod">
          <ac:chgData name="Ethier, Aidan Chase" userId="S::ace5434@psu.edu::4516731f-35fe-42ef-b875-5449de826a11" providerId="AD" clId="Web-{024414C1-9BD3-E868-9F24-77F0463C5B7E}" dt="2024-10-12T16:33:54.378" v="14" actId="20577"/>
          <ac:spMkLst>
            <pc:docMk/>
            <pc:sldMk cId="3607919643" sldId="264"/>
            <ac:spMk id="3" creationId="{698B898A-08A7-0B97-2B54-8CCE63485AE7}"/>
          </ac:spMkLst>
        </pc:spChg>
      </pc:sldChg>
      <pc:sldChg chg="modSp">
        <pc:chgData name="Ethier, Aidan Chase" userId="S::ace5434@psu.edu::4516731f-35fe-42ef-b875-5449de826a11" providerId="AD" clId="Web-{024414C1-9BD3-E868-9F24-77F0463C5B7E}" dt="2024-10-12T16:36:06.758" v="67" actId="20577"/>
        <pc:sldMkLst>
          <pc:docMk/>
          <pc:sldMk cId="3977031688" sldId="265"/>
        </pc:sldMkLst>
        <pc:spChg chg="mod">
          <ac:chgData name="Ethier, Aidan Chase" userId="S::ace5434@psu.edu::4516731f-35fe-42ef-b875-5449de826a11" providerId="AD" clId="Web-{024414C1-9BD3-E868-9F24-77F0463C5B7E}" dt="2024-10-12T16:36:06.758" v="67" actId="20577"/>
          <ac:spMkLst>
            <pc:docMk/>
            <pc:sldMk cId="3977031688" sldId="265"/>
            <ac:spMk id="3" creationId="{2C0B6316-7AC8-1D55-FCF1-6D04E07E14CD}"/>
          </ac:spMkLst>
        </pc:spChg>
      </pc:sldChg>
      <pc:sldChg chg="add">
        <pc:chgData name="Ethier, Aidan Chase" userId="S::ace5434@psu.edu::4516731f-35fe-42ef-b875-5449de826a11" providerId="AD" clId="Web-{024414C1-9BD3-E868-9F24-77F0463C5B7E}" dt="2024-10-12T16:28:14.068" v="0"/>
        <pc:sldMkLst>
          <pc:docMk/>
          <pc:sldMk cId="877306483" sldId="266"/>
        </pc:sldMkLst>
      </pc:sldChg>
    </pc:docChg>
  </pc:docChgLst>
  <pc:docChgLst>
    <pc:chgData name="Ethier, Aidan Chase" userId="S::ace5434@psu.edu::4516731f-35fe-42ef-b875-5449de826a11" providerId="AD" clId="Web-{E141D087-A9AD-14A2-3A8E-6B08FA61DC31}"/>
    <pc:docChg chg="modSld">
      <pc:chgData name="Ethier, Aidan Chase" userId="S::ace5434@psu.edu::4516731f-35fe-42ef-b875-5449de826a11" providerId="AD" clId="Web-{E141D087-A9AD-14A2-3A8E-6B08FA61DC31}" dt="2024-10-12T17:53:41.835" v="0" actId="1076"/>
      <pc:docMkLst>
        <pc:docMk/>
      </pc:docMkLst>
      <pc:sldChg chg="modSp">
        <pc:chgData name="Ethier, Aidan Chase" userId="S::ace5434@psu.edu::4516731f-35fe-42ef-b875-5449de826a11" providerId="AD" clId="Web-{E141D087-A9AD-14A2-3A8E-6B08FA61DC31}" dt="2024-10-12T17:53:41.835" v="0" actId="1076"/>
        <pc:sldMkLst>
          <pc:docMk/>
          <pc:sldMk cId="0" sldId="259"/>
        </pc:sldMkLst>
        <pc:picChg chg="mod">
          <ac:chgData name="Ethier, Aidan Chase" userId="S::ace5434@psu.edu::4516731f-35fe-42ef-b875-5449de826a11" providerId="AD" clId="Web-{E141D087-A9AD-14A2-3A8E-6B08FA61DC31}" dt="2024-10-12T17:53:41.835" v="0" actId="1076"/>
          <ac:picMkLst>
            <pc:docMk/>
            <pc:sldMk cId="0" sldId="259"/>
            <ac:picMk id="1026" creationId="{EE629350-DD82-34BD-02B5-187C655214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08d48c5b7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08d48c5b7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945644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dirty="0" err="1"/>
              <a:t>HackPSU</a:t>
            </a:r>
            <a:r>
              <a:rPr lang="en" dirty="0"/>
              <a:t> Workshop – Tracking Some Hacking</a:t>
            </a:r>
            <a:endParaRPr dirty="0" err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FC8-8D78-3A59-0467-5EA45BD9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it to Cyber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6195-701F-AA64-FDFE-5F9FADE44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instead of airports these were IP addresses?</a:t>
            </a:r>
          </a:p>
          <a:p>
            <a:r>
              <a:rPr lang="en-US" dirty="0"/>
              <a:t>What if instead of Carrier type it was system events?</a:t>
            </a:r>
          </a:p>
        </p:txBody>
      </p:sp>
    </p:spTree>
    <p:extLst>
      <p:ext uri="{BB962C8B-B14F-4D97-AF65-F5344CB8AC3E}">
        <p14:creationId xmlns:p14="http://schemas.microsoft.com/office/powerpoint/2010/main" val="31882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EBD0-4E5C-378B-72BC-EFF965CB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5AE7-BD71-8158-3B1D-453B7525B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Q1: What webmail service is access?</a:t>
            </a:r>
          </a:p>
          <a:p>
            <a:r>
              <a:rPr lang="en-US" sz="2000"/>
              <a:t>Q2: What IP address attempts to exploit fp30reg.dll?</a:t>
            </a:r>
          </a:p>
          <a:p>
            <a:r>
              <a:rPr lang="en-US" sz="2000"/>
              <a:t>    Q3: What was the attacker attempting to do?</a:t>
            </a:r>
          </a:p>
          <a:p>
            <a:r>
              <a:rPr lang="en-US" sz="2000"/>
              <a:t>    Q4: What CVE does this attack relate to?</a:t>
            </a:r>
          </a:p>
          <a:p>
            <a:r>
              <a:rPr lang="en-US" sz="2000"/>
              <a:t>Q5: What is the other </a:t>
            </a:r>
            <a:r>
              <a:rPr lang="en-US" sz="2000" err="1"/>
              <a:t>dll</a:t>
            </a:r>
            <a:r>
              <a:rPr lang="en-US" sz="2000"/>
              <a:t> that was requested?</a:t>
            </a:r>
          </a:p>
          <a:p>
            <a:r>
              <a:rPr lang="en-US" sz="2000"/>
              <a:t>Q6: What </a:t>
            </a:r>
            <a:r>
              <a:rPr lang="en-US" sz="2000" err="1"/>
              <a:t>suspicous</a:t>
            </a:r>
            <a:r>
              <a:rPr lang="en-US" sz="2000"/>
              <a:t> activity did 222.134.69.86 do?</a:t>
            </a:r>
          </a:p>
          <a:p>
            <a:r>
              <a:rPr lang="en-US" sz="2000"/>
              <a:t>Q7: Were any of these attacks successful?</a:t>
            </a:r>
          </a:p>
        </p:txBody>
      </p:sp>
    </p:spTree>
    <p:extLst>
      <p:ext uri="{BB962C8B-B14F-4D97-AF65-F5344CB8AC3E}">
        <p14:creationId xmlns:p14="http://schemas.microsoft.com/office/powerpoint/2010/main" val="8773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 / What we Do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Inria Sans"/>
                <a:ea typeface="Inria Sans"/>
                <a:cs typeface="Inria Sans"/>
                <a:sym typeface="Inria Sans"/>
              </a:rPr>
              <a:t>Mentor</a:t>
            </a:r>
            <a:endParaRPr sz="1600" b="1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Teach a variety of cybersecurity topics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Empower students with technical and non-technical skills</a:t>
            </a:r>
            <a:endParaRPr sz="1600"/>
          </a:p>
          <a:p>
            <a:pPr marL="742950" lvl="1" indent="-387350" algn="l" rtl="0">
              <a:spcBef>
                <a:spcPts val="0"/>
              </a:spcBef>
              <a:spcAft>
                <a:spcPts val="0"/>
              </a:spcAft>
              <a:buSzPts val="1600"/>
              <a:buChar char="⬦"/>
            </a:pPr>
            <a:r>
              <a:rPr lang="en" sz="1600"/>
              <a:t>Hands-on time to practice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Foster self-learning and continual improvement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Cultivate community of talented individuals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Inria Sans"/>
                <a:ea typeface="Inria Sans"/>
                <a:cs typeface="Inria Sans"/>
                <a:sym typeface="Inria Sans"/>
              </a:rPr>
              <a:t>Compete</a:t>
            </a:r>
            <a:endParaRPr sz="1600" b="1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" sz="1600"/>
              <a:t>Represent Penn State in cyber competitions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-US" sz="1600"/>
              <a:t>Travel to competitions and conferences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⬥"/>
            </a:pPr>
            <a:r>
              <a:rPr lang="en-US" sz="1600"/>
              <a:t>Network and build your resume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476B6B4-BF48-2A1D-25D7-83B4840D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2" y="2613723"/>
            <a:ext cx="2009775" cy="2009775"/>
          </a:xfrm>
          <a:prstGeom prst="rect">
            <a:avLst/>
          </a:prstGeom>
        </p:spPr>
      </p:pic>
      <p:sp>
        <p:nvSpPr>
          <p:cNvPr id="3" name="Google Shape;343;p30">
            <a:extLst>
              <a:ext uri="{FF2B5EF4-FFF2-40B4-BE49-F238E27FC236}">
                <a16:creationId xmlns:a16="http://schemas.microsoft.com/office/drawing/2014/main" id="{D6BDA74D-0268-4B62-C56A-D6846F466FDE}"/>
              </a:ext>
            </a:extLst>
          </p:cNvPr>
          <p:cNvSpPr txBox="1"/>
          <p:nvPr/>
        </p:nvSpPr>
        <p:spPr>
          <a:xfrm>
            <a:off x="7277918" y="4629496"/>
            <a:ext cx="1321273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roxima Nova"/>
                <a:sym typeface="Proxima Nova"/>
              </a:rPr>
              <a:t>Discord</a:t>
            </a:r>
          </a:p>
          <a:p>
            <a:r>
              <a:rPr lang="en" sz="1200" dirty="0">
                <a:solidFill>
                  <a:schemeClr val="dk1"/>
                </a:solidFill>
                <a:latin typeface="Proxima Nova"/>
              </a:rPr>
              <a:t>Psuccso.org</a:t>
            </a:r>
          </a:p>
        </p:txBody>
      </p:sp>
    </p:spTree>
    <p:extLst>
      <p:ext uri="{BB962C8B-B14F-4D97-AF65-F5344CB8AC3E}">
        <p14:creationId xmlns:p14="http://schemas.microsoft.com/office/powerpoint/2010/main" val="5837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SIEM Basics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Suspicious Activity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SIEM?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435257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tool to gather data into a central location for easy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“Data” includes </a:t>
            </a:r>
            <a:r>
              <a:rPr lang="en-US"/>
              <a:t>logs, events from EDR and IDS systems, and system activities</a:t>
            </a:r>
            <a:endParaRPr/>
          </a:p>
        </p:txBody>
      </p:sp>
      <p:pic>
        <p:nvPicPr>
          <p:cNvPr id="1026" name="Picture 2" descr="What are the advantages of SIEM? - Nordcloud">
            <a:extLst>
              <a:ext uri="{FF2B5EF4-FFF2-40B4-BE49-F238E27FC236}">
                <a16:creationId xmlns:a16="http://schemas.microsoft.com/office/drawing/2014/main" id="{EE629350-DD82-34BD-02B5-187C6552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31" y="1816449"/>
            <a:ext cx="3389213" cy="20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3793-38DD-3C1B-65A0-073EB069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2554-11C2-3BB1-55D6-8B8D2CA3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data from multiple logs on multiple devices</a:t>
            </a:r>
          </a:p>
          <a:p>
            <a:r>
              <a:rPr lang="en-US"/>
              <a:t>A bird’s eye view of the network for easy DFIR </a:t>
            </a:r>
          </a:p>
          <a:p>
            <a:r>
              <a:rPr lang="en-US"/>
              <a:t>Alerting based on events for quick reactions </a:t>
            </a:r>
          </a:p>
        </p:txBody>
      </p:sp>
    </p:spTree>
    <p:extLst>
      <p:ext uri="{BB962C8B-B14F-4D97-AF65-F5344CB8AC3E}">
        <p14:creationId xmlns:p14="http://schemas.microsoft.com/office/powerpoint/2010/main" val="196436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73F0-BF85-A307-6697-B455D99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ELK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5410-209C-AFDF-1A0F-9D14D825D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Elasticsearch – The log analytics and search engine that is used to filter through and analyze logs</a:t>
            </a:r>
          </a:p>
          <a:p>
            <a:r>
              <a:rPr lang="en-US"/>
              <a:t>Kibana – The dashboard software that allows us to visualize data in a clean and easily understandable manner</a:t>
            </a:r>
          </a:p>
          <a:p>
            <a:r>
              <a:rPr lang="en-US"/>
              <a:t>Additional tools – Logstash, Beats, etc.</a:t>
            </a:r>
          </a:p>
        </p:txBody>
      </p:sp>
    </p:spTree>
    <p:extLst>
      <p:ext uri="{BB962C8B-B14F-4D97-AF65-F5344CB8AC3E}">
        <p14:creationId xmlns:p14="http://schemas.microsoft.com/office/powerpoint/2010/main" val="317440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-"/>
            </a:pPr>
            <a:r>
              <a:rPr lang="en" dirty="0"/>
              <a:t>Go to </a:t>
            </a:r>
            <a:r>
              <a:rPr lang="en" sz="2000" dirty="0"/>
              <a:t>https://kibana-hackpsu.psuccso.org/</a:t>
            </a:r>
          </a:p>
          <a:p>
            <a:pPr>
              <a:buChar char="-"/>
            </a:pPr>
            <a:r>
              <a:rPr lang="en" dirty="0"/>
              <a:t>Cred:</a:t>
            </a:r>
          </a:p>
          <a:p>
            <a:pPr lvl="1">
              <a:buChar char="-"/>
            </a:pPr>
            <a:r>
              <a:rPr lang="en" dirty="0"/>
              <a:t>Username: </a:t>
            </a:r>
            <a:r>
              <a:rPr lang="en" sz="2000" dirty="0"/>
              <a:t>guest</a:t>
            </a:r>
          </a:p>
          <a:p>
            <a:pPr lvl="1">
              <a:buChar char="-"/>
            </a:pPr>
            <a:r>
              <a:rPr lang="en" dirty="0"/>
              <a:t>Password: </a:t>
            </a:r>
            <a:r>
              <a:rPr lang="en" sz="2000" dirty="0"/>
              <a:t>cNKKb2L2kNMprJp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7EB-E4DF-FDB5-8206-5C61B4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Airport Data 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898A-08A7-0B97-2B54-8CCE63485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Who is the most common Carrier?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1600" dirty="0"/>
              <a:t>How many flights do they have?</a:t>
            </a:r>
          </a:p>
          <a:p>
            <a:r>
              <a:rPr lang="en-US" sz="1600" dirty="0"/>
              <a:t>What is the median ticket price of a canceled flight?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1600" dirty="0"/>
              <a:t>What about the average? (visualize)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1600" dirty="0"/>
              <a:t>Where were most of the planes going?</a:t>
            </a:r>
          </a:p>
          <a:p>
            <a:pPr>
              <a:buClr>
                <a:srgbClr val="10E7D9"/>
              </a:buClr>
            </a:pPr>
            <a:r>
              <a:rPr lang="en-US" sz="1600" dirty="0"/>
              <a:t>What day had the most air travel?</a:t>
            </a:r>
          </a:p>
          <a:p>
            <a:pPr>
              <a:buClr>
                <a:srgbClr val="10E7D9"/>
              </a:buClr>
            </a:pPr>
            <a:endParaRPr lang="en-US" sz="1600"/>
          </a:p>
          <a:p>
            <a:pPr>
              <a:buClr>
                <a:srgbClr val="10E7D9"/>
              </a:buClr>
            </a:pPr>
            <a:r>
              <a:rPr lang="en-US" sz="1600" dirty="0"/>
              <a:t>Taylor Swift's private jets ran out of fuel and she needs to get from her show in Bogota to a Chiefs game in Kansas City in the next week. If the flight plan for next week is the same as this week what flight number is she taking?</a:t>
            </a:r>
          </a:p>
          <a:p>
            <a:pPr>
              <a:buClr>
                <a:srgbClr val="10E7D9"/>
              </a:buClr>
            </a:pPr>
            <a:r>
              <a:rPr lang="en-US" sz="1600" dirty="0"/>
              <a:t>If she then has to travel from KC to Melbourne, what flights can she take? Assume the flight leaves at the time of the timestamp.</a:t>
            </a:r>
          </a:p>
          <a:p>
            <a:pPr>
              <a:buClr>
                <a:srgbClr val="10E7D9"/>
              </a:buClr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0791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617-6C5F-52EC-C6EC-D0FADDC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Possible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6316-7AC8-1D55-FCF1-6D04E07E1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KC to London: Flight </a:t>
            </a:r>
            <a:r>
              <a:rPr lang="en-US" sz="2000" dirty="0">
                <a:ea typeface="Roboto Mono"/>
              </a:rPr>
              <a:t>8FYLDGE</a:t>
            </a:r>
          </a:p>
          <a:p>
            <a:r>
              <a:rPr lang="en-US" sz="2000" dirty="0">
                <a:ea typeface="Roboto Mono"/>
              </a:rPr>
              <a:t>London to Manchester: Flight DY71DZR</a:t>
            </a:r>
            <a:endParaRPr lang="en-US" dirty="0">
              <a:ea typeface="Roboto Mono"/>
            </a:endParaRPr>
          </a:p>
          <a:p>
            <a:r>
              <a:rPr lang="en-US" sz="2000" dirty="0">
                <a:ea typeface="Roboto Mono"/>
              </a:rPr>
              <a:t>Manchester to Melbourne: Flight 09QLEMN</a:t>
            </a:r>
          </a:p>
          <a:p>
            <a:endParaRPr lang="en-US" sz="2000" dirty="0">
              <a:ea typeface="Roboto Mono"/>
            </a:endParaRPr>
          </a:p>
          <a:p>
            <a:r>
              <a:rPr lang="en-US" sz="2000" dirty="0">
                <a:ea typeface="Roboto Mono"/>
              </a:rPr>
              <a:t>Final time: Oct 7, 2024 @ 15:37:38.000</a:t>
            </a:r>
          </a:p>
        </p:txBody>
      </p:sp>
    </p:spTree>
    <p:extLst>
      <p:ext uri="{BB962C8B-B14F-4D97-AF65-F5344CB8AC3E}">
        <p14:creationId xmlns:p14="http://schemas.microsoft.com/office/powerpoint/2010/main" val="3977031688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4202C3-EA09-4515-9C48-52294588D607}">
  <ds:schemaRefs>
    <ds:schemaRef ds:uri="397680dc-95c9-4de1-9227-14187644d916"/>
    <ds:schemaRef ds:uri="3abd812f-7777-4e58-9325-0eb5962f52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Gurney template</vt:lpstr>
      <vt:lpstr>Competitive Cyber Security Organization</vt:lpstr>
      <vt:lpstr>Who we are / What we Do</vt:lpstr>
      <vt:lpstr>Learning Objectives:</vt:lpstr>
      <vt:lpstr>What is a SIEM?</vt:lpstr>
      <vt:lpstr>Why do we use it?</vt:lpstr>
      <vt:lpstr>Intro to ELK Stack</vt:lpstr>
      <vt:lpstr>Walkthrough</vt:lpstr>
      <vt:lpstr>Airport Data Questions:</vt:lpstr>
      <vt:lpstr>One Possible Answer</vt:lpstr>
      <vt:lpstr>Apply it to Cyber</vt:lpstr>
      <vt:lpstr>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revision>55</cp:revision>
  <dcterms:modified xsi:type="dcterms:W3CDTF">2024-10-12T17:53:42Z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