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23"/>
  </p:notesMasterIdLst>
  <p:sldIdLst>
    <p:sldId id="256" r:id="rId5"/>
    <p:sldId id="321" r:id="rId6"/>
    <p:sldId id="318" r:id="rId7"/>
    <p:sldId id="320" r:id="rId8"/>
    <p:sldId id="258" r:id="rId9"/>
    <p:sldId id="267" r:id="rId10"/>
    <p:sldId id="260" r:id="rId11"/>
    <p:sldId id="262" r:id="rId12"/>
    <p:sldId id="316" r:id="rId13"/>
    <p:sldId id="266" r:id="rId14"/>
    <p:sldId id="317" r:id="rId15"/>
    <p:sldId id="312" r:id="rId16"/>
    <p:sldId id="311" r:id="rId17"/>
    <p:sldId id="314" r:id="rId18"/>
    <p:sldId id="319" r:id="rId19"/>
    <p:sldId id="313" r:id="rId20"/>
    <p:sldId id="263" r:id="rId21"/>
    <p:sldId id="315" r:id="rId22"/>
  </p:sldIdLst>
  <p:sldSz cx="9144000" cy="5143500" type="screen16x9"/>
  <p:notesSz cx="6858000" cy="9144000"/>
  <p:embeddedFontLst>
    <p:embeddedFont>
      <p:font typeface="Work Sans Medium" panose="020B060402020202020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F1E9F-A787-E638-1FC2-1323A3BEF84C}" v="144" dt="2024-09-11T21:54:01.682"/>
    <p1510:client id="{F29606D0-6AB8-3264-67CC-B4EA16B44C0F}" v="293" dt="2024-09-11T21:55:27.767"/>
  </p1510:revLst>
</p1510:revInfo>
</file>

<file path=ppt/tableStyles.xml><?xml version="1.0" encoding="utf-8"?>
<a:tblStyleLst xmlns:a="http://schemas.openxmlformats.org/drawingml/2006/main" def="{CD0E9A7D-13C9-4741-9BDC-1C68E063F73B}">
  <a:tblStyle styleId="{CD0E9A7D-13C9-4741-9BDC-1C68E063F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eete, Jonathan" userId="S::jxs7245@psu.edu::9ceef2a0-fcc7-4007-b36e-17cb8ac86471" providerId="AD" clId="Web-{6905F9AE-1D22-5817-5A85-6CCD11963C36}"/>
    <pc:docChg chg="addSld delSld modSld sldOrd">
      <pc:chgData name="Skeete, Jonathan" userId="S::jxs7245@psu.edu::9ceef2a0-fcc7-4007-b36e-17cb8ac86471" providerId="AD" clId="Web-{6905F9AE-1D22-5817-5A85-6CCD11963C36}" dt="2024-09-07T00:33:50.123" v="1100" actId="1076"/>
      <pc:docMkLst>
        <pc:docMk/>
      </pc:docMkLst>
      <pc:sldChg chg="modSp">
        <pc:chgData name="Skeete, Jonathan" userId="S::jxs7245@psu.edu::9ceef2a0-fcc7-4007-b36e-17cb8ac86471" providerId="AD" clId="Web-{6905F9AE-1D22-5817-5A85-6CCD11963C36}" dt="2024-09-06T17:50:33.954" v="229" actId="20577"/>
        <pc:sldMkLst>
          <pc:docMk/>
          <pc:sldMk cId="0" sldId="258"/>
        </pc:sldMkLst>
        <pc:spChg chg="mod">
          <ac:chgData name="Skeete, Jonathan" userId="S::jxs7245@psu.edu::9ceef2a0-fcc7-4007-b36e-17cb8ac86471" providerId="AD" clId="Web-{6905F9AE-1D22-5817-5A85-6CCD11963C36}" dt="2024-09-06T17:38:47.203" v="61" actId="1076"/>
          <ac:spMkLst>
            <pc:docMk/>
            <pc:sldMk cId="0" sldId="258"/>
            <ac:spMk id="3182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40:47.703" v="129" actId="1076"/>
          <ac:spMkLst>
            <pc:docMk/>
            <pc:sldMk cId="0" sldId="258"/>
            <ac:spMk id="3183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38:47.094" v="57" actId="1076"/>
          <ac:spMkLst>
            <pc:docMk/>
            <pc:sldMk cId="0" sldId="258"/>
            <ac:spMk id="3184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38:00.984" v="44" actId="1076"/>
          <ac:spMkLst>
            <pc:docMk/>
            <pc:sldMk cId="0" sldId="258"/>
            <ac:spMk id="3185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38:47.125" v="58" actId="1076"/>
          <ac:spMkLst>
            <pc:docMk/>
            <pc:sldMk cId="0" sldId="258"/>
            <ac:spMk id="3186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38:47.140" v="59" actId="1076"/>
          <ac:spMkLst>
            <pc:docMk/>
            <pc:sldMk cId="0" sldId="258"/>
            <ac:spMk id="3187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41:03.562" v="139" actId="20577"/>
          <ac:spMkLst>
            <pc:docMk/>
            <pc:sldMk cId="0" sldId="258"/>
            <ac:spMk id="3188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50:33.954" v="229" actId="20577"/>
          <ac:spMkLst>
            <pc:docMk/>
            <pc:sldMk cId="0" sldId="258"/>
            <ac:spMk id="3189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40:52.672" v="131" actId="1076"/>
          <ac:spMkLst>
            <pc:docMk/>
            <pc:sldMk cId="0" sldId="258"/>
            <ac:spMk id="3190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40:39.781" v="128" actId="1076"/>
          <ac:spMkLst>
            <pc:docMk/>
            <pc:sldMk cId="0" sldId="258"/>
            <ac:spMk id="3191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38:47.172" v="60" actId="1076"/>
          <ac:spMkLst>
            <pc:docMk/>
            <pc:sldMk cId="0" sldId="258"/>
            <ac:spMk id="3194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40:47.734" v="130" actId="1076"/>
          <ac:spMkLst>
            <pc:docMk/>
            <pc:sldMk cId="0" sldId="258"/>
            <ac:spMk id="3195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38:47.281" v="64" actId="1076"/>
          <ac:spMkLst>
            <pc:docMk/>
            <pc:sldMk cId="0" sldId="258"/>
            <ac:spMk id="3196" creationId="{00000000-0000-0000-0000-000000000000}"/>
          </ac:spMkLst>
        </pc:spChg>
      </pc:sldChg>
      <pc:sldChg chg="del">
        <pc:chgData name="Skeete, Jonathan" userId="S::jxs7245@psu.edu::9ceef2a0-fcc7-4007-b36e-17cb8ac86471" providerId="AD" clId="Web-{6905F9AE-1D22-5817-5A85-6CCD11963C36}" dt="2024-09-06T23:55:22.726" v="822"/>
        <pc:sldMkLst>
          <pc:docMk/>
          <pc:sldMk cId="0" sldId="259"/>
        </pc:sldMkLst>
      </pc:sldChg>
      <pc:sldChg chg="addSp delSp modSp ord">
        <pc:chgData name="Skeete, Jonathan" userId="S::jxs7245@psu.edu::9ceef2a0-fcc7-4007-b36e-17cb8ac86471" providerId="AD" clId="Web-{6905F9AE-1D22-5817-5A85-6CCD11963C36}" dt="2024-09-06T23:37:45.508" v="671" actId="20577"/>
        <pc:sldMkLst>
          <pc:docMk/>
          <pc:sldMk cId="0" sldId="260"/>
        </pc:sldMkLst>
        <pc:spChg chg="add del mod">
          <ac:chgData name="Skeete, Jonathan" userId="S::jxs7245@psu.edu::9ceef2a0-fcc7-4007-b36e-17cb8ac86471" providerId="AD" clId="Web-{6905F9AE-1D22-5817-5A85-6CCD11963C36}" dt="2024-09-06T23:27:05.321" v="449"/>
          <ac:spMkLst>
            <pc:docMk/>
            <pc:sldMk cId="0" sldId="260"/>
            <ac:spMk id="2" creationId="{7595088D-6ABD-9AC7-FBE9-C91B823B54CB}"/>
          </ac:spMkLst>
        </pc:spChg>
        <pc:spChg chg="mod">
          <ac:chgData name="Skeete, Jonathan" userId="S::jxs7245@psu.edu::9ceef2a0-fcc7-4007-b36e-17cb8ac86471" providerId="AD" clId="Web-{6905F9AE-1D22-5817-5A85-6CCD11963C36}" dt="2024-09-06T23:26:48.836" v="443" actId="1076"/>
          <ac:spMkLst>
            <pc:docMk/>
            <pc:sldMk cId="0" sldId="260"/>
            <ac:spMk id="3411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37:45.508" v="671" actId="20577"/>
          <ac:spMkLst>
            <pc:docMk/>
            <pc:sldMk cId="0" sldId="260"/>
            <ac:spMk id="3412" creationId="{00000000-0000-0000-0000-000000000000}"/>
          </ac:spMkLst>
        </pc:spChg>
        <pc:grpChg chg="add del mod">
          <ac:chgData name="Skeete, Jonathan" userId="S::jxs7245@psu.edu::9ceef2a0-fcc7-4007-b36e-17cb8ac86471" providerId="AD" clId="Web-{6905F9AE-1D22-5817-5A85-6CCD11963C36}" dt="2024-09-06T23:28:18.323" v="462"/>
          <ac:grpSpMkLst>
            <pc:docMk/>
            <pc:sldMk cId="0" sldId="260"/>
            <ac:grpSpMk id="3264" creationId="{316A2749-6E85-105D-54C1-5A5E8C9E3FC3}"/>
          </ac:grpSpMkLst>
        </pc:grpChg>
        <pc:grpChg chg="add del">
          <ac:chgData name="Skeete, Jonathan" userId="S::jxs7245@psu.edu::9ceef2a0-fcc7-4007-b36e-17cb8ac86471" providerId="AD" clId="Web-{6905F9AE-1D22-5817-5A85-6CCD11963C36}" dt="2024-09-06T23:28:41.730" v="465"/>
          <ac:grpSpMkLst>
            <pc:docMk/>
            <pc:sldMk cId="0" sldId="260"/>
            <ac:grpSpMk id="3304" creationId="{00000000-0000-0000-0000-000000000000}"/>
          </ac:grpSpMkLst>
        </pc:grpChg>
        <pc:grpChg chg="add del">
          <ac:chgData name="Skeete, Jonathan" userId="S::jxs7245@psu.edu::9ceef2a0-fcc7-4007-b36e-17cb8ac86471" providerId="AD" clId="Web-{6905F9AE-1D22-5817-5A85-6CCD11963C36}" dt="2024-09-06T23:28:43.730" v="466"/>
          <ac:grpSpMkLst>
            <pc:docMk/>
            <pc:sldMk cId="0" sldId="260"/>
            <ac:grpSpMk id="3372" creationId="{00000000-0000-0000-0000-000000000000}"/>
          </ac:grpSpMkLst>
        </pc:grpChg>
        <pc:picChg chg="add mod">
          <ac:chgData name="Skeete, Jonathan" userId="S::jxs7245@psu.edu::9ceef2a0-fcc7-4007-b36e-17cb8ac86471" providerId="AD" clId="Web-{6905F9AE-1D22-5817-5A85-6CCD11963C36}" dt="2024-09-06T23:28:54.574" v="469" actId="1076"/>
          <ac:picMkLst>
            <pc:docMk/>
            <pc:sldMk cId="0" sldId="260"/>
            <ac:picMk id="3265" creationId="{13061F87-115E-670B-B51B-3ED5418F73D6}"/>
          </ac:picMkLst>
        </pc:picChg>
        <pc:picChg chg="del">
          <ac:chgData name="Skeete, Jonathan" userId="S::jxs7245@psu.edu::9ceef2a0-fcc7-4007-b36e-17cb8ac86471" providerId="AD" clId="Web-{6905F9AE-1D22-5817-5A85-6CCD11963C36}" dt="2024-09-06T23:26:59.055" v="446"/>
          <ac:picMkLst>
            <pc:docMk/>
            <pc:sldMk cId="0" sldId="260"/>
            <ac:picMk id="3410" creationId="{00000000-0000-0000-0000-000000000000}"/>
          </ac:picMkLst>
        </pc:picChg>
        <pc:picChg chg="del">
          <ac:chgData name="Skeete, Jonathan" userId="S::jxs7245@psu.edu::9ceef2a0-fcc7-4007-b36e-17cb8ac86471" providerId="AD" clId="Web-{6905F9AE-1D22-5817-5A85-6CCD11963C36}" dt="2024-09-06T23:26:58.102" v="445"/>
          <ac:picMkLst>
            <pc:docMk/>
            <pc:sldMk cId="0" sldId="260"/>
            <ac:picMk id="3413" creationId="{00000000-0000-0000-0000-000000000000}"/>
          </ac:picMkLst>
        </pc:picChg>
        <pc:picChg chg="del mod">
          <ac:chgData name="Skeete, Jonathan" userId="S::jxs7245@psu.edu::9ceef2a0-fcc7-4007-b36e-17cb8ac86471" providerId="AD" clId="Web-{6905F9AE-1D22-5817-5A85-6CCD11963C36}" dt="2024-09-06T23:26:56.383" v="444"/>
          <ac:picMkLst>
            <pc:docMk/>
            <pc:sldMk cId="0" sldId="260"/>
            <ac:picMk id="3482" creationId="{00000000-0000-0000-0000-000000000000}"/>
          </ac:picMkLst>
        </pc:picChg>
      </pc:sldChg>
      <pc:sldChg chg="del">
        <pc:chgData name="Skeete, Jonathan" userId="S::jxs7245@psu.edu::9ceef2a0-fcc7-4007-b36e-17cb8ac86471" providerId="AD" clId="Web-{6905F9AE-1D22-5817-5A85-6CCD11963C36}" dt="2024-09-06T23:55:32.398" v="825"/>
        <pc:sldMkLst>
          <pc:docMk/>
          <pc:sldMk cId="0" sldId="261"/>
        </pc:sldMkLst>
      </pc:sldChg>
      <pc:sldChg chg="addSp delSp modSp ord">
        <pc:chgData name="Skeete, Jonathan" userId="S::jxs7245@psu.edu::9ceef2a0-fcc7-4007-b36e-17cb8ac86471" providerId="AD" clId="Web-{6905F9AE-1D22-5817-5A85-6CCD11963C36}" dt="2024-09-07T00:00:15.342" v="1008" actId="1076"/>
        <pc:sldMkLst>
          <pc:docMk/>
          <pc:sldMk cId="0" sldId="262"/>
        </pc:sldMkLst>
        <pc:spChg chg="mod">
          <ac:chgData name="Skeete, Jonathan" userId="S::jxs7245@psu.edu::9ceef2a0-fcc7-4007-b36e-17cb8ac86471" providerId="AD" clId="Web-{6905F9AE-1D22-5817-5A85-6CCD11963C36}" dt="2024-09-06T23:50:56.809" v="795" actId="20577"/>
          <ac:spMkLst>
            <pc:docMk/>
            <pc:sldMk cId="0" sldId="262"/>
            <ac:spMk id="3593" creationId="{00000000-0000-0000-0000-000000000000}"/>
          </ac:spMkLst>
        </pc:spChg>
        <pc:picChg chg="add mod ord">
          <ac:chgData name="Skeete, Jonathan" userId="S::jxs7245@psu.edu::9ceef2a0-fcc7-4007-b36e-17cb8ac86471" providerId="AD" clId="Web-{6905F9AE-1D22-5817-5A85-6CCD11963C36}" dt="2024-09-07T00:00:15.326" v="1007" actId="1076"/>
          <ac:picMkLst>
            <pc:docMk/>
            <pc:sldMk cId="0" sldId="262"/>
            <ac:picMk id="2" creationId="{2B8181C6-59B3-B8A6-94B4-4FB24E09F435}"/>
          </ac:picMkLst>
        </pc:picChg>
        <pc:picChg chg="mod">
          <ac:chgData name="Skeete, Jonathan" userId="S::jxs7245@psu.edu::9ceef2a0-fcc7-4007-b36e-17cb8ac86471" providerId="AD" clId="Web-{6905F9AE-1D22-5817-5A85-6CCD11963C36}" dt="2024-09-07T00:00:15.248" v="1005" actId="1076"/>
          <ac:picMkLst>
            <pc:docMk/>
            <pc:sldMk cId="0" sldId="262"/>
            <ac:picMk id="3591" creationId="{00000000-0000-0000-0000-000000000000}"/>
          </ac:picMkLst>
        </pc:picChg>
        <pc:picChg chg="del">
          <ac:chgData name="Skeete, Jonathan" userId="S::jxs7245@psu.edu::9ceef2a0-fcc7-4007-b36e-17cb8ac86471" providerId="AD" clId="Web-{6905F9AE-1D22-5817-5A85-6CCD11963C36}" dt="2024-09-06T23:59:20.216" v="978"/>
          <ac:picMkLst>
            <pc:docMk/>
            <pc:sldMk cId="0" sldId="262"/>
            <ac:picMk id="3592" creationId="{00000000-0000-0000-0000-000000000000}"/>
          </ac:picMkLst>
        </pc:picChg>
        <pc:picChg chg="mod">
          <ac:chgData name="Skeete, Jonathan" userId="S::jxs7245@psu.edu::9ceef2a0-fcc7-4007-b36e-17cb8ac86471" providerId="AD" clId="Web-{6905F9AE-1D22-5817-5A85-6CCD11963C36}" dt="2024-09-07T00:00:15.264" v="1006" actId="1076"/>
          <ac:picMkLst>
            <pc:docMk/>
            <pc:sldMk cId="0" sldId="262"/>
            <ac:picMk id="3595" creationId="{00000000-0000-0000-0000-000000000000}"/>
          </ac:picMkLst>
        </pc:picChg>
        <pc:picChg chg="mod">
          <ac:chgData name="Skeete, Jonathan" userId="S::jxs7245@psu.edu::9ceef2a0-fcc7-4007-b36e-17cb8ac86471" providerId="AD" clId="Web-{6905F9AE-1D22-5817-5A85-6CCD11963C36}" dt="2024-09-07T00:00:15.342" v="1008" actId="1076"/>
          <ac:picMkLst>
            <pc:docMk/>
            <pc:sldMk cId="0" sldId="262"/>
            <ac:picMk id="3596" creationId="{00000000-0000-0000-0000-000000000000}"/>
          </ac:picMkLst>
        </pc:picChg>
      </pc:sldChg>
      <pc:sldChg chg="modSp del ord">
        <pc:chgData name="Skeete, Jonathan" userId="S::jxs7245@psu.edu::9ceef2a0-fcc7-4007-b36e-17cb8ac86471" providerId="AD" clId="Web-{6905F9AE-1D22-5817-5A85-6CCD11963C36}" dt="2024-09-06T23:49:48.292" v="769"/>
        <pc:sldMkLst>
          <pc:docMk/>
          <pc:sldMk cId="0" sldId="265"/>
        </pc:sldMkLst>
        <pc:spChg chg="mod">
          <ac:chgData name="Skeete, Jonathan" userId="S::jxs7245@psu.edu::9ceef2a0-fcc7-4007-b36e-17cb8ac86471" providerId="AD" clId="Web-{6905F9AE-1D22-5817-5A85-6CCD11963C36}" dt="2024-09-06T17:52:29.829" v="239" actId="20577"/>
          <ac:spMkLst>
            <pc:docMk/>
            <pc:sldMk cId="0" sldId="265"/>
            <ac:spMk id="3744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52:37.876" v="241" actId="20577"/>
          <ac:spMkLst>
            <pc:docMk/>
            <pc:sldMk cId="0" sldId="265"/>
            <ac:spMk id="3745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19:48.030" v="301" actId="20577"/>
          <ac:spMkLst>
            <pc:docMk/>
            <pc:sldMk cId="0" sldId="265"/>
            <ac:spMk id="3746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52:41.251" v="245" actId="20577"/>
          <ac:spMkLst>
            <pc:docMk/>
            <pc:sldMk cId="0" sldId="265"/>
            <ac:spMk id="3747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20:07.858" v="354" actId="20577"/>
          <ac:spMkLst>
            <pc:docMk/>
            <pc:sldMk cId="0" sldId="265"/>
            <ac:spMk id="3748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17:52:46.641" v="247" actId="20577"/>
          <ac:spMkLst>
            <pc:docMk/>
            <pc:sldMk cId="0" sldId="265"/>
            <ac:spMk id="3749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21:37.017" v="409" actId="20577"/>
          <ac:spMkLst>
            <pc:docMk/>
            <pc:sldMk cId="0" sldId="265"/>
            <ac:spMk id="3750" creationId="{00000000-0000-0000-0000-000000000000}"/>
          </ac:spMkLst>
        </pc:spChg>
      </pc:sldChg>
      <pc:sldChg chg="addSp delSp modSp ord">
        <pc:chgData name="Skeete, Jonathan" userId="S::jxs7245@psu.edu::9ceef2a0-fcc7-4007-b36e-17cb8ac86471" providerId="AD" clId="Web-{6905F9AE-1D22-5817-5A85-6CCD11963C36}" dt="2024-09-07T00:15:32.895" v="1070"/>
        <pc:sldMkLst>
          <pc:docMk/>
          <pc:sldMk cId="0" sldId="266"/>
        </pc:sldMkLst>
        <pc:spChg chg="add del mod">
          <ac:chgData name="Skeete, Jonathan" userId="S::jxs7245@psu.edu::9ceef2a0-fcc7-4007-b36e-17cb8ac86471" providerId="AD" clId="Web-{6905F9AE-1D22-5817-5A85-6CCD11963C36}" dt="2024-09-06T23:58:26.371" v="975"/>
          <ac:spMkLst>
            <pc:docMk/>
            <pc:sldMk cId="0" sldId="266"/>
            <ac:spMk id="3" creationId="{03349AD6-F88A-EE10-7B9B-AAB77AA8EE94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74"/>
          <ac:spMkLst>
            <pc:docMk/>
            <pc:sldMk cId="0" sldId="266"/>
            <ac:spMk id="5" creationId="{7C34970D-CF29-D0C8-01D4-B795D815DDF5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73"/>
          <ac:spMkLst>
            <pc:docMk/>
            <pc:sldMk cId="0" sldId="266"/>
            <ac:spMk id="7" creationId="{FE4716F8-39A7-F07F-B82A-A9912A9FB716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72"/>
          <ac:spMkLst>
            <pc:docMk/>
            <pc:sldMk cId="0" sldId="266"/>
            <ac:spMk id="9" creationId="{F0243C2C-9B7D-7241-2B94-C4799E2F9F99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71"/>
          <ac:spMkLst>
            <pc:docMk/>
            <pc:sldMk cId="0" sldId="266"/>
            <ac:spMk id="11" creationId="{2F550425-A66C-EA5D-2814-DB8B412DEBB6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70"/>
          <ac:spMkLst>
            <pc:docMk/>
            <pc:sldMk cId="0" sldId="266"/>
            <ac:spMk id="13" creationId="{364FB0C2-0C3A-6780-B283-53B2FA523F53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69"/>
          <ac:spMkLst>
            <pc:docMk/>
            <pc:sldMk cId="0" sldId="266"/>
            <ac:spMk id="15" creationId="{D5BB52F4-1E86-7C71-9B0D-D511797ADD4E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68"/>
          <ac:spMkLst>
            <pc:docMk/>
            <pc:sldMk cId="0" sldId="266"/>
            <ac:spMk id="17" creationId="{09A4CE4F-E587-16AF-E79F-F7956EBC9254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67"/>
          <ac:spMkLst>
            <pc:docMk/>
            <pc:sldMk cId="0" sldId="266"/>
            <ac:spMk id="19" creationId="{67F73AF8-D301-7627-11F2-1F0BDB424320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66"/>
          <ac:spMkLst>
            <pc:docMk/>
            <pc:sldMk cId="0" sldId="266"/>
            <ac:spMk id="21" creationId="{7C48B408-0966-C20E-4267-44910A4FBA93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65"/>
          <ac:spMkLst>
            <pc:docMk/>
            <pc:sldMk cId="0" sldId="266"/>
            <ac:spMk id="23" creationId="{33091279-4A77-0664-6150-8B15AF191F05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26.371" v="964"/>
          <ac:spMkLst>
            <pc:docMk/>
            <pc:sldMk cId="0" sldId="266"/>
            <ac:spMk id="25" creationId="{33577511-A884-3EEE-9B3A-1F911FE6542A}"/>
          </ac:spMkLst>
        </pc:spChg>
        <pc:spChg chg="add">
          <ac:chgData name="Skeete, Jonathan" userId="S::jxs7245@psu.edu::9ceef2a0-fcc7-4007-b36e-17cb8ac86471" providerId="AD" clId="Web-{6905F9AE-1D22-5817-5A85-6CCD11963C36}" dt="2024-09-06T23:58:27.152" v="976"/>
          <ac:spMkLst>
            <pc:docMk/>
            <pc:sldMk cId="0" sldId="266"/>
            <ac:spMk id="27" creationId="{C90CA7E2-98F8-75E3-A87F-B27B4723FFC7}"/>
          </ac:spMkLst>
        </pc:spChg>
        <pc:spChg chg="mod">
          <ac:chgData name="Skeete, Jonathan" userId="S::jxs7245@psu.edu::9ceef2a0-fcc7-4007-b36e-17cb8ac86471" providerId="AD" clId="Web-{6905F9AE-1D22-5817-5A85-6CCD11963C36}" dt="2024-09-06T23:52:56.144" v="819" actId="20577"/>
          <ac:spMkLst>
            <pc:docMk/>
            <pc:sldMk cId="0" sldId="266"/>
            <ac:spMk id="3799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2.447" v="903"/>
          <ac:spMkLst>
            <pc:docMk/>
            <pc:sldMk cId="0" sldId="266"/>
            <ac:spMk id="3800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2.197" v="902"/>
          <ac:spMkLst>
            <pc:docMk/>
            <pc:sldMk cId="0" sldId="266"/>
            <ac:spMk id="3801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1.963" v="901"/>
          <ac:spMkLst>
            <pc:docMk/>
            <pc:sldMk cId="0" sldId="266"/>
            <ac:spMk id="3802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1.713" v="900"/>
          <ac:spMkLst>
            <pc:docMk/>
            <pc:sldMk cId="0" sldId="266"/>
            <ac:spMk id="3803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1.478" v="899"/>
          <ac:spMkLst>
            <pc:docMk/>
            <pc:sldMk cId="0" sldId="266"/>
            <ac:spMk id="3804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1.244" v="898"/>
          <ac:spMkLst>
            <pc:docMk/>
            <pc:sldMk cId="0" sldId="266"/>
            <ac:spMk id="3805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1.010" v="897"/>
          <ac:spMkLst>
            <pc:docMk/>
            <pc:sldMk cId="0" sldId="266"/>
            <ac:spMk id="3806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775" v="896"/>
          <ac:spMkLst>
            <pc:docMk/>
            <pc:sldMk cId="0" sldId="266"/>
            <ac:spMk id="3807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541" v="895"/>
          <ac:spMkLst>
            <pc:docMk/>
            <pc:sldMk cId="0" sldId="266"/>
            <ac:spMk id="3808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525" v="894"/>
          <ac:spMkLst>
            <pc:docMk/>
            <pc:sldMk cId="0" sldId="266"/>
            <ac:spMk id="3809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525" v="893"/>
          <ac:spMkLst>
            <pc:docMk/>
            <pc:sldMk cId="0" sldId="266"/>
            <ac:spMk id="3810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525" v="892"/>
          <ac:spMkLst>
            <pc:docMk/>
            <pc:sldMk cId="0" sldId="266"/>
            <ac:spMk id="3811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525" v="891"/>
          <ac:spMkLst>
            <pc:docMk/>
            <pc:sldMk cId="0" sldId="266"/>
            <ac:spMk id="3812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291" v="890"/>
          <ac:spMkLst>
            <pc:docMk/>
            <pc:sldMk cId="0" sldId="266"/>
            <ac:spMk id="3817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10.041" v="889"/>
          <ac:spMkLst>
            <pc:docMk/>
            <pc:sldMk cId="0" sldId="266"/>
            <ac:spMk id="3818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09.791" v="888"/>
          <ac:spMkLst>
            <pc:docMk/>
            <pc:sldMk cId="0" sldId="266"/>
            <ac:spMk id="3819" creationId="{00000000-0000-0000-0000-000000000000}"/>
          </ac:spMkLst>
        </pc:spChg>
        <pc:grpChg chg="mod">
          <ac:chgData name="Skeete, Jonathan" userId="S::jxs7245@psu.edu::9ceef2a0-fcc7-4007-b36e-17cb8ac86471" providerId="AD" clId="Web-{6905F9AE-1D22-5817-5A85-6CCD11963C36}" dt="2024-09-07T00:15:29.582" v="1063" actId="1076"/>
          <ac:grpSpMkLst>
            <pc:docMk/>
            <pc:sldMk cId="0" sldId="266"/>
            <ac:grpSpMk id="3779" creationId="{00000000-0000-0000-0000-000000000000}"/>
          </ac:grpSpMkLst>
        </pc:grpChg>
        <pc:picChg chg="add del mod">
          <ac:chgData name="Skeete, Jonathan" userId="S::jxs7245@psu.edu::9ceef2a0-fcc7-4007-b36e-17cb8ac86471" providerId="AD" clId="Web-{6905F9AE-1D22-5817-5A85-6CCD11963C36}" dt="2024-09-07T00:05:45.897" v="1017"/>
          <ac:picMkLst>
            <pc:docMk/>
            <pc:sldMk cId="0" sldId="266"/>
            <ac:picMk id="28" creationId="{434564A8-576A-81BC-D047-9B028685ACB2}"/>
          </ac:picMkLst>
        </pc:picChg>
        <pc:picChg chg="add del mod ord">
          <ac:chgData name="Skeete, Jonathan" userId="S::jxs7245@psu.edu::9ceef2a0-fcc7-4007-b36e-17cb8ac86471" providerId="AD" clId="Web-{6905F9AE-1D22-5817-5A85-6CCD11963C36}" dt="2024-09-07T00:09:36.793" v="1049"/>
          <ac:picMkLst>
            <pc:docMk/>
            <pc:sldMk cId="0" sldId="266"/>
            <ac:picMk id="29" creationId="{1B68F635-FF40-3BF7-A8AD-3B1773894C0C}"/>
          </ac:picMkLst>
        </pc:picChg>
        <pc:picChg chg="add mod ord">
          <ac:chgData name="Skeete, Jonathan" userId="S::jxs7245@psu.edu::9ceef2a0-fcc7-4007-b36e-17cb8ac86471" providerId="AD" clId="Web-{6905F9AE-1D22-5817-5A85-6CCD11963C36}" dt="2024-09-07T00:15:29.801" v="1069" actId="1076"/>
          <ac:picMkLst>
            <pc:docMk/>
            <pc:sldMk cId="0" sldId="266"/>
            <ac:picMk id="30" creationId="{FD7623C9-175B-B9B9-7BEA-B20CAFA085A3}"/>
          </ac:picMkLst>
        </pc:picChg>
        <pc:picChg chg="mod">
          <ac:chgData name="Skeete, Jonathan" userId="S::jxs7245@psu.edu::9ceef2a0-fcc7-4007-b36e-17cb8ac86471" providerId="AD" clId="Web-{6905F9AE-1D22-5817-5A85-6CCD11963C36}" dt="2024-09-07T00:15:29.644" v="1065" actId="1076"/>
          <ac:picMkLst>
            <pc:docMk/>
            <pc:sldMk cId="0" sldId="266"/>
            <ac:picMk id="3797" creationId="{00000000-0000-0000-0000-000000000000}"/>
          </ac:picMkLst>
        </pc:picChg>
        <pc:picChg chg="mod ord">
          <ac:chgData name="Skeete, Jonathan" userId="S::jxs7245@psu.edu::9ceef2a0-fcc7-4007-b36e-17cb8ac86471" providerId="AD" clId="Web-{6905F9AE-1D22-5817-5A85-6CCD11963C36}" dt="2024-09-07T00:15:29.629" v="1064" actId="1076"/>
          <ac:picMkLst>
            <pc:docMk/>
            <pc:sldMk cId="0" sldId="266"/>
            <ac:picMk id="3798" creationId="{00000000-0000-0000-0000-000000000000}"/>
          </ac:picMkLst>
        </pc:picChg>
        <pc:picChg chg="mod">
          <ac:chgData name="Skeete, Jonathan" userId="S::jxs7245@psu.edu::9ceef2a0-fcc7-4007-b36e-17cb8ac86471" providerId="AD" clId="Web-{6905F9AE-1D22-5817-5A85-6CCD11963C36}" dt="2024-09-07T00:15:29.660" v="1066" actId="1076"/>
          <ac:picMkLst>
            <pc:docMk/>
            <pc:sldMk cId="0" sldId="266"/>
            <ac:picMk id="3813" creationId="{00000000-0000-0000-0000-000000000000}"/>
          </ac:picMkLst>
        </pc:picChg>
        <pc:picChg chg="del">
          <ac:chgData name="Skeete, Jonathan" userId="S::jxs7245@psu.edu::9ceef2a0-fcc7-4007-b36e-17cb8ac86471" providerId="AD" clId="Web-{6905F9AE-1D22-5817-5A85-6CCD11963C36}" dt="2024-09-07T00:05:36.865" v="1014"/>
          <ac:picMkLst>
            <pc:docMk/>
            <pc:sldMk cId="0" sldId="266"/>
            <ac:picMk id="3814" creationId="{00000000-0000-0000-0000-000000000000}"/>
          </ac:picMkLst>
        </pc:picChg>
        <pc:picChg chg="mod">
          <ac:chgData name="Skeete, Jonathan" userId="S::jxs7245@psu.edu::9ceef2a0-fcc7-4007-b36e-17cb8ac86471" providerId="AD" clId="Web-{6905F9AE-1D22-5817-5A85-6CCD11963C36}" dt="2024-09-07T00:15:29.676" v="1067" actId="1076"/>
          <ac:picMkLst>
            <pc:docMk/>
            <pc:sldMk cId="0" sldId="266"/>
            <ac:picMk id="3815" creationId="{00000000-0000-0000-0000-000000000000}"/>
          </ac:picMkLst>
        </pc:picChg>
        <pc:picChg chg="del mod">
          <ac:chgData name="Skeete, Jonathan" userId="S::jxs7245@psu.edu::9ceef2a0-fcc7-4007-b36e-17cb8ac86471" providerId="AD" clId="Web-{6905F9AE-1D22-5817-5A85-6CCD11963C36}" dt="2024-09-07T00:15:32.895" v="1070"/>
          <ac:picMkLst>
            <pc:docMk/>
            <pc:sldMk cId="0" sldId="266"/>
            <ac:picMk id="3816" creationId="{00000000-0000-0000-0000-000000000000}"/>
          </ac:picMkLst>
        </pc:picChg>
      </pc:sldChg>
      <pc:sldChg chg="modSp ord">
        <pc:chgData name="Skeete, Jonathan" userId="S::jxs7245@psu.edu::9ceef2a0-fcc7-4007-b36e-17cb8ac86471" providerId="AD" clId="Web-{6905F9AE-1D22-5817-5A85-6CCD11963C36}" dt="2024-09-06T23:49:43.682" v="768" actId="20577"/>
        <pc:sldMkLst>
          <pc:docMk/>
          <pc:sldMk cId="0" sldId="267"/>
        </pc:sldMkLst>
        <pc:spChg chg="mod">
          <ac:chgData name="Skeete, Jonathan" userId="S::jxs7245@psu.edu::9ceef2a0-fcc7-4007-b36e-17cb8ac86471" providerId="AD" clId="Web-{6905F9AE-1D22-5817-5A85-6CCD11963C36}" dt="2024-09-06T23:49:43.682" v="768" actId="20577"/>
          <ac:spMkLst>
            <pc:docMk/>
            <pc:sldMk cId="0" sldId="267"/>
            <ac:spMk id="3825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9:28.666" v="739" actId="20577"/>
          <ac:spMkLst>
            <pc:docMk/>
            <pc:sldMk cId="0" sldId="267"/>
            <ac:spMk id="3827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9:32.088" v="745" actId="20577"/>
          <ac:spMkLst>
            <pc:docMk/>
            <pc:sldMk cId="0" sldId="267"/>
            <ac:spMk id="3829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6:16.818" v="687" actId="20577"/>
          <ac:spMkLst>
            <pc:docMk/>
            <pc:sldMk cId="0" sldId="267"/>
            <ac:spMk id="3831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7:23.851" v="713" actId="1076"/>
          <ac:spMkLst>
            <pc:docMk/>
            <pc:sldMk cId="0" sldId="267"/>
            <ac:spMk id="3832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17.055" v="724" actId="1076"/>
          <ac:spMkLst>
            <pc:docMk/>
            <pc:sldMk cId="0" sldId="267"/>
            <ac:spMk id="3833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14.180" v="723" actId="1076"/>
          <ac:spMkLst>
            <pc:docMk/>
            <pc:sldMk cId="0" sldId="267"/>
            <ac:spMk id="3834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6:25.037" v="698" actId="20577"/>
          <ac:spMkLst>
            <pc:docMk/>
            <pc:sldMk cId="0" sldId="267"/>
            <ac:spMk id="3835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00.664" v="721" actId="1076"/>
          <ac:spMkLst>
            <pc:docMk/>
            <pc:sldMk cId="0" sldId="267"/>
            <ac:spMk id="3836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28.009" v="725" actId="1076"/>
          <ac:spMkLst>
            <pc:docMk/>
            <pc:sldMk cId="0" sldId="267"/>
            <ac:spMk id="3837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28.040" v="726" actId="1076"/>
          <ac:spMkLst>
            <pc:docMk/>
            <pc:sldMk cId="0" sldId="267"/>
            <ac:spMk id="3838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28.056" v="727" actId="1076"/>
          <ac:spMkLst>
            <pc:docMk/>
            <pc:sldMk cId="0" sldId="267"/>
            <ac:spMk id="3839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28.087" v="728" actId="1076"/>
          <ac:spMkLst>
            <pc:docMk/>
            <pc:sldMk cId="0" sldId="267"/>
            <ac:spMk id="3840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28.118" v="729" actId="1076"/>
          <ac:spMkLst>
            <pc:docMk/>
            <pc:sldMk cId="0" sldId="267"/>
            <ac:spMk id="3841" creationId="{00000000-0000-0000-0000-000000000000}"/>
          </ac:spMkLst>
        </pc:spChg>
        <pc:spChg chg="mod">
          <ac:chgData name="Skeete, Jonathan" userId="S::jxs7245@psu.edu::9ceef2a0-fcc7-4007-b36e-17cb8ac86471" providerId="AD" clId="Web-{6905F9AE-1D22-5817-5A85-6CCD11963C36}" dt="2024-09-06T23:48:28.134" v="730" actId="1076"/>
          <ac:spMkLst>
            <pc:docMk/>
            <pc:sldMk cId="0" sldId="267"/>
            <ac:spMk id="3842" creationId="{00000000-0000-0000-0000-000000000000}"/>
          </ac:spMkLst>
        </pc:spChg>
      </pc:sldChg>
      <pc:sldChg chg="addSp delSp">
        <pc:chgData name="Skeete, Jonathan" userId="S::jxs7245@psu.edu::9ceef2a0-fcc7-4007-b36e-17cb8ac86471" providerId="AD" clId="Web-{6905F9AE-1D22-5817-5A85-6CCD11963C36}" dt="2024-09-06T23:27:29.900" v="451"/>
        <pc:sldMkLst>
          <pc:docMk/>
          <pc:sldMk cId="0" sldId="299"/>
        </pc:sldMkLst>
        <pc:grpChg chg="add del">
          <ac:chgData name="Skeete, Jonathan" userId="S::jxs7245@psu.edu::9ceef2a0-fcc7-4007-b36e-17cb8ac86471" providerId="AD" clId="Web-{6905F9AE-1D22-5817-5A85-6CCD11963C36}" dt="2024-09-06T23:27:29.900" v="451"/>
          <ac:grpSpMkLst>
            <pc:docMk/>
            <pc:sldMk cId="0" sldId="299"/>
            <ac:grpSpMk id="2" creationId="{ED792C5E-99A2-0045-67FD-8D5007D11304}"/>
          </ac:grpSpMkLst>
        </pc:grpChg>
      </pc:sldChg>
      <pc:sldChg chg="addSp delSp modSp add replId">
        <pc:chgData name="Skeete, Jonathan" userId="S::jxs7245@psu.edu::9ceef2a0-fcc7-4007-b36e-17cb8ac86471" providerId="AD" clId="Web-{6905F9AE-1D22-5817-5A85-6CCD11963C36}" dt="2024-09-07T00:23:52.547" v="1080"/>
        <pc:sldMkLst>
          <pc:docMk/>
          <pc:sldMk cId="4072298991" sldId="311"/>
        </pc:sldMkLst>
        <pc:spChg chg="add del mod">
          <ac:chgData name="Skeete, Jonathan" userId="S::jxs7245@psu.edu::9ceef2a0-fcc7-4007-b36e-17cb8ac86471" providerId="AD" clId="Web-{6905F9AE-1D22-5817-5A85-6CCD11963C36}" dt="2024-09-06T23:58:17.136" v="962"/>
          <ac:spMkLst>
            <pc:docMk/>
            <pc:sldMk cId="4072298991" sldId="311"/>
            <ac:spMk id="3" creationId="{0B121FF7-62BC-87FE-07B6-649A083040A3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61"/>
          <ac:spMkLst>
            <pc:docMk/>
            <pc:sldMk cId="4072298991" sldId="311"/>
            <ac:spMk id="5" creationId="{0AC9F781-8099-E2D8-2268-A8E9A6FA2A9F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60"/>
          <ac:spMkLst>
            <pc:docMk/>
            <pc:sldMk cId="4072298991" sldId="311"/>
            <ac:spMk id="7" creationId="{4AB8BC7C-2B1D-576F-7918-C9AF9E569720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9"/>
          <ac:spMkLst>
            <pc:docMk/>
            <pc:sldMk cId="4072298991" sldId="311"/>
            <ac:spMk id="9" creationId="{16B2E74B-3194-4F79-012E-835B9349871F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8"/>
          <ac:spMkLst>
            <pc:docMk/>
            <pc:sldMk cId="4072298991" sldId="311"/>
            <ac:spMk id="11" creationId="{2FE16001-20CE-6AEC-D7F0-7EF4C41D1CB4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7"/>
          <ac:spMkLst>
            <pc:docMk/>
            <pc:sldMk cId="4072298991" sldId="311"/>
            <ac:spMk id="13" creationId="{CEA2487D-9E75-490B-F3B8-33C190361B10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6"/>
          <ac:spMkLst>
            <pc:docMk/>
            <pc:sldMk cId="4072298991" sldId="311"/>
            <ac:spMk id="15" creationId="{906245F1-03AC-1E84-B807-3F62B25EA962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5"/>
          <ac:spMkLst>
            <pc:docMk/>
            <pc:sldMk cId="4072298991" sldId="311"/>
            <ac:spMk id="17" creationId="{7892F998-79F7-C99F-58CE-FB94D4E2F5CA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4"/>
          <ac:spMkLst>
            <pc:docMk/>
            <pc:sldMk cId="4072298991" sldId="311"/>
            <ac:spMk id="19" creationId="{D8903508-0677-C2D0-01CD-A8573F2EE4C6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3"/>
          <ac:spMkLst>
            <pc:docMk/>
            <pc:sldMk cId="4072298991" sldId="311"/>
            <ac:spMk id="21" creationId="{377FB6FB-8207-9D8A-ADAA-0D42F435341C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2"/>
          <ac:spMkLst>
            <pc:docMk/>
            <pc:sldMk cId="4072298991" sldId="311"/>
            <ac:spMk id="23" creationId="{1012B3A9-4931-410C-E97D-FF8D6E7CEAEA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8:17.136" v="951"/>
          <ac:spMkLst>
            <pc:docMk/>
            <pc:sldMk cId="4072298991" sldId="311"/>
            <ac:spMk id="25" creationId="{51749A59-6EE7-FA6A-50B3-49F70BA8F226}"/>
          </ac:spMkLst>
        </pc:spChg>
        <pc:spChg chg="add">
          <ac:chgData name="Skeete, Jonathan" userId="S::jxs7245@psu.edu::9ceef2a0-fcc7-4007-b36e-17cb8ac86471" providerId="AD" clId="Web-{6905F9AE-1D22-5817-5A85-6CCD11963C36}" dt="2024-09-06T23:58:19.027" v="963"/>
          <ac:spMkLst>
            <pc:docMk/>
            <pc:sldMk cId="4072298991" sldId="311"/>
            <ac:spMk id="27" creationId="{FF1C92E0-C4CA-825C-0EF1-6B29FED649FC}"/>
          </ac:spMkLst>
        </pc:spChg>
        <pc:spChg chg="mod ord">
          <ac:chgData name="Skeete, Jonathan" userId="S::jxs7245@psu.edu::9ceef2a0-fcc7-4007-b36e-17cb8ac86471" providerId="AD" clId="Web-{6905F9AE-1D22-5817-5A85-6CCD11963C36}" dt="2024-09-07T00:23:49.297" v="1079"/>
          <ac:spMkLst>
            <pc:docMk/>
            <pc:sldMk cId="4072298991" sldId="311"/>
            <ac:spMk id="3799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5.119" v="919"/>
          <ac:spMkLst>
            <pc:docMk/>
            <pc:sldMk cId="4072298991" sldId="311"/>
            <ac:spMk id="3800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4.885" v="918"/>
          <ac:spMkLst>
            <pc:docMk/>
            <pc:sldMk cId="4072298991" sldId="311"/>
            <ac:spMk id="3801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4.651" v="917"/>
          <ac:spMkLst>
            <pc:docMk/>
            <pc:sldMk cId="4072298991" sldId="311"/>
            <ac:spMk id="3802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4.401" v="916"/>
          <ac:spMkLst>
            <pc:docMk/>
            <pc:sldMk cId="4072298991" sldId="311"/>
            <ac:spMk id="3803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4.166" v="915"/>
          <ac:spMkLst>
            <pc:docMk/>
            <pc:sldMk cId="4072298991" sldId="311"/>
            <ac:spMk id="3804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932" v="914"/>
          <ac:spMkLst>
            <pc:docMk/>
            <pc:sldMk cId="4072298991" sldId="311"/>
            <ac:spMk id="3805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666" v="913"/>
          <ac:spMkLst>
            <pc:docMk/>
            <pc:sldMk cId="4072298991" sldId="311"/>
            <ac:spMk id="3806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432" v="912"/>
          <ac:spMkLst>
            <pc:docMk/>
            <pc:sldMk cId="4072298991" sldId="311"/>
            <ac:spMk id="3807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197" v="911"/>
          <ac:spMkLst>
            <pc:docMk/>
            <pc:sldMk cId="4072298991" sldId="311"/>
            <ac:spMk id="3808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197" v="910"/>
          <ac:spMkLst>
            <pc:docMk/>
            <pc:sldMk cId="4072298991" sldId="311"/>
            <ac:spMk id="3809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197" v="909"/>
          <ac:spMkLst>
            <pc:docMk/>
            <pc:sldMk cId="4072298991" sldId="311"/>
            <ac:spMk id="3810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182" v="908"/>
          <ac:spMkLst>
            <pc:docMk/>
            <pc:sldMk cId="4072298991" sldId="311"/>
            <ac:spMk id="3811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3.182" v="907"/>
          <ac:spMkLst>
            <pc:docMk/>
            <pc:sldMk cId="4072298991" sldId="311"/>
            <ac:spMk id="3812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2.932" v="906"/>
          <ac:spMkLst>
            <pc:docMk/>
            <pc:sldMk cId="4072298991" sldId="311"/>
            <ac:spMk id="3817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2.682" v="905"/>
          <ac:spMkLst>
            <pc:docMk/>
            <pc:sldMk cId="4072298991" sldId="311"/>
            <ac:spMk id="3818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2.447" v="904"/>
          <ac:spMkLst>
            <pc:docMk/>
            <pc:sldMk cId="4072298991" sldId="311"/>
            <ac:spMk id="3819" creationId="{00000000-0000-0000-0000-000000000000}"/>
          </ac:spMkLst>
        </pc:spChg>
        <pc:picChg chg="add mod ord">
          <ac:chgData name="Skeete, Jonathan" userId="S::jxs7245@psu.edu::9ceef2a0-fcc7-4007-b36e-17cb8ac86471" providerId="AD" clId="Web-{6905F9AE-1D22-5817-5A85-6CCD11963C36}" dt="2024-09-07T00:23:52.547" v="1080"/>
          <ac:picMkLst>
            <pc:docMk/>
            <pc:sldMk cId="4072298991" sldId="311"/>
            <ac:picMk id="28" creationId="{5F9EE5F0-9A82-B302-64C9-A4C62B8EA6F6}"/>
          </ac:picMkLst>
        </pc:picChg>
        <pc:picChg chg="ord">
          <ac:chgData name="Skeete, Jonathan" userId="S::jxs7245@psu.edu::9ceef2a0-fcc7-4007-b36e-17cb8ac86471" providerId="AD" clId="Web-{6905F9AE-1D22-5817-5A85-6CCD11963C36}" dt="2024-09-07T00:23:46.343" v="1078"/>
          <ac:picMkLst>
            <pc:docMk/>
            <pc:sldMk cId="4072298991" sldId="311"/>
            <ac:picMk id="3798" creationId="{00000000-0000-0000-0000-000000000000}"/>
          </ac:picMkLst>
        </pc:picChg>
        <pc:picChg chg="add del">
          <ac:chgData name="Skeete, Jonathan" userId="S::jxs7245@psu.edu::9ceef2a0-fcc7-4007-b36e-17cb8ac86471" providerId="AD" clId="Web-{6905F9AE-1D22-5817-5A85-6CCD11963C36}" dt="2024-09-07T00:17:52.585" v="1071"/>
          <ac:picMkLst>
            <pc:docMk/>
            <pc:sldMk cId="4072298991" sldId="311"/>
            <ac:picMk id="3814" creationId="{00000000-0000-0000-0000-000000000000}"/>
          </ac:picMkLst>
        </pc:picChg>
      </pc:sldChg>
      <pc:sldChg chg="addSp delSp modSp add replId">
        <pc:chgData name="Skeete, Jonathan" userId="S::jxs7245@psu.edu::9ceef2a0-fcc7-4007-b36e-17cb8ac86471" providerId="AD" clId="Web-{6905F9AE-1D22-5817-5A85-6CCD11963C36}" dt="2024-09-07T00:33:50.123" v="1100" actId="1076"/>
        <pc:sldMkLst>
          <pc:docMk/>
          <pc:sldMk cId="500735390" sldId="312"/>
        </pc:sldMkLst>
        <pc:spChg chg="mod">
          <ac:chgData name="Skeete, Jonathan" userId="S::jxs7245@psu.edu::9ceef2a0-fcc7-4007-b36e-17cb8ac86471" providerId="AD" clId="Web-{6905F9AE-1D22-5817-5A85-6CCD11963C36}" dt="2024-09-06T23:55:50.039" v="828" actId="20577"/>
          <ac:spMkLst>
            <pc:docMk/>
            <pc:sldMk cId="500735390" sldId="312"/>
            <ac:spMk id="3593" creationId="{00000000-0000-0000-0000-000000000000}"/>
          </ac:spMkLst>
        </pc:spChg>
        <pc:picChg chg="add del mod">
          <ac:chgData name="Skeete, Jonathan" userId="S::jxs7245@psu.edu::9ceef2a0-fcc7-4007-b36e-17cb8ac86471" providerId="AD" clId="Web-{6905F9AE-1D22-5817-5A85-6CCD11963C36}" dt="2024-09-07T00:31:25.901" v="1083"/>
          <ac:picMkLst>
            <pc:docMk/>
            <pc:sldMk cId="500735390" sldId="312"/>
            <ac:picMk id="2" creationId="{36C5C7D7-279E-82C9-F934-BEAA760D27D1}"/>
          </ac:picMkLst>
        </pc:picChg>
        <pc:picChg chg="add del mod">
          <ac:chgData name="Skeete, Jonathan" userId="S::jxs7245@psu.edu::9ceef2a0-fcc7-4007-b36e-17cb8ac86471" providerId="AD" clId="Web-{6905F9AE-1D22-5817-5A85-6CCD11963C36}" dt="2024-09-07T00:32:12.293" v="1088"/>
          <ac:picMkLst>
            <pc:docMk/>
            <pc:sldMk cId="500735390" sldId="312"/>
            <ac:picMk id="3" creationId="{0654C9BB-1489-3201-78E1-5AE2643EE319}"/>
          </ac:picMkLst>
        </pc:picChg>
        <pc:picChg chg="add del mod">
          <ac:chgData name="Skeete, Jonathan" userId="S::jxs7245@psu.edu::9ceef2a0-fcc7-4007-b36e-17cb8ac86471" providerId="AD" clId="Web-{6905F9AE-1D22-5817-5A85-6CCD11963C36}" dt="2024-09-07T00:32:58.403" v="1090"/>
          <ac:picMkLst>
            <pc:docMk/>
            <pc:sldMk cId="500735390" sldId="312"/>
            <ac:picMk id="4" creationId="{026A6B95-3A91-DB62-1487-EC02B6B8CE7F}"/>
          </ac:picMkLst>
        </pc:picChg>
        <pc:picChg chg="add mod ord">
          <ac:chgData name="Skeete, Jonathan" userId="S::jxs7245@psu.edu::9ceef2a0-fcc7-4007-b36e-17cb8ac86471" providerId="AD" clId="Web-{6905F9AE-1D22-5817-5A85-6CCD11963C36}" dt="2024-09-07T00:33:50.123" v="1100" actId="1076"/>
          <ac:picMkLst>
            <pc:docMk/>
            <pc:sldMk cId="500735390" sldId="312"/>
            <ac:picMk id="5" creationId="{32CCE733-CE43-6BC2-2848-C97D5A349347}"/>
          </ac:picMkLst>
        </pc:picChg>
        <pc:picChg chg="del">
          <ac:chgData name="Skeete, Jonathan" userId="S::jxs7245@psu.edu::9ceef2a0-fcc7-4007-b36e-17cb8ac86471" providerId="AD" clId="Web-{6905F9AE-1D22-5817-5A85-6CCD11963C36}" dt="2024-09-07T00:30:30.806" v="1081"/>
          <ac:picMkLst>
            <pc:docMk/>
            <pc:sldMk cId="500735390" sldId="312"/>
            <ac:picMk id="3592" creationId="{00000000-0000-0000-0000-000000000000}"/>
          </ac:picMkLst>
        </pc:picChg>
        <pc:picChg chg="ord">
          <ac:chgData name="Skeete, Jonathan" userId="S::jxs7245@psu.edu::9ceef2a0-fcc7-4007-b36e-17cb8ac86471" providerId="AD" clId="Web-{6905F9AE-1D22-5817-5A85-6CCD11963C36}" dt="2024-09-07T00:33:45.014" v="1099"/>
          <ac:picMkLst>
            <pc:docMk/>
            <pc:sldMk cId="500735390" sldId="312"/>
            <ac:picMk id="3595" creationId="{00000000-0000-0000-0000-000000000000}"/>
          </ac:picMkLst>
        </pc:picChg>
      </pc:sldChg>
      <pc:sldChg chg="addSp delSp modSp add replId">
        <pc:chgData name="Skeete, Jonathan" userId="S::jxs7245@psu.edu::9ceef2a0-fcc7-4007-b36e-17cb8ac86471" providerId="AD" clId="Web-{6905F9AE-1D22-5817-5A85-6CCD11963C36}" dt="2024-09-07T00:09:26.886" v="1048" actId="1076"/>
        <pc:sldMkLst>
          <pc:docMk/>
          <pc:sldMk cId="3821029691" sldId="313"/>
        </pc:sldMkLst>
        <pc:spChg chg="add del mod">
          <ac:chgData name="Skeete, Jonathan" userId="S::jxs7245@psu.edu::9ceef2a0-fcc7-4007-b36e-17cb8ac86471" providerId="AD" clId="Web-{6905F9AE-1D22-5817-5A85-6CCD11963C36}" dt="2024-09-06T23:57:38.229" v="947"/>
          <ac:spMkLst>
            <pc:docMk/>
            <pc:sldMk cId="3821029691" sldId="313"/>
            <ac:spMk id="3" creationId="{02F659BB-240F-5CAE-B82C-1C753525644C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6"/>
          <ac:spMkLst>
            <pc:docMk/>
            <pc:sldMk cId="3821029691" sldId="313"/>
            <ac:spMk id="5" creationId="{E0963BFD-F501-892A-006C-0D6BCADBBB38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5"/>
          <ac:spMkLst>
            <pc:docMk/>
            <pc:sldMk cId="3821029691" sldId="313"/>
            <ac:spMk id="7" creationId="{D25B4F24-A448-0015-42FB-FD3EC6E24299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4"/>
          <ac:spMkLst>
            <pc:docMk/>
            <pc:sldMk cId="3821029691" sldId="313"/>
            <ac:spMk id="9" creationId="{76ED946E-5C9B-1A24-FAFD-74BD647F31F6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3"/>
          <ac:spMkLst>
            <pc:docMk/>
            <pc:sldMk cId="3821029691" sldId="313"/>
            <ac:spMk id="11" creationId="{859A4A83-BCBC-0AD2-797C-6BF324FF8483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2"/>
          <ac:spMkLst>
            <pc:docMk/>
            <pc:sldMk cId="3821029691" sldId="313"/>
            <ac:spMk id="13" creationId="{7A73C448-769E-B8A7-27C0-AE2BC6F39869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1"/>
          <ac:spMkLst>
            <pc:docMk/>
            <pc:sldMk cId="3821029691" sldId="313"/>
            <ac:spMk id="15" creationId="{E654382C-CC83-3448-950D-C41EAF93FC57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40"/>
          <ac:spMkLst>
            <pc:docMk/>
            <pc:sldMk cId="3821029691" sldId="313"/>
            <ac:spMk id="17" creationId="{B9F7BB4C-CBC1-4911-CCF3-D7DDA481B378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39"/>
          <ac:spMkLst>
            <pc:docMk/>
            <pc:sldMk cId="3821029691" sldId="313"/>
            <ac:spMk id="19" creationId="{35878DC1-6FD7-6356-5364-6939B3D99783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38"/>
          <ac:spMkLst>
            <pc:docMk/>
            <pc:sldMk cId="3821029691" sldId="313"/>
            <ac:spMk id="21" creationId="{7579F4BE-27A4-3522-9767-C5B3841DF3B0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37"/>
          <ac:spMkLst>
            <pc:docMk/>
            <pc:sldMk cId="3821029691" sldId="313"/>
            <ac:spMk id="23" creationId="{EF5F58CE-9899-0B29-ACA3-9365B8501738}"/>
          </ac:spMkLst>
        </pc:spChg>
        <pc:spChg chg="add del mod">
          <ac:chgData name="Skeete, Jonathan" userId="S::jxs7245@psu.edu::9ceef2a0-fcc7-4007-b36e-17cb8ac86471" providerId="AD" clId="Web-{6905F9AE-1D22-5817-5A85-6CCD11963C36}" dt="2024-09-06T23:57:38.229" v="936"/>
          <ac:spMkLst>
            <pc:docMk/>
            <pc:sldMk cId="3821029691" sldId="313"/>
            <ac:spMk id="25" creationId="{F868E7E8-A6C5-AFEF-AA0D-C3192A6C6132}"/>
          </ac:spMkLst>
        </pc:spChg>
        <pc:spChg chg="add mod">
          <ac:chgData name="Skeete, Jonathan" userId="S::jxs7245@psu.edu::9ceef2a0-fcc7-4007-b36e-17cb8ac86471" providerId="AD" clId="Web-{6905F9AE-1D22-5817-5A85-6CCD11963C36}" dt="2024-09-06T23:57:49.995" v="950"/>
          <ac:spMkLst>
            <pc:docMk/>
            <pc:sldMk cId="3821029691" sldId="313"/>
            <ac:spMk id="27" creationId="{6DFD488A-B351-AA5E-D114-D6A15089ACA9}"/>
          </ac:spMkLst>
        </pc:spChg>
        <pc:spChg chg="add del">
          <ac:chgData name="Skeete, Jonathan" userId="S::jxs7245@psu.edu::9ceef2a0-fcc7-4007-b36e-17cb8ac86471" providerId="AD" clId="Web-{6905F9AE-1D22-5817-5A85-6CCD11963C36}" dt="2024-09-07T00:08:38.526" v="1033"/>
          <ac:spMkLst>
            <pc:docMk/>
            <pc:sldMk cId="3821029691" sldId="313"/>
            <ac:spMk id="29" creationId="{F09E0AEB-6D8C-4C55-6DE9-3EFA75C891B2}"/>
          </ac:spMkLst>
        </pc:spChg>
        <pc:spChg chg="mod ord">
          <ac:chgData name="Skeete, Jonathan" userId="S::jxs7245@psu.edu::9ceef2a0-fcc7-4007-b36e-17cb8ac86471" providerId="AD" clId="Web-{6905F9AE-1D22-5817-5A85-6CCD11963C36}" dt="2024-09-07T00:09:12.386" v="1043"/>
          <ac:spMkLst>
            <pc:docMk/>
            <pc:sldMk cId="3821029691" sldId="313"/>
            <ac:spMk id="3799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1.635" v="935"/>
          <ac:spMkLst>
            <pc:docMk/>
            <pc:sldMk cId="3821029691" sldId="313"/>
            <ac:spMk id="3800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1.401" v="934"/>
          <ac:spMkLst>
            <pc:docMk/>
            <pc:sldMk cId="3821029691" sldId="313"/>
            <ac:spMk id="3801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1.166" v="933"/>
          <ac:spMkLst>
            <pc:docMk/>
            <pc:sldMk cId="3821029691" sldId="313"/>
            <ac:spMk id="3802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0.932" v="932"/>
          <ac:spMkLst>
            <pc:docMk/>
            <pc:sldMk cId="3821029691" sldId="313"/>
            <ac:spMk id="3803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0.698" v="931"/>
          <ac:spMkLst>
            <pc:docMk/>
            <pc:sldMk cId="3821029691" sldId="313"/>
            <ac:spMk id="3804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0.448" v="930"/>
          <ac:spMkLst>
            <pc:docMk/>
            <pc:sldMk cId="3821029691" sldId="313"/>
            <ac:spMk id="3805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30.198" v="929"/>
          <ac:spMkLst>
            <pc:docMk/>
            <pc:sldMk cId="3821029691" sldId="313"/>
            <ac:spMk id="3806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963" v="928"/>
          <ac:spMkLst>
            <pc:docMk/>
            <pc:sldMk cId="3821029691" sldId="313"/>
            <ac:spMk id="3807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635" v="927"/>
          <ac:spMkLst>
            <pc:docMk/>
            <pc:sldMk cId="3821029691" sldId="313"/>
            <ac:spMk id="3808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635" v="926"/>
          <ac:spMkLst>
            <pc:docMk/>
            <pc:sldMk cId="3821029691" sldId="313"/>
            <ac:spMk id="3809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635" v="925"/>
          <ac:spMkLst>
            <pc:docMk/>
            <pc:sldMk cId="3821029691" sldId="313"/>
            <ac:spMk id="3810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635" v="924"/>
          <ac:spMkLst>
            <pc:docMk/>
            <pc:sldMk cId="3821029691" sldId="313"/>
            <ac:spMk id="3811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635" v="923"/>
          <ac:spMkLst>
            <pc:docMk/>
            <pc:sldMk cId="3821029691" sldId="313"/>
            <ac:spMk id="3812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369" v="922"/>
          <ac:spMkLst>
            <pc:docMk/>
            <pc:sldMk cId="3821029691" sldId="313"/>
            <ac:spMk id="3817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9.104" v="921"/>
          <ac:spMkLst>
            <pc:docMk/>
            <pc:sldMk cId="3821029691" sldId="313"/>
            <ac:spMk id="3818" creationId="{00000000-0000-0000-0000-000000000000}"/>
          </ac:spMkLst>
        </pc:spChg>
        <pc:spChg chg="del">
          <ac:chgData name="Skeete, Jonathan" userId="S::jxs7245@psu.edu::9ceef2a0-fcc7-4007-b36e-17cb8ac86471" providerId="AD" clId="Web-{6905F9AE-1D22-5817-5A85-6CCD11963C36}" dt="2024-09-06T23:57:28.854" v="920"/>
          <ac:spMkLst>
            <pc:docMk/>
            <pc:sldMk cId="3821029691" sldId="313"/>
            <ac:spMk id="3819" creationId="{00000000-0000-0000-0000-000000000000}"/>
          </ac:spMkLst>
        </pc:spChg>
        <pc:picChg chg="add del mod">
          <ac:chgData name="Skeete, Jonathan" userId="S::jxs7245@psu.edu::9ceef2a0-fcc7-4007-b36e-17cb8ac86471" providerId="AD" clId="Web-{6905F9AE-1D22-5817-5A85-6CCD11963C36}" dt="2024-09-07T00:03:33.815" v="1012"/>
          <ac:picMkLst>
            <pc:docMk/>
            <pc:sldMk cId="3821029691" sldId="313"/>
            <ac:picMk id="28" creationId="{A57AED47-3964-30D7-6120-484651B55B11}"/>
          </ac:picMkLst>
        </pc:picChg>
        <pc:picChg chg="add mod ord">
          <ac:chgData name="Skeete, Jonathan" userId="S::jxs7245@psu.edu::9ceef2a0-fcc7-4007-b36e-17cb8ac86471" providerId="AD" clId="Web-{6905F9AE-1D22-5817-5A85-6CCD11963C36}" dt="2024-09-07T00:09:26.886" v="1048" actId="1076"/>
          <ac:picMkLst>
            <pc:docMk/>
            <pc:sldMk cId="3821029691" sldId="313"/>
            <ac:picMk id="31" creationId="{E9D7C19B-3464-26A3-8834-BCFA560A5B55}"/>
          </ac:picMkLst>
        </pc:picChg>
        <pc:picChg chg="ord">
          <ac:chgData name="Skeete, Jonathan" userId="S::jxs7245@psu.edu::9ceef2a0-fcc7-4007-b36e-17cb8ac86471" providerId="AD" clId="Web-{6905F9AE-1D22-5817-5A85-6CCD11963C36}" dt="2024-09-07T00:09:11.761" v="1042"/>
          <ac:picMkLst>
            <pc:docMk/>
            <pc:sldMk cId="3821029691" sldId="313"/>
            <ac:picMk id="3798" creationId="{00000000-0000-0000-0000-000000000000}"/>
          </ac:picMkLst>
        </pc:picChg>
        <pc:picChg chg="ord">
          <ac:chgData name="Skeete, Jonathan" userId="S::jxs7245@psu.edu::9ceef2a0-fcc7-4007-b36e-17cb8ac86471" providerId="AD" clId="Web-{6905F9AE-1D22-5817-5A85-6CCD11963C36}" dt="2024-09-07T00:09:13.401" v="1044"/>
          <ac:picMkLst>
            <pc:docMk/>
            <pc:sldMk cId="3821029691" sldId="313"/>
            <ac:picMk id="3813" creationId="{00000000-0000-0000-0000-000000000000}"/>
          </ac:picMkLst>
        </pc:picChg>
        <pc:picChg chg="add del">
          <ac:chgData name="Skeete, Jonathan" userId="S::jxs7245@psu.edu::9ceef2a0-fcc7-4007-b36e-17cb8ac86471" providerId="AD" clId="Web-{6905F9AE-1D22-5817-5A85-6CCD11963C36}" dt="2024-09-07T00:08:55.557" v="1037"/>
          <ac:picMkLst>
            <pc:docMk/>
            <pc:sldMk cId="3821029691" sldId="313"/>
            <ac:picMk id="3814" creationId="{00000000-0000-0000-0000-000000000000}"/>
          </ac:picMkLst>
        </pc:picChg>
      </pc:sldChg>
      <pc:sldChg chg="modSp add replId">
        <pc:chgData name="Skeete, Jonathan" userId="S::jxs7245@psu.edu::9ceef2a0-fcc7-4007-b36e-17cb8ac86471" providerId="AD" clId="Web-{6905F9AE-1D22-5817-5A85-6CCD11963C36}" dt="2024-09-06T23:56:26.899" v="851" actId="20577"/>
        <pc:sldMkLst>
          <pc:docMk/>
          <pc:sldMk cId="1942101097" sldId="314"/>
        </pc:sldMkLst>
        <pc:spChg chg="mod">
          <ac:chgData name="Skeete, Jonathan" userId="S::jxs7245@psu.edu::9ceef2a0-fcc7-4007-b36e-17cb8ac86471" providerId="AD" clId="Web-{6905F9AE-1D22-5817-5A85-6CCD11963C36}" dt="2024-09-06T23:56:26.899" v="851" actId="20577"/>
          <ac:spMkLst>
            <pc:docMk/>
            <pc:sldMk cId="1942101097" sldId="314"/>
            <ac:spMk id="3593" creationId="{00000000-0000-0000-0000-000000000000}"/>
          </ac:spMkLst>
        </pc:spChg>
      </pc:sldChg>
      <pc:sldChg chg="modSp add replId">
        <pc:chgData name="Skeete, Jonathan" userId="S::jxs7245@psu.edu::9ceef2a0-fcc7-4007-b36e-17cb8ac86471" providerId="AD" clId="Web-{6905F9AE-1D22-5817-5A85-6CCD11963C36}" dt="2024-09-06T23:56:48.275" v="887" actId="20577"/>
        <pc:sldMkLst>
          <pc:docMk/>
          <pc:sldMk cId="3027043181" sldId="315"/>
        </pc:sldMkLst>
        <pc:spChg chg="mod">
          <ac:chgData name="Skeete, Jonathan" userId="S::jxs7245@psu.edu::9ceef2a0-fcc7-4007-b36e-17cb8ac86471" providerId="AD" clId="Web-{6905F9AE-1D22-5817-5A85-6CCD11963C36}" dt="2024-09-06T23:56:48.275" v="887" actId="20577"/>
          <ac:spMkLst>
            <pc:docMk/>
            <pc:sldMk cId="3027043181" sldId="315"/>
            <ac:spMk id="3593" creationId="{00000000-0000-0000-0000-000000000000}"/>
          </ac:spMkLst>
        </pc:spChg>
      </pc:sldChg>
    </pc:docChg>
  </pc:docChgLst>
  <pc:docChgLst>
    <pc:chgData name="Skeete, Jonathan" userId="S::jxs7245@psu.edu::9ceef2a0-fcc7-4007-b36e-17cb8ac86471" providerId="AD" clId="Web-{3CB7A2B4-8C1E-B127-3151-09DC7248E8BF}"/>
    <pc:docChg chg="addSld modSld">
      <pc:chgData name="Skeete, Jonathan" userId="S::jxs7245@psu.edu::9ceef2a0-fcc7-4007-b36e-17cb8ac86471" providerId="AD" clId="Web-{3CB7A2B4-8C1E-B127-3151-09DC7248E8BF}" dt="2024-09-08T18:55:27.110" v="535" actId="1076"/>
      <pc:docMkLst>
        <pc:docMk/>
      </pc:docMkLst>
      <pc:sldChg chg="modSp">
        <pc:chgData name="Skeete, Jonathan" userId="S::jxs7245@psu.edu::9ceef2a0-fcc7-4007-b36e-17cb8ac86471" providerId="AD" clId="Web-{3CB7A2B4-8C1E-B127-3151-09DC7248E8BF}" dt="2024-09-08T18:18:20.161" v="229" actId="20577"/>
        <pc:sldMkLst>
          <pc:docMk/>
          <pc:sldMk cId="0" sldId="266"/>
        </pc:sldMkLst>
        <pc:spChg chg="mod">
          <ac:chgData name="Skeete, Jonathan" userId="S::jxs7245@psu.edu::9ceef2a0-fcc7-4007-b36e-17cb8ac86471" providerId="AD" clId="Web-{3CB7A2B4-8C1E-B127-3151-09DC7248E8BF}" dt="2024-09-08T18:18:20.161" v="229" actId="20577"/>
          <ac:spMkLst>
            <pc:docMk/>
            <pc:sldMk cId="0" sldId="266"/>
            <ac:spMk id="27" creationId="{C90CA7E2-98F8-75E3-A87F-B27B4723FFC7}"/>
          </ac:spMkLst>
        </pc:spChg>
      </pc:sldChg>
      <pc:sldChg chg="modSp">
        <pc:chgData name="Skeete, Jonathan" userId="S::jxs7245@psu.edu::9ceef2a0-fcc7-4007-b36e-17cb8ac86471" providerId="AD" clId="Web-{3CB7A2B4-8C1E-B127-3151-09DC7248E8BF}" dt="2024-09-08T18:23:29.165" v="373" actId="20577"/>
        <pc:sldMkLst>
          <pc:docMk/>
          <pc:sldMk cId="0" sldId="267"/>
        </pc:sldMkLst>
        <pc:spChg chg="mod">
          <ac:chgData name="Skeete, Jonathan" userId="S::jxs7245@psu.edu::9ceef2a0-fcc7-4007-b36e-17cb8ac86471" providerId="AD" clId="Web-{3CB7A2B4-8C1E-B127-3151-09DC7248E8BF}" dt="2024-09-08T18:23:29.165" v="373" actId="20577"/>
          <ac:spMkLst>
            <pc:docMk/>
            <pc:sldMk cId="0" sldId="267"/>
            <ac:spMk id="3824" creationId="{00000000-0000-0000-0000-000000000000}"/>
          </ac:spMkLst>
        </pc:spChg>
      </pc:sldChg>
      <pc:sldChg chg="modSp">
        <pc:chgData name="Skeete, Jonathan" userId="S::jxs7245@psu.edu::9ceef2a0-fcc7-4007-b36e-17cb8ac86471" providerId="AD" clId="Web-{3CB7A2B4-8C1E-B127-3151-09DC7248E8BF}" dt="2024-09-08T18:21:42.836" v="303" actId="20577"/>
        <pc:sldMkLst>
          <pc:docMk/>
          <pc:sldMk cId="4072298991" sldId="311"/>
        </pc:sldMkLst>
        <pc:spChg chg="mod">
          <ac:chgData name="Skeete, Jonathan" userId="S::jxs7245@psu.edu::9ceef2a0-fcc7-4007-b36e-17cb8ac86471" providerId="AD" clId="Web-{3CB7A2B4-8C1E-B127-3151-09DC7248E8BF}" dt="2024-09-08T18:21:42.836" v="303" actId="20577"/>
          <ac:spMkLst>
            <pc:docMk/>
            <pc:sldMk cId="4072298991" sldId="311"/>
            <ac:spMk id="27" creationId="{FF1C92E0-C4CA-825C-0EF1-6B29FED649FC}"/>
          </ac:spMkLst>
        </pc:spChg>
      </pc:sldChg>
      <pc:sldChg chg="modSp">
        <pc:chgData name="Skeete, Jonathan" userId="S::jxs7245@psu.edu::9ceef2a0-fcc7-4007-b36e-17cb8ac86471" providerId="AD" clId="Web-{3CB7A2B4-8C1E-B127-3151-09DC7248E8BF}" dt="2024-09-08T18:22:10.461" v="338" actId="20577"/>
        <pc:sldMkLst>
          <pc:docMk/>
          <pc:sldMk cId="500735390" sldId="312"/>
        </pc:sldMkLst>
        <pc:spChg chg="mod">
          <ac:chgData name="Skeete, Jonathan" userId="S::jxs7245@psu.edu::9ceef2a0-fcc7-4007-b36e-17cb8ac86471" providerId="AD" clId="Web-{3CB7A2B4-8C1E-B127-3151-09DC7248E8BF}" dt="2024-09-08T18:22:10.461" v="338" actId="20577"/>
          <ac:spMkLst>
            <pc:docMk/>
            <pc:sldMk cId="500735390" sldId="312"/>
            <ac:spMk id="3594" creationId="{00000000-0000-0000-0000-000000000000}"/>
          </ac:spMkLst>
        </pc:spChg>
      </pc:sldChg>
      <pc:sldChg chg="modSp">
        <pc:chgData name="Skeete, Jonathan" userId="S::jxs7245@psu.edu::9ceef2a0-fcc7-4007-b36e-17cb8ac86471" providerId="AD" clId="Web-{3CB7A2B4-8C1E-B127-3151-09DC7248E8BF}" dt="2024-09-08T18:13:56.107" v="214" actId="20577"/>
        <pc:sldMkLst>
          <pc:docMk/>
          <pc:sldMk cId="3821029691" sldId="313"/>
        </pc:sldMkLst>
        <pc:spChg chg="mod">
          <ac:chgData name="Skeete, Jonathan" userId="S::jxs7245@psu.edu::9ceef2a0-fcc7-4007-b36e-17cb8ac86471" providerId="AD" clId="Web-{3CB7A2B4-8C1E-B127-3151-09DC7248E8BF}" dt="2024-09-08T18:13:56.107" v="214" actId="20577"/>
          <ac:spMkLst>
            <pc:docMk/>
            <pc:sldMk cId="3821029691" sldId="313"/>
            <ac:spMk id="27" creationId="{6DFD488A-B351-AA5E-D114-D6A15089ACA9}"/>
          </ac:spMkLst>
        </pc:spChg>
      </pc:sldChg>
      <pc:sldChg chg="modSp">
        <pc:chgData name="Skeete, Jonathan" userId="S::jxs7245@psu.edu::9ceef2a0-fcc7-4007-b36e-17cb8ac86471" providerId="AD" clId="Web-{3CB7A2B4-8C1E-B127-3151-09DC7248E8BF}" dt="2024-09-08T18:16:38.299" v="219" actId="20577"/>
        <pc:sldMkLst>
          <pc:docMk/>
          <pc:sldMk cId="1942101097" sldId="314"/>
        </pc:sldMkLst>
        <pc:spChg chg="mod">
          <ac:chgData name="Skeete, Jonathan" userId="S::jxs7245@psu.edu::9ceef2a0-fcc7-4007-b36e-17cb8ac86471" providerId="AD" clId="Web-{3CB7A2B4-8C1E-B127-3151-09DC7248E8BF}" dt="2024-09-08T18:16:38.299" v="219" actId="20577"/>
          <ac:spMkLst>
            <pc:docMk/>
            <pc:sldMk cId="1942101097" sldId="314"/>
            <ac:spMk id="7" creationId="{6DE6C206-CD7B-123E-1F26-90831756DA57}"/>
          </ac:spMkLst>
        </pc:spChg>
      </pc:sldChg>
      <pc:sldChg chg="modSp">
        <pc:chgData name="Skeete, Jonathan" userId="S::jxs7245@psu.edu::9ceef2a0-fcc7-4007-b36e-17cb8ac86471" providerId="AD" clId="Web-{3CB7A2B4-8C1E-B127-3151-09DC7248E8BF}" dt="2024-09-08T18:23:10.571" v="372" actId="20577"/>
        <pc:sldMkLst>
          <pc:docMk/>
          <pc:sldMk cId="2983527667" sldId="318"/>
        </pc:sldMkLst>
        <pc:spChg chg="mod">
          <ac:chgData name="Skeete, Jonathan" userId="S::jxs7245@psu.edu::9ceef2a0-fcc7-4007-b36e-17cb8ac86471" providerId="AD" clId="Web-{3CB7A2B4-8C1E-B127-3151-09DC7248E8BF}" dt="2024-09-08T18:04:41.538" v="0" actId="20577"/>
          <ac:spMkLst>
            <pc:docMk/>
            <pc:sldMk cId="2983527667" sldId="318"/>
            <ac:spMk id="3188" creationId="{00000000-0000-0000-0000-000000000000}"/>
          </ac:spMkLst>
        </pc:spChg>
        <pc:spChg chg="mod">
          <ac:chgData name="Skeete, Jonathan" userId="S::jxs7245@psu.edu::9ceef2a0-fcc7-4007-b36e-17cb8ac86471" providerId="AD" clId="Web-{3CB7A2B4-8C1E-B127-3151-09DC7248E8BF}" dt="2024-09-08T18:23:10.571" v="372" actId="20577"/>
          <ac:spMkLst>
            <pc:docMk/>
            <pc:sldMk cId="2983527667" sldId="318"/>
            <ac:spMk id="3189" creationId="{00000000-0000-0000-0000-000000000000}"/>
          </ac:spMkLst>
        </pc:spChg>
      </pc:sldChg>
      <pc:sldChg chg="addSp delSp modSp add replId">
        <pc:chgData name="Skeete, Jonathan" userId="S::jxs7245@psu.edu::9ceef2a0-fcc7-4007-b36e-17cb8ac86471" providerId="AD" clId="Web-{3CB7A2B4-8C1E-B127-3151-09DC7248E8BF}" dt="2024-09-08T18:27:48.058" v="396" actId="1076"/>
        <pc:sldMkLst>
          <pc:docMk/>
          <pc:sldMk cId="1300223610" sldId="319"/>
        </pc:sldMkLst>
        <pc:spChg chg="mod">
          <ac:chgData name="Skeete, Jonathan" userId="S::jxs7245@psu.edu::9ceef2a0-fcc7-4007-b36e-17cb8ac86471" providerId="AD" clId="Web-{3CB7A2B4-8C1E-B127-3151-09DC7248E8BF}" dt="2024-09-08T18:25:43.963" v="382" actId="20577"/>
          <ac:spMkLst>
            <pc:docMk/>
            <pc:sldMk cId="1300223610" sldId="319"/>
            <ac:spMk id="3601" creationId="{00000000-0000-0000-0000-000000000000}"/>
          </ac:spMkLst>
        </pc:spChg>
        <pc:picChg chg="del">
          <ac:chgData name="Skeete, Jonathan" userId="S::jxs7245@psu.edu::9ceef2a0-fcc7-4007-b36e-17cb8ac86471" providerId="AD" clId="Web-{3CB7A2B4-8C1E-B127-3151-09DC7248E8BF}" dt="2024-09-08T18:25:35.619" v="375"/>
          <ac:picMkLst>
            <pc:docMk/>
            <pc:sldMk cId="1300223610" sldId="319"/>
            <ac:picMk id="2" creationId="{28525404-8D83-0704-0EDE-7A6EF317F153}"/>
          </ac:picMkLst>
        </pc:picChg>
        <pc:picChg chg="add del mod">
          <ac:chgData name="Skeete, Jonathan" userId="S::jxs7245@psu.edu::9ceef2a0-fcc7-4007-b36e-17cb8ac86471" providerId="AD" clId="Web-{3CB7A2B4-8C1E-B127-3151-09DC7248E8BF}" dt="2024-09-08T18:26:56.464" v="391"/>
          <ac:picMkLst>
            <pc:docMk/>
            <pc:sldMk cId="1300223610" sldId="319"/>
            <ac:picMk id="3" creationId="{B8CAEFE7-1090-6689-5328-03DEBC8F9847}"/>
          </ac:picMkLst>
        </pc:picChg>
        <pc:picChg chg="add mod">
          <ac:chgData name="Skeete, Jonathan" userId="S::jxs7245@psu.edu::9ceef2a0-fcc7-4007-b36e-17cb8ac86471" providerId="AD" clId="Web-{3CB7A2B4-8C1E-B127-3151-09DC7248E8BF}" dt="2024-09-08T18:27:44.886" v="395" actId="1076"/>
          <ac:picMkLst>
            <pc:docMk/>
            <pc:sldMk cId="1300223610" sldId="319"/>
            <ac:picMk id="4" creationId="{1C99EEAA-2582-C4B7-72BB-6F4E9BE28924}"/>
          </ac:picMkLst>
        </pc:picChg>
        <pc:picChg chg="add mod">
          <ac:chgData name="Skeete, Jonathan" userId="S::jxs7245@psu.edu::9ceef2a0-fcc7-4007-b36e-17cb8ac86471" providerId="AD" clId="Web-{3CB7A2B4-8C1E-B127-3151-09DC7248E8BF}" dt="2024-09-08T18:27:48.058" v="396" actId="1076"/>
          <ac:picMkLst>
            <pc:docMk/>
            <pc:sldMk cId="1300223610" sldId="319"/>
            <ac:picMk id="5" creationId="{94053058-4BC3-54AE-FD78-2EB078BEE6D4}"/>
          </ac:picMkLst>
        </pc:picChg>
      </pc:sldChg>
      <pc:sldChg chg="addSp delSp modSp add replId">
        <pc:chgData name="Skeete, Jonathan" userId="S::jxs7245@psu.edu::9ceef2a0-fcc7-4007-b36e-17cb8ac86471" providerId="AD" clId="Web-{3CB7A2B4-8C1E-B127-3151-09DC7248E8BF}" dt="2024-09-08T18:55:27.110" v="535" actId="1076"/>
        <pc:sldMkLst>
          <pc:docMk/>
          <pc:sldMk cId="4035228460" sldId="320"/>
        </pc:sldMkLst>
        <pc:spChg chg="add del mod">
          <ac:chgData name="Skeete, Jonathan" userId="S::jxs7245@psu.edu::9ceef2a0-fcc7-4007-b36e-17cb8ac86471" providerId="AD" clId="Web-{3CB7A2B4-8C1E-B127-3151-09DC7248E8BF}" dt="2024-09-08T18:54:20.720" v="460"/>
          <ac:spMkLst>
            <pc:docMk/>
            <pc:sldMk cId="4035228460" sldId="320"/>
            <ac:spMk id="3" creationId="{7D8500EE-DA83-31B0-60E6-50067961D56D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9"/>
          <ac:spMkLst>
            <pc:docMk/>
            <pc:sldMk cId="4035228460" sldId="320"/>
            <ac:spMk id="5" creationId="{0E384CA5-560B-23A8-B3AA-FFEFDF477914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8"/>
          <ac:spMkLst>
            <pc:docMk/>
            <pc:sldMk cId="4035228460" sldId="320"/>
            <ac:spMk id="7" creationId="{8A321942-FB86-C7A8-7DB3-1904256F35A7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7"/>
          <ac:spMkLst>
            <pc:docMk/>
            <pc:sldMk cId="4035228460" sldId="320"/>
            <ac:spMk id="9" creationId="{EA8531FC-4AD9-306B-D24A-6CBD2F45E59B}"/>
          </ac:spMkLst>
        </pc:spChg>
        <pc:spChg chg="add mod">
          <ac:chgData name="Skeete, Jonathan" userId="S::jxs7245@psu.edu::9ceef2a0-fcc7-4007-b36e-17cb8ac86471" providerId="AD" clId="Web-{3CB7A2B4-8C1E-B127-3151-09DC7248E8BF}" dt="2024-09-08T18:55:27.110" v="535" actId="1076"/>
          <ac:spMkLst>
            <pc:docMk/>
            <pc:sldMk cId="4035228460" sldId="320"/>
            <ac:spMk id="11" creationId="{2A584932-746D-D411-19CB-7D2947290633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2.860" v="461"/>
          <ac:spMkLst>
            <pc:docMk/>
            <pc:sldMk cId="4035228460" sldId="320"/>
            <ac:spMk id="13" creationId="{FA2B1543-196B-42DA-C050-E4ABFBE9B666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6"/>
          <ac:spMkLst>
            <pc:docMk/>
            <pc:sldMk cId="4035228460" sldId="320"/>
            <ac:spMk id="15" creationId="{F935BDE8-0233-E77B-C76C-CE75EC94B6E7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5"/>
          <ac:spMkLst>
            <pc:docMk/>
            <pc:sldMk cId="4035228460" sldId="320"/>
            <ac:spMk id="17" creationId="{DC86F7A2-CD9E-CBC6-165F-7F51E093E4C7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4"/>
          <ac:spMkLst>
            <pc:docMk/>
            <pc:sldMk cId="4035228460" sldId="320"/>
            <ac:spMk id="19" creationId="{DE18F511-A115-7707-8EDA-D0C087561033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0.720" v="453"/>
          <ac:spMkLst>
            <pc:docMk/>
            <pc:sldMk cId="4035228460" sldId="320"/>
            <ac:spMk id="21" creationId="{380F3B48-97E1-9022-107D-D71727DA8BD9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7.813" v="463"/>
          <ac:spMkLst>
            <pc:docMk/>
            <pc:sldMk cId="4035228460" sldId="320"/>
            <ac:spMk id="23" creationId="{45A42D1A-21E3-D6C2-8D42-ED8E096CE002}"/>
          </ac:spMkLst>
        </pc:spChg>
        <pc:spChg chg="add del mod">
          <ac:chgData name="Skeete, Jonathan" userId="S::jxs7245@psu.edu::9ceef2a0-fcc7-4007-b36e-17cb8ac86471" providerId="AD" clId="Web-{3CB7A2B4-8C1E-B127-3151-09DC7248E8BF}" dt="2024-09-08T18:54:26.392" v="462"/>
          <ac:spMkLst>
            <pc:docMk/>
            <pc:sldMk cId="4035228460" sldId="320"/>
            <ac:spMk id="25" creationId="{7FBC29BA-13F3-324B-F470-FD1D9C195BB4}"/>
          </ac:spMkLst>
        </pc:spChg>
        <pc:spChg chg="mod">
          <ac:chgData name="Skeete, Jonathan" userId="S::jxs7245@psu.edu::9ceef2a0-fcc7-4007-b36e-17cb8ac86471" providerId="AD" clId="Web-{3CB7A2B4-8C1E-B127-3151-09DC7248E8BF}" dt="2024-09-08T18:54:10.251" v="404" actId="20577"/>
          <ac:spMkLst>
            <pc:docMk/>
            <pc:sldMk cId="4035228460" sldId="320"/>
            <ac:spMk id="3824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5.063" v="452"/>
          <ac:spMkLst>
            <pc:docMk/>
            <pc:sldMk cId="4035228460" sldId="320"/>
            <ac:spMk id="3825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938" v="451"/>
          <ac:spMkLst>
            <pc:docMk/>
            <pc:sldMk cId="4035228460" sldId="320"/>
            <ac:spMk id="3826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813" v="450"/>
          <ac:spMkLst>
            <pc:docMk/>
            <pc:sldMk cId="4035228460" sldId="320"/>
            <ac:spMk id="3827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688" v="449"/>
          <ac:spMkLst>
            <pc:docMk/>
            <pc:sldMk cId="4035228460" sldId="320"/>
            <ac:spMk id="3828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563" v="448"/>
          <ac:spMkLst>
            <pc:docMk/>
            <pc:sldMk cId="4035228460" sldId="320"/>
            <ac:spMk id="3829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423" v="447"/>
          <ac:spMkLst>
            <pc:docMk/>
            <pc:sldMk cId="4035228460" sldId="320"/>
            <ac:spMk id="3830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298" v="446"/>
          <ac:spMkLst>
            <pc:docMk/>
            <pc:sldMk cId="4035228460" sldId="320"/>
            <ac:spMk id="3831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157" v="445"/>
          <ac:spMkLst>
            <pc:docMk/>
            <pc:sldMk cId="4035228460" sldId="320"/>
            <ac:spMk id="3832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4.017" v="444"/>
          <ac:spMkLst>
            <pc:docMk/>
            <pc:sldMk cId="4035228460" sldId="320"/>
            <ac:spMk id="3833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892" v="443"/>
          <ac:spMkLst>
            <pc:docMk/>
            <pc:sldMk cId="4035228460" sldId="320"/>
            <ac:spMk id="3834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751" v="442"/>
          <ac:spMkLst>
            <pc:docMk/>
            <pc:sldMk cId="4035228460" sldId="320"/>
            <ac:spMk id="3835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610" v="441"/>
          <ac:spMkLst>
            <pc:docMk/>
            <pc:sldMk cId="4035228460" sldId="320"/>
            <ac:spMk id="3836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70" v="440"/>
          <ac:spMkLst>
            <pc:docMk/>
            <pc:sldMk cId="4035228460" sldId="320"/>
            <ac:spMk id="3837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70" v="439"/>
          <ac:spMkLst>
            <pc:docMk/>
            <pc:sldMk cId="4035228460" sldId="320"/>
            <ac:spMk id="3838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70" v="438"/>
          <ac:spMkLst>
            <pc:docMk/>
            <pc:sldMk cId="4035228460" sldId="320"/>
            <ac:spMk id="3839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70" v="437"/>
          <ac:spMkLst>
            <pc:docMk/>
            <pc:sldMk cId="4035228460" sldId="320"/>
            <ac:spMk id="3840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70" v="436"/>
          <ac:spMkLst>
            <pc:docMk/>
            <pc:sldMk cId="4035228460" sldId="320"/>
            <ac:spMk id="3841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70" v="435"/>
          <ac:spMkLst>
            <pc:docMk/>
            <pc:sldMk cId="4035228460" sldId="320"/>
            <ac:spMk id="3842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34"/>
          <ac:spMkLst>
            <pc:docMk/>
            <pc:sldMk cId="4035228460" sldId="320"/>
            <ac:spMk id="3843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33"/>
          <ac:spMkLst>
            <pc:docMk/>
            <pc:sldMk cId="4035228460" sldId="320"/>
            <ac:spMk id="3844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32"/>
          <ac:spMkLst>
            <pc:docMk/>
            <pc:sldMk cId="4035228460" sldId="320"/>
            <ac:spMk id="3845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31"/>
          <ac:spMkLst>
            <pc:docMk/>
            <pc:sldMk cId="4035228460" sldId="320"/>
            <ac:spMk id="3846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30"/>
          <ac:spMkLst>
            <pc:docMk/>
            <pc:sldMk cId="4035228460" sldId="320"/>
            <ac:spMk id="3847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9"/>
          <ac:spMkLst>
            <pc:docMk/>
            <pc:sldMk cId="4035228460" sldId="320"/>
            <ac:spMk id="3848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8"/>
          <ac:spMkLst>
            <pc:docMk/>
            <pc:sldMk cId="4035228460" sldId="320"/>
            <ac:spMk id="3849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7"/>
          <ac:spMkLst>
            <pc:docMk/>
            <pc:sldMk cId="4035228460" sldId="320"/>
            <ac:spMk id="3850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6"/>
          <ac:spMkLst>
            <pc:docMk/>
            <pc:sldMk cId="4035228460" sldId="320"/>
            <ac:spMk id="3851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5"/>
          <ac:spMkLst>
            <pc:docMk/>
            <pc:sldMk cId="4035228460" sldId="320"/>
            <ac:spMk id="3852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4"/>
          <ac:spMkLst>
            <pc:docMk/>
            <pc:sldMk cId="4035228460" sldId="320"/>
            <ac:spMk id="3853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3"/>
          <ac:spMkLst>
            <pc:docMk/>
            <pc:sldMk cId="4035228460" sldId="320"/>
            <ac:spMk id="3854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2"/>
          <ac:spMkLst>
            <pc:docMk/>
            <pc:sldMk cId="4035228460" sldId="320"/>
            <ac:spMk id="3855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1"/>
          <ac:spMkLst>
            <pc:docMk/>
            <pc:sldMk cId="4035228460" sldId="320"/>
            <ac:spMk id="3856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20"/>
          <ac:spMkLst>
            <pc:docMk/>
            <pc:sldMk cId="4035228460" sldId="320"/>
            <ac:spMk id="3857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9"/>
          <ac:spMkLst>
            <pc:docMk/>
            <pc:sldMk cId="4035228460" sldId="320"/>
            <ac:spMk id="3858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8"/>
          <ac:spMkLst>
            <pc:docMk/>
            <pc:sldMk cId="4035228460" sldId="320"/>
            <ac:spMk id="3859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7"/>
          <ac:spMkLst>
            <pc:docMk/>
            <pc:sldMk cId="4035228460" sldId="320"/>
            <ac:spMk id="3860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6"/>
          <ac:spMkLst>
            <pc:docMk/>
            <pc:sldMk cId="4035228460" sldId="320"/>
            <ac:spMk id="3861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5"/>
          <ac:spMkLst>
            <pc:docMk/>
            <pc:sldMk cId="4035228460" sldId="320"/>
            <ac:spMk id="3862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4"/>
          <ac:spMkLst>
            <pc:docMk/>
            <pc:sldMk cId="4035228460" sldId="320"/>
            <ac:spMk id="3863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3"/>
          <ac:spMkLst>
            <pc:docMk/>
            <pc:sldMk cId="4035228460" sldId="320"/>
            <ac:spMk id="3864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2"/>
          <ac:spMkLst>
            <pc:docMk/>
            <pc:sldMk cId="4035228460" sldId="320"/>
            <ac:spMk id="3865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1"/>
          <ac:spMkLst>
            <pc:docMk/>
            <pc:sldMk cId="4035228460" sldId="320"/>
            <ac:spMk id="3866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10"/>
          <ac:spMkLst>
            <pc:docMk/>
            <pc:sldMk cId="4035228460" sldId="320"/>
            <ac:spMk id="3867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09"/>
          <ac:spMkLst>
            <pc:docMk/>
            <pc:sldMk cId="4035228460" sldId="320"/>
            <ac:spMk id="3868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08"/>
          <ac:spMkLst>
            <pc:docMk/>
            <pc:sldMk cId="4035228460" sldId="320"/>
            <ac:spMk id="3869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07"/>
          <ac:spMkLst>
            <pc:docMk/>
            <pc:sldMk cId="4035228460" sldId="320"/>
            <ac:spMk id="3870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06"/>
          <ac:spMkLst>
            <pc:docMk/>
            <pc:sldMk cId="4035228460" sldId="320"/>
            <ac:spMk id="3871" creationId="{00000000-0000-0000-0000-000000000000}"/>
          </ac:spMkLst>
        </pc:spChg>
        <pc:spChg chg="del">
          <ac:chgData name="Skeete, Jonathan" userId="S::jxs7245@psu.edu::9ceef2a0-fcc7-4007-b36e-17cb8ac86471" providerId="AD" clId="Web-{3CB7A2B4-8C1E-B127-3151-09DC7248E8BF}" dt="2024-09-08T18:54:13.454" v="405"/>
          <ac:spMkLst>
            <pc:docMk/>
            <pc:sldMk cId="4035228460" sldId="320"/>
            <ac:spMk id="3872" creationId="{00000000-0000-0000-0000-000000000000}"/>
          </ac:spMkLst>
        </pc:spChg>
      </pc:sldChg>
    </pc:docChg>
  </pc:docChgLst>
  <pc:docChgLst>
    <pc:chgData name="Skeete, Jonathan" userId="S::jxs7245@psu.edu::9ceef2a0-fcc7-4007-b36e-17cb8ac86471" providerId="AD" clId="Web-{BA9F1E9F-A787-E638-1FC2-1323A3BEF84C}"/>
    <pc:docChg chg="delSld modSld">
      <pc:chgData name="Skeete, Jonathan" userId="S::jxs7245@psu.edu::9ceef2a0-fcc7-4007-b36e-17cb8ac86471" providerId="AD" clId="Web-{BA9F1E9F-A787-E638-1FC2-1323A3BEF84C}" dt="2024-09-11T21:54:01.682" v="142"/>
      <pc:docMkLst>
        <pc:docMk/>
      </pc:docMkLst>
      <pc:sldChg chg="del">
        <pc:chgData name="Skeete, Jonathan" userId="S::jxs7245@psu.edu::9ceef2a0-fcc7-4007-b36e-17cb8ac86471" providerId="AD" clId="Web-{BA9F1E9F-A787-E638-1FC2-1323A3BEF84C}" dt="2024-09-11T21:54:01.682" v="142"/>
        <pc:sldMkLst>
          <pc:docMk/>
          <pc:sldMk cId="0" sldId="264"/>
        </pc:sldMkLst>
      </pc:sldChg>
      <pc:sldChg chg="del">
        <pc:chgData name="Skeete, Jonathan" userId="S::jxs7245@psu.edu::9ceef2a0-fcc7-4007-b36e-17cb8ac86471" providerId="AD" clId="Web-{BA9F1E9F-A787-E638-1FC2-1323A3BEF84C}" dt="2024-09-11T21:54:01.682" v="141"/>
        <pc:sldMkLst>
          <pc:docMk/>
          <pc:sldMk cId="0" sldId="268"/>
        </pc:sldMkLst>
      </pc:sldChg>
      <pc:sldChg chg="del">
        <pc:chgData name="Skeete, Jonathan" userId="S::jxs7245@psu.edu::9ceef2a0-fcc7-4007-b36e-17cb8ac86471" providerId="AD" clId="Web-{BA9F1E9F-A787-E638-1FC2-1323A3BEF84C}" dt="2024-09-11T21:54:01.682" v="140"/>
        <pc:sldMkLst>
          <pc:docMk/>
          <pc:sldMk cId="0" sldId="269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9"/>
        <pc:sldMkLst>
          <pc:docMk/>
          <pc:sldMk cId="0" sldId="270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8"/>
        <pc:sldMkLst>
          <pc:docMk/>
          <pc:sldMk cId="0" sldId="271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7"/>
        <pc:sldMkLst>
          <pc:docMk/>
          <pc:sldMk cId="0" sldId="272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6"/>
        <pc:sldMkLst>
          <pc:docMk/>
          <pc:sldMk cId="0" sldId="273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5"/>
        <pc:sldMkLst>
          <pc:docMk/>
          <pc:sldMk cId="0" sldId="274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4"/>
        <pc:sldMkLst>
          <pc:docMk/>
          <pc:sldMk cId="0" sldId="275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3"/>
        <pc:sldMkLst>
          <pc:docMk/>
          <pc:sldMk cId="0" sldId="276"/>
        </pc:sldMkLst>
      </pc:sldChg>
      <pc:sldChg chg="del">
        <pc:chgData name="Skeete, Jonathan" userId="S::jxs7245@psu.edu::9ceef2a0-fcc7-4007-b36e-17cb8ac86471" providerId="AD" clId="Web-{BA9F1E9F-A787-E638-1FC2-1323A3BEF84C}" dt="2024-09-11T21:54:01.666" v="132"/>
        <pc:sldMkLst>
          <pc:docMk/>
          <pc:sldMk cId="0" sldId="277"/>
        </pc:sldMkLst>
      </pc:sldChg>
      <pc:sldChg chg="del">
        <pc:chgData name="Skeete, Jonathan" userId="S::jxs7245@psu.edu::9ceef2a0-fcc7-4007-b36e-17cb8ac86471" providerId="AD" clId="Web-{BA9F1E9F-A787-E638-1FC2-1323A3BEF84C}" dt="2024-09-11T21:54:01.651" v="131"/>
        <pc:sldMkLst>
          <pc:docMk/>
          <pc:sldMk cId="0" sldId="278"/>
        </pc:sldMkLst>
      </pc:sldChg>
      <pc:sldChg chg="del">
        <pc:chgData name="Skeete, Jonathan" userId="S::jxs7245@psu.edu::9ceef2a0-fcc7-4007-b36e-17cb8ac86471" providerId="AD" clId="Web-{BA9F1E9F-A787-E638-1FC2-1323A3BEF84C}" dt="2024-09-11T21:54:01.651" v="130"/>
        <pc:sldMkLst>
          <pc:docMk/>
          <pc:sldMk cId="0" sldId="279"/>
        </pc:sldMkLst>
      </pc:sldChg>
      <pc:sldChg chg="del">
        <pc:chgData name="Skeete, Jonathan" userId="S::jxs7245@psu.edu::9ceef2a0-fcc7-4007-b36e-17cb8ac86471" providerId="AD" clId="Web-{BA9F1E9F-A787-E638-1FC2-1323A3BEF84C}" dt="2024-09-11T21:54:01.651" v="129"/>
        <pc:sldMkLst>
          <pc:docMk/>
          <pc:sldMk cId="0" sldId="280"/>
        </pc:sldMkLst>
      </pc:sldChg>
      <pc:sldChg chg="del">
        <pc:chgData name="Skeete, Jonathan" userId="S::jxs7245@psu.edu::9ceef2a0-fcc7-4007-b36e-17cb8ac86471" providerId="AD" clId="Web-{BA9F1E9F-A787-E638-1FC2-1323A3BEF84C}" dt="2024-09-11T21:54:01.651" v="128"/>
        <pc:sldMkLst>
          <pc:docMk/>
          <pc:sldMk cId="0" sldId="281"/>
        </pc:sldMkLst>
      </pc:sldChg>
      <pc:sldChg chg="del">
        <pc:chgData name="Skeete, Jonathan" userId="S::jxs7245@psu.edu::9ceef2a0-fcc7-4007-b36e-17cb8ac86471" providerId="AD" clId="Web-{BA9F1E9F-A787-E638-1FC2-1323A3BEF84C}" dt="2024-09-11T21:54:01.651" v="127"/>
        <pc:sldMkLst>
          <pc:docMk/>
          <pc:sldMk cId="0" sldId="282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6"/>
        <pc:sldMkLst>
          <pc:docMk/>
          <pc:sldMk cId="0" sldId="283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5"/>
        <pc:sldMkLst>
          <pc:docMk/>
          <pc:sldMk cId="0" sldId="284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4"/>
        <pc:sldMkLst>
          <pc:docMk/>
          <pc:sldMk cId="0" sldId="285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3"/>
        <pc:sldMkLst>
          <pc:docMk/>
          <pc:sldMk cId="0" sldId="286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2"/>
        <pc:sldMkLst>
          <pc:docMk/>
          <pc:sldMk cId="0" sldId="287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1"/>
        <pc:sldMkLst>
          <pc:docMk/>
          <pc:sldMk cId="0" sldId="288"/>
        </pc:sldMkLst>
      </pc:sldChg>
      <pc:sldChg chg="del">
        <pc:chgData name="Skeete, Jonathan" userId="S::jxs7245@psu.edu::9ceef2a0-fcc7-4007-b36e-17cb8ac86471" providerId="AD" clId="Web-{BA9F1E9F-A787-E638-1FC2-1323A3BEF84C}" dt="2024-09-11T21:54:01.635" v="120"/>
        <pc:sldMkLst>
          <pc:docMk/>
          <pc:sldMk cId="0" sldId="289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9"/>
        <pc:sldMkLst>
          <pc:docMk/>
          <pc:sldMk cId="0" sldId="290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8"/>
        <pc:sldMkLst>
          <pc:docMk/>
          <pc:sldMk cId="0" sldId="291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7"/>
        <pc:sldMkLst>
          <pc:docMk/>
          <pc:sldMk cId="0" sldId="292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6"/>
        <pc:sldMkLst>
          <pc:docMk/>
          <pc:sldMk cId="0" sldId="293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5"/>
        <pc:sldMkLst>
          <pc:docMk/>
          <pc:sldMk cId="0" sldId="294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4"/>
        <pc:sldMkLst>
          <pc:docMk/>
          <pc:sldMk cId="0" sldId="295"/>
        </pc:sldMkLst>
      </pc:sldChg>
      <pc:sldChg chg="del">
        <pc:chgData name="Skeete, Jonathan" userId="S::jxs7245@psu.edu::9ceef2a0-fcc7-4007-b36e-17cb8ac86471" providerId="AD" clId="Web-{BA9F1E9F-A787-E638-1FC2-1323A3BEF84C}" dt="2024-09-11T21:54:01.620" v="113"/>
        <pc:sldMkLst>
          <pc:docMk/>
          <pc:sldMk cId="0" sldId="296"/>
        </pc:sldMkLst>
      </pc:sldChg>
      <pc:sldChg chg="del">
        <pc:chgData name="Skeete, Jonathan" userId="S::jxs7245@psu.edu::9ceef2a0-fcc7-4007-b36e-17cb8ac86471" providerId="AD" clId="Web-{BA9F1E9F-A787-E638-1FC2-1323A3BEF84C}" dt="2024-09-11T21:54:01.604" v="112"/>
        <pc:sldMkLst>
          <pc:docMk/>
          <pc:sldMk cId="0" sldId="297"/>
        </pc:sldMkLst>
      </pc:sldChg>
      <pc:sldChg chg="del">
        <pc:chgData name="Skeete, Jonathan" userId="S::jxs7245@psu.edu::9ceef2a0-fcc7-4007-b36e-17cb8ac86471" providerId="AD" clId="Web-{BA9F1E9F-A787-E638-1FC2-1323A3BEF84C}" dt="2024-09-11T21:54:01.604" v="111"/>
        <pc:sldMkLst>
          <pc:docMk/>
          <pc:sldMk cId="0" sldId="298"/>
        </pc:sldMkLst>
      </pc:sldChg>
      <pc:sldChg chg="del">
        <pc:chgData name="Skeete, Jonathan" userId="S::jxs7245@psu.edu::9ceef2a0-fcc7-4007-b36e-17cb8ac86471" providerId="AD" clId="Web-{BA9F1E9F-A787-E638-1FC2-1323A3BEF84C}" dt="2024-09-11T21:54:01.323" v="110"/>
        <pc:sldMkLst>
          <pc:docMk/>
          <pc:sldMk cId="0" sldId="299"/>
        </pc:sldMkLst>
      </pc:sldChg>
      <pc:sldChg chg="del">
        <pc:chgData name="Skeete, Jonathan" userId="S::jxs7245@psu.edu::9ceef2a0-fcc7-4007-b36e-17cb8ac86471" providerId="AD" clId="Web-{BA9F1E9F-A787-E638-1FC2-1323A3BEF84C}" dt="2024-09-11T21:54:01.307" v="109"/>
        <pc:sldMkLst>
          <pc:docMk/>
          <pc:sldMk cId="0" sldId="300"/>
        </pc:sldMkLst>
      </pc:sldChg>
      <pc:sldChg chg="del">
        <pc:chgData name="Skeete, Jonathan" userId="S::jxs7245@psu.edu::9ceef2a0-fcc7-4007-b36e-17cb8ac86471" providerId="AD" clId="Web-{BA9F1E9F-A787-E638-1FC2-1323A3BEF84C}" dt="2024-09-11T21:54:01.291" v="108"/>
        <pc:sldMkLst>
          <pc:docMk/>
          <pc:sldMk cId="0" sldId="301"/>
        </pc:sldMkLst>
      </pc:sldChg>
      <pc:sldChg chg="del">
        <pc:chgData name="Skeete, Jonathan" userId="S::jxs7245@psu.edu::9ceef2a0-fcc7-4007-b36e-17cb8ac86471" providerId="AD" clId="Web-{BA9F1E9F-A787-E638-1FC2-1323A3BEF84C}" dt="2024-09-11T21:54:01.291" v="107"/>
        <pc:sldMkLst>
          <pc:docMk/>
          <pc:sldMk cId="0" sldId="302"/>
        </pc:sldMkLst>
      </pc:sldChg>
      <pc:sldChg chg="del">
        <pc:chgData name="Skeete, Jonathan" userId="S::jxs7245@psu.edu::9ceef2a0-fcc7-4007-b36e-17cb8ac86471" providerId="AD" clId="Web-{BA9F1E9F-A787-E638-1FC2-1323A3BEF84C}" dt="2024-09-11T21:54:01.276" v="106"/>
        <pc:sldMkLst>
          <pc:docMk/>
          <pc:sldMk cId="0" sldId="303"/>
        </pc:sldMkLst>
      </pc:sldChg>
      <pc:sldChg chg="del">
        <pc:chgData name="Skeete, Jonathan" userId="S::jxs7245@psu.edu::9ceef2a0-fcc7-4007-b36e-17cb8ac86471" providerId="AD" clId="Web-{BA9F1E9F-A787-E638-1FC2-1323A3BEF84C}" dt="2024-09-11T21:54:01.245" v="105"/>
        <pc:sldMkLst>
          <pc:docMk/>
          <pc:sldMk cId="0" sldId="304"/>
        </pc:sldMkLst>
      </pc:sldChg>
      <pc:sldChg chg="del">
        <pc:chgData name="Skeete, Jonathan" userId="S::jxs7245@psu.edu::9ceef2a0-fcc7-4007-b36e-17cb8ac86471" providerId="AD" clId="Web-{BA9F1E9F-A787-E638-1FC2-1323A3BEF84C}" dt="2024-09-11T21:54:01.213" v="104"/>
        <pc:sldMkLst>
          <pc:docMk/>
          <pc:sldMk cId="0" sldId="305"/>
        </pc:sldMkLst>
      </pc:sldChg>
      <pc:sldChg chg="del">
        <pc:chgData name="Skeete, Jonathan" userId="S::jxs7245@psu.edu::9ceef2a0-fcc7-4007-b36e-17cb8ac86471" providerId="AD" clId="Web-{BA9F1E9F-A787-E638-1FC2-1323A3BEF84C}" dt="2024-09-11T21:54:01.166" v="103"/>
        <pc:sldMkLst>
          <pc:docMk/>
          <pc:sldMk cId="0" sldId="306"/>
        </pc:sldMkLst>
      </pc:sldChg>
      <pc:sldChg chg="del">
        <pc:chgData name="Skeete, Jonathan" userId="S::jxs7245@psu.edu::9ceef2a0-fcc7-4007-b36e-17cb8ac86471" providerId="AD" clId="Web-{BA9F1E9F-A787-E638-1FC2-1323A3BEF84C}" dt="2024-09-11T21:54:01.120" v="102"/>
        <pc:sldMkLst>
          <pc:docMk/>
          <pc:sldMk cId="0" sldId="307"/>
        </pc:sldMkLst>
      </pc:sldChg>
      <pc:sldChg chg="del">
        <pc:chgData name="Skeete, Jonathan" userId="S::jxs7245@psu.edu::9ceef2a0-fcc7-4007-b36e-17cb8ac86471" providerId="AD" clId="Web-{BA9F1E9F-A787-E638-1FC2-1323A3BEF84C}" dt="2024-09-11T21:54:01.073" v="101"/>
        <pc:sldMkLst>
          <pc:docMk/>
          <pc:sldMk cId="0" sldId="308"/>
        </pc:sldMkLst>
      </pc:sldChg>
      <pc:sldChg chg="del">
        <pc:chgData name="Skeete, Jonathan" userId="S::jxs7245@psu.edu::9ceef2a0-fcc7-4007-b36e-17cb8ac86471" providerId="AD" clId="Web-{BA9F1E9F-A787-E638-1FC2-1323A3BEF84C}" dt="2024-09-11T21:54:01.057" v="100"/>
        <pc:sldMkLst>
          <pc:docMk/>
          <pc:sldMk cId="0" sldId="309"/>
        </pc:sldMkLst>
      </pc:sldChg>
      <pc:sldChg chg="del">
        <pc:chgData name="Skeete, Jonathan" userId="S::jxs7245@psu.edu::9ceef2a0-fcc7-4007-b36e-17cb8ac86471" providerId="AD" clId="Web-{BA9F1E9F-A787-E638-1FC2-1323A3BEF84C}" dt="2024-09-11T21:54:01.010" v="99"/>
        <pc:sldMkLst>
          <pc:docMk/>
          <pc:sldMk cId="0" sldId="310"/>
        </pc:sldMkLst>
      </pc:sldChg>
      <pc:sldChg chg="addSp delSp modSp">
        <pc:chgData name="Skeete, Jonathan" userId="S::jxs7245@psu.edu::9ceef2a0-fcc7-4007-b36e-17cb8ac86471" providerId="AD" clId="Web-{BA9F1E9F-A787-E638-1FC2-1323A3BEF84C}" dt="2024-09-11T18:46:07.052" v="98" actId="1076"/>
        <pc:sldMkLst>
          <pc:docMk/>
          <pc:sldMk cId="3027043181" sldId="315"/>
        </pc:sldMkLst>
        <pc:spChg chg="add del mod">
          <ac:chgData name="Skeete, Jonathan" userId="S::jxs7245@psu.edu::9ceef2a0-fcc7-4007-b36e-17cb8ac86471" providerId="AD" clId="Web-{BA9F1E9F-A787-E638-1FC2-1323A3BEF84C}" dt="2024-09-11T18:43:15.473" v="2"/>
          <ac:spMkLst>
            <pc:docMk/>
            <pc:sldMk cId="3027043181" sldId="315"/>
            <ac:spMk id="3" creationId="{92225E79-2480-57AE-EE58-12237B001E1F}"/>
          </ac:spMkLst>
        </pc:spChg>
        <pc:spChg chg="add mod">
          <ac:chgData name="Skeete, Jonathan" userId="S::jxs7245@psu.edu::9ceef2a0-fcc7-4007-b36e-17cb8ac86471" providerId="AD" clId="Web-{BA9F1E9F-A787-E638-1FC2-1323A3BEF84C}" dt="2024-09-11T18:46:07.052" v="98" actId="1076"/>
          <ac:spMkLst>
            <pc:docMk/>
            <pc:sldMk cId="3027043181" sldId="315"/>
            <ac:spMk id="5" creationId="{DF3FCE24-0266-6306-9650-E43E366DAD38}"/>
          </ac:spMkLst>
        </pc:spChg>
        <pc:spChg chg="mod">
          <ac:chgData name="Skeete, Jonathan" userId="S::jxs7245@psu.edu::9ceef2a0-fcc7-4007-b36e-17cb8ac86471" providerId="AD" clId="Web-{BA9F1E9F-A787-E638-1FC2-1323A3BEF84C}" dt="2024-09-11T18:46:03.895" v="97" actId="1076"/>
          <ac:spMkLst>
            <pc:docMk/>
            <pc:sldMk cId="3027043181" sldId="315"/>
            <ac:spMk id="3593" creationId="{00000000-0000-0000-0000-000000000000}"/>
          </ac:spMkLst>
        </pc:spChg>
        <pc:spChg chg="del">
          <ac:chgData name="Skeete, Jonathan" userId="S::jxs7245@psu.edu::9ceef2a0-fcc7-4007-b36e-17cb8ac86471" providerId="AD" clId="Web-{BA9F1E9F-A787-E638-1FC2-1323A3BEF84C}" dt="2024-09-11T18:43:10.988" v="0"/>
          <ac:spMkLst>
            <pc:docMk/>
            <pc:sldMk cId="3027043181" sldId="315"/>
            <ac:spMk id="3594" creationId="{00000000-0000-0000-0000-000000000000}"/>
          </ac:spMkLst>
        </pc:spChg>
      </pc:sldChg>
    </pc:docChg>
  </pc:docChgLst>
  <pc:docChgLst>
    <pc:chgData name="Skeete, Jonathan" userId="S::jxs7245@psu.edu::9ceef2a0-fcc7-4007-b36e-17cb8ac86471" providerId="AD" clId="Web-{D10C715F-EC1F-15C4-E426-50DB253F88A8}"/>
    <pc:docChg chg="addSld modSld sldOrd">
      <pc:chgData name="Skeete, Jonathan" userId="S::jxs7245@psu.edu::9ceef2a0-fcc7-4007-b36e-17cb8ac86471" providerId="AD" clId="Web-{D10C715F-EC1F-15C4-E426-50DB253F88A8}" dt="2024-09-08T18:02:16.059" v="1549" actId="1076"/>
      <pc:docMkLst>
        <pc:docMk/>
      </pc:docMkLst>
      <pc:sldChg chg="modSp">
        <pc:chgData name="Skeete, Jonathan" userId="S::jxs7245@psu.edu::9ceef2a0-fcc7-4007-b36e-17cb8ac86471" providerId="AD" clId="Web-{D10C715F-EC1F-15C4-E426-50DB253F88A8}" dt="2024-09-08T15:46:36.830" v="307" actId="20577"/>
        <pc:sldMkLst>
          <pc:docMk/>
          <pc:sldMk cId="0" sldId="262"/>
        </pc:sldMkLst>
        <pc:spChg chg="mod">
          <ac:chgData name="Skeete, Jonathan" userId="S::jxs7245@psu.edu::9ceef2a0-fcc7-4007-b36e-17cb8ac86471" providerId="AD" clId="Web-{D10C715F-EC1F-15C4-E426-50DB253F88A8}" dt="2024-09-08T15:46:36.830" v="307" actId="20577"/>
          <ac:spMkLst>
            <pc:docMk/>
            <pc:sldMk cId="0" sldId="262"/>
            <ac:spMk id="3594" creationId="{00000000-0000-0000-0000-000000000000}"/>
          </ac:spMkLst>
        </pc:spChg>
      </pc:sldChg>
      <pc:sldChg chg="addSp delSp modSp ord">
        <pc:chgData name="Skeete, Jonathan" userId="S::jxs7245@psu.edu::9ceef2a0-fcc7-4007-b36e-17cb8ac86471" providerId="AD" clId="Web-{D10C715F-EC1F-15C4-E426-50DB253F88A8}" dt="2024-09-08T17:14:30.079" v="964" actId="20577"/>
        <pc:sldMkLst>
          <pc:docMk/>
          <pc:sldMk cId="0" sldId="263"/>
        </pc:sldMkLst>
        <pc:spChg chg="add del mod">
          <ac:chgData name="Skeete, Jonathan" userId="S::jxs7245@psu.edu::9ceef2a0-fcc7-4007-b36e-17cb8ac86471" providerId="AD" clId="Web-{D10C715F-EC1F-15C4-E426-50DB253F88A8}" dt="2024-09-08T17:13:38.265" v="946"/>
          <ac:spMkLst>
            <pc:docMk/>
            <pc:sldMk cId="0" sldId="263"/>
            <ac:spMk id="4" creationId="{8F09C020-90D7-CC56-F4B7-A945746B0CA0}"/>
          </ac:spMkLst>
        </pc:spChg>
        <pc:spChg chg="add del mod">
          <ac:chgData name="Skeete, Jonathan" userId="S::jxs7245@psu.edu::9ceef2a0-fcc7-4007-b36e-17cb8ac86471" providerId="AD" clId="Web-{D10C715F-EC1F-15C4-E426-50DB253F88A8}" dt="2024-09-08T17:13:48.327" v="949"/>
          <ac:spMkLst>
            <pc:docMk/>
            <pc:sldMk cId="0" sldId="263"/>
            <ac:spMk id="6" creationId="{E5682A01-C76E-1451-6761-B223037154BC}"/>
          </ac:spMkLst>
        </pc:spChg>
        <pc:spChg chg="mod">
          <ac:chgData name="Skeete, Jonathan" userId="S::jxs7245@psu.edu::9ceef2a0-fcc7-4007-b36e-17cb8ac86471" providerId="AD" clId="Web-{D10C715F-EC1F-15C4-E426-50DB253F88A8}" dt="2024-09-08T17:14:30.079" v="964" actId="20577"/>
          <ac:spMkLst>
            <pc:docMk/>
            <pc:sldMk cId="0" sldId="263"/>
            <ac:spMk id="3601" creationId="{00000000-0000-0000-0000-000000000000}"/>
          </ac:spMkLst>
        </pc:spChg>
        <pc:spChg chg="del">
          <ac:chgData name="Skeete, Jonathan" userId="S::jxs7245@psu.edu::9ceef2a0-fcc7-4007-b36e-17cb8ac86471" providerId="AD" clId="Web-{D10C715F-EC1F-15C4-E426-50DB253F88A8}" dt="2024-09-08T17:13:34.171" v="944"/>
          <ac:spMkLst>
            <pc:docMk/>
            <pc:sldMk cId="0" sldId="263"/>
            <ac:spMk id="3602" creationId="{00000000-0000-0000-0000-000000000000}"/>
          </ac:spMkLst>
        </pc:spChg>
        <pc:spChg chg="del">
          <ac:chgData name="Skeete, Jonathan" userId="S::jxs7245@psu.edu::9ceef2a0-fcc7-4007-b36e-17cb8ac86471" providerId="AD" clId="Web-{D10C715F-EC1F-15C4-E426-50DB253F88A8}" dt="2024-09-08T17:13:43.905" v="948"/>
          <ac:spMkLst>
            <pc:docMk/>
            <pc:sldMk cId="0" sldId="263"/>
            <ac:spMk id="3603" creationId="{00000000-0000-0000-0000-000000000000}"/>
          </ac:spMkLst>
        </pc:spChg>
        <pc:picChg chg="add mod">
          <ac:chgData name="Skeete, Jonathan" userId="S::jxs7245@psu.edu::9ceef2a0-fcc7-4007-b36e-17cb8ac86471" providerId="AD" clId="Web-{D10C715F-EC1F-15C4-E426-50DB253F88A8}" dt="2024-09-08T17:14:15.109" v="959" actId="1076"/>
          <ac:picMkLst>
            <pc:docMk/>
            <pc:sldMk cId="0" sldId="263"/>
            <ac:picMk id="2" creationId="{28525404-8D83-0704-0EDE-7A6EF317F153}"/>
          </ac:picMkLst>
        </pc:picChg>
      </pc:sldChg>
      <pc:sldChg chg="modSp">
        <pc:chgData name="Skeete, Jonathan" userId="S::jxs7245@psu.edu::9ceef2a0-fcc7-4007-b36e-17cb8ac86471" providerId="AD" clId="Web-{D10C715F-EC1F-15C4-E426-50DB253F88A8}" dt="2024-09-08T17:56:29.169" v="1355" actId="20577"/>
        <pc:sldMkLst>
          <pc:docMk/>
          <pc:sldMk cId="0" sldId="266"/>
        </pc:sldMkLst>
        <pc:spChg chg="mod">
          <ac:chgData name="Skeete, Jonathan" userId="S::jxs7245@psu.edu::9ceef2a0-fcc7-4007-b36e-17cb8ac86471" providerId="AD" clId="Web-{D10C715F-EC1F-15C4-E426-50DB253F88A8}" dt="2024-09-08T17:56:29.169" v="1355" actId="20577"/>
          <ac:spMkLst>
            <pc:docMk/>
            <pc:sldMk cId="0" sldId="266"/>
            <ac:spMk id="27" creationId="{C90CA7E2-98F8-75E3-A87F-B27B4723FFC7}"/>
          </ac:spMkLst>
        </pc:spChg>
      </pc:sldChg>
      <pc:sldChg chg="modSp">
        <pc:chgData name="Skeete, Jonathan" userId="S::jxs7245@psu.edu::9ceef2a0-fcc7-4007-b36e-17cb8ac86471" providerId="AD" clId="Web-{D10C715F-EC1F-15C4-E426-50DB253F88A8}" dt="2024-09-08T17:57:16.373" v="1373" actId="20577"/>
        <pc:sldMkLst>
          <pc:docMk/>
          <pc:sldMk cId="0" sldId="267"/>
        </pc:sldMkLst>
        <pc:spChg chg="mod">
          <ac:chgData name="Skeete, Jonathan" userId="S::jxs7245@psu.edu::9ceef2a0-fcc7-4007-b36e-17cb8ac86471" providerId="AD" clId="Web-{D10C715F-EC1F-15C4-E426-50DB253F88A8}" dt="2024-09-08T17:57:16.373" v="1373" actId="20577"/>
          <ac:spMkLst>
            <pc:docMk/>
            <pc:sldMk cId="0" sldId="267"/>
            <ac:spMk id="3824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5:26:34.728" v="31" actId="1076"/>
          <ac:spMkLst>
            <pc:docMk/>
            <pc:sldMk cId="0" sldId="267"/>
            <ac:spMk id="3826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5:30:31.314" v="129" actId="20577"/>
          <ac:spMkLst>
            <pc:docMk/>
            <pc:sldMk cId="0" sldId="267"/>
            <ac:spMk id="3828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5:28:47.779" v="72" actId="20577"/>
          <ac:spMkLst>
            <pc:docMk/>
            <pc:sldMk cId="0" sldId="267"/>
            <ac:spMk id="3830" creationId="{00000000-0000-0000-0000-000000000000}"/>
          </ac:spMkLst>
        </pc:spChg>
      </pc:sldChg>
      <pc:sldChg chg="modSp">
        <pc:chgData name="Skeete, Jonathan" userId="S::jxs7245@psu.edu::9ceef2a0-fcc7-4007-b36e-17cb8ac86471" providerId="AD" clId="Web-{D10C715F-EC1F-15C4-E426-50DB253F88A8}" dt="2024-09-08T17:08:03.317" v="778" actId="20577"/>
        <pc:sldMkLst>
          <pc:docMk/>
          <pc:sldMk cId="4072298991" sldId="311"/>
        </pc:sldMkLst>
        <pc:spChg chg="mod">
          <ac:chgData name="Skeete, Jonathan" userId="S::jxs7245@psu.edu::9ceef2a0-fcc7-4007-b36e-17cb8ac86471" providerId="AD" clId="Web-{D10C715F-EC1F-15C4-E426-50DB253F88A8}" dt="2024-09-08T17:08:03.317" v="778" actId="20577"/>
          <ac:spMkLst>
            <pc:docMk/>
            <pc:sldMk cId="4072298991" sldId="311"/>
            <ac:spMk id="27" creationId="{FF1C92E0-C4CA-825C-0EF1-6B29FED649FC}"/>
          </ac:spMkLst>
        </pc:spChg>
      </pc:sldChg>
      <pc:sldChg chg="modSp">
        <pc:chgData name="Skeete, Jonathan" userId="S::jxs7245@psu.edu::9ceef2a0-fcc7-4007-b36e-17cb8ac86471" providerId="AD" clId="Web-{D10C715F-EC1F-15C4-E426-50DB253F88A8}" dt="2024-09-08T17:54:22.399" v="1267" actId="20577"/>
        <pc:sldMkLst>
          <pc:docMk/>
          <pc:sldMk cId="500735390" sldId="312"/>
        </pc:sldMkLst>
        <pc:spChg chg="mod">
          <ac:chgData name="Skeete, Jonathan" userId="S::jxs7245@psu.edu::9ceef2a0-fcc7-4007-b36e-17cb8ac86471" providerId="AD" clId="Web-{D10C715F-EC1F-15C4-E426-50DB253F88A8}" dt="2024-09-08T17:54:22.399" v="1267" actId="20577"/>
          <ac:spMkLst>
            <pc:docMk/>
            <pc:sldMk cId="500735390" sldId="312"/>
            <ac:spMk id="3594" creationId="{00000000-0000-0000-0000-000000000000}"/>
          </ac:spMkLst>
        </pc:spChg>
      </pc:sldChg>
      <pc:sldChg chg="modSp">
        <pc:chgData name="Skeete, Jonathan" userId="S::jxs7245@psu.edu::9ceef2a0-fcc7-4007-b36e-17cb8ac86471" providerId="AD" clId="Web-{D10C715F-EC1F-15C4-E426-50DB253F88A8}" dt="2024-09-08T17:08:49.099" v="845" actId="20577"/>
        <pc:sldMkLst>
          <pc:docMk/>
          <pc:sldMk cId="3821029691" sldId="313"/>
        </pc:sldMkLst>
        <pc:spChg chg="mod">
          <ac:chgData name="Skeete, Jonathan" userId="S::jxs7245@psu.edu::9ceef2a0-fcc7-4007-b36e-17cb8ac86471" providerId="AD" clId="Web-{D10C715F-EC1F-15C4-E426-50DB253F88A8}" dt="2024-09-08T17:08:49.099" v="845" actId="20577"/>
          <ac:spMkLst>
            <pc:docMk/>
            <pc:sldMk cId="3821029691" sldId="313"/>
            <ac:spMk id="27" creationId="{6DFD488A-B351-AA5E-D114-D6A15089ACA9}"/>
          </ac:spMkLst>
        </pc:spChg>
      </pc:sldChg>
      <pc:sldChg chg="addSp delSp modSp">
        <pc:chgData name="Skeete, Jonathan" userId="S::jxs7245@psu.edu::9ceef2a0-fcc7-4007-b36e-17cb8ac86471" providerId="AD" clId="Web-{D10C715F-EC1F-15C4-E426-50DB253F88A8}" dt="2024-09-08T18:02:16.059" v="1549" actId="1076"/>
        <pc:sldMkLst>
          <pc:docMk/>
          <pc:sldMk cId="1942101097" sldId="314"/>
        </pc:sldMkLst>
        <pc:spChg chg="add del mod">
          <ac:chgData name="Skeete, Jonathan" userId="S::jxs7245@psu.edu::9ceef2a0-fcc7-4007-b36e-17cb8ac86471" providerId="AD" clId="Web-{D10C715F-EC1F-15C4-E426-50DB253F88A8}" dt="2024-09-08T17:26:35.697" v="1013"/>
          <ac:spMkLst>
            <pc:docMk/>
            <pc:sldMk cId="1942101097" sldId="314"/>
            <ac:spMk id="3" creationId="{DE852405-D2FC-5414-EE5B-EF239C5ADCD1}"/>
          </ac:spMkLst>
        </pc:spChg>
        <pc:spChg chg="add del">
          <ac:chgData name="Skeete, Jonathan" userId="S::jxs7245@psu.edu::9ceef2a0-fcc7-4007-b36e-17cb8ac86471" providerId="AD" clId="Web-{D10C715F-EC1F-15C4-E426-50DB253F88A8}" dt="2024-09-08T17:26:32.837" v="1012"/>
          <ac:spMkLst>
            <pc:docMk/>
            <pc:sldMk cId="1942101097" sldId="314"/>
            <ac:spMk id="5" creationId="{E36BA083-4A48-17A1-F5F5-69BA4B4C7D3E}"/>
          </ac:spMkLst>
        </pc:spChg>
        <pc:spChg chg="add mod">
          <ac:chgData name="Skeete, Jonathan" userId="S::jxs7245@psu.edu::9ceef2a0-fcc7-4007-b36e-17cb8ac86471" providerId="AD" clId="Web-{D10C715F-EC1F-15C4-E426-50DB253F88A8}" dt="2024-09-08T18:02:16.059" v="1549" actId="1076"/>
          <ac:spMkLst>
            <pc:docMk/>
            <pc:sldMk cId="1942101097" sldId="314"/>
            <ac:spMk id="7" creationId="{6DE6C206-CD7B-123E-1F26-90831756DA57}"/>
          </ac:spMkLst>
        </pc:spChg>
        <pc:spChg chg="mod">
          <ac:chgData name="Skeete, Jonathan" userId="S::jxs7245@psu.edu::9ceef2a0-fcc7-4007-b36e-17cb8ac86471" providerId="AD" clId="Web-{D10C715F-EC1F-15C4-E426-50DB253F88A8}" dt="2024-09-08T18:02:16.012" v="1548" actId="1076"/>
          <ac:spMkLst>
            <pc:docMk/>
            <pc:sldMk cId="1942101097" sldId="314"/>
            <ac:spMk id="3593" creationId="{00000000-0000-0000-0000-000000000000}"/>
          </ac:spMkLst>
        </pc:spChg>
        <pc:spChg chg="del mod">
          <ac:chgData name="Skeete, Jonathan" userId="S::jxs7245@psu.edu::9ceef2a0-fcc7-4007-b36e-17cb8ac86471" providerId="AD" clId="Web-{D10C715F-EC1F-15C4-E426-50DB253F88A8}" dt="2024-09-08T17:26:22.306" v="1006"/>
          <ac:spMkLst>
            <pc:docMk/>
            <pc:sldMk cId="1942101097" sldId="314"/>
            <ac:spMk id="3594" creationId="{00000000-0000-0000-0000-000000000000}"/>
          </ac:spMkLst>
        </pc:spChg>
      </pc:sldChg>
      <pc:sldChg chg="addSp delSp modSp add replId">
        <pc:chgData name="Skeete, Jonathan" userId="S::jxs7245@psu.edu::9ceef2a0-fcc7-4007-b36e-17cb8ac86471" providerId="AD" clId="Web-{D10C715F-EC1F-15C4-E426-50DB253F88A8}" dt="2024-09-08T17:19:28.278" v="982" actId="20577"/>
        <pc:sldMkLst>
          <pc:docMk/>
          <pc:sldMk cId="2059415391" sldId="316"/>
        </pc:sldMkLst>
        <pc:spChg chg="mod">
          <ac:chgData name="Skeete, Jonathan" userId="S::jxs7245@psu.edu::9ceef2a0-fcc7-4007-b36e-17cb8ac86471" providerId="AD" clId="Web-{D10C715F-EC1F-15C4-E426-50DB253F88A8}" dt="2024-09-08T17:19:28.278" v="982" actId="20577"/>
          <ac:spMkLst>
            <pc:docMk/>
            <pc:sldMk cId="2059415391" sldId="316"/>
            <ac:spMk id="3601" creationId="{00000000-0000-0000-0000-000000000000}"/>
          </ac:spMkLst>
        </pc:spChg>
        <pc:picChg chg="del">
          <ac:chgData name="Skeete, Jonathan" userId="S::jxs7245@psu.edu::9ceef2a0-fcc7-4007-b36e-17cb8ac86471" providerId="AD" clId="Web-{D10C715F-EC1F-15C4-E426-50DB253F88A8}" dt="2024-09-08T17:17:22.599" v="966"/>
          <ac:picMkLst>
            <pc:docMk/>
            <pc:sldMk cId="2059415391" sldId="316"/>
            <ac:picMk id="2" creationId="{28525404-8D83-0704-0EDE-7A6EF317F153}"/>
          </ac:picMkLst>
        </pc:picChg>
        <pc:picChg chg="add mod">
          <ac:chgData name="Skeete, Jonathan" userId="S::jxs7245@psu.edu::9ceef2a0-fcc7-4007-b36e-17cb8ac86471" providerId="AD" clId="Web-{D10C715F-EC1F-15C4-E426-50DB253F88A8}" dt="2024-09-08T17:18:30.898" v="972" actId="1076"/>
          <ac:picMkLst>
            <pc:docMk/>
            <pc:sldMk cId="2059415391" sldId="316"/>
            <ac:picMk id="3" creationId="{4A89D69F-61F6-4464-01E8-963BF574F4A6}"/>
          </ac:picMkLst>
        </pc:picChg>
        <pc:picChg chg="add mod">
          <ac:chgData name="Skeete, Jonathan" userId="S::jxs7245@psu.edu::9ceef2a0-fcc7-4007-b36e-17cb8ac86471" providerId="AD" clId="Web-{D10C715F-EC1F-15C4-E426-50DB253F88A8}" dt="2024-09-08T17:19:01.258" v="979" actId="1076"/>
          <ac:picMkLst>
            <pc:docMk/>
            <pc:sldMk cId="2059415391" sldId="316"/>
            <ac:picMk id="4" creationId="{503CBB82-14E1-4A6A-1906-39B5EC521A76}"/>
          </ac:picMkLst>
        </pc:picChg>
      </pc:sldChg>
      <pc:sldChg chg="addSp delSp modSp add replId">
        <pc:chgData name="Skeete, Jonathan" userId="S::jxs7245@psu.edu::9ceef2a0-fcc7-4007-b36e-17cb8ac86471" providerId="AD" clId="Web-{D10C715F-EC1F-15C4-E426-50DB253F88A8}" dt="2024-09-08T17:24:51.131" v="995" actId="1076"/>
        <pc:sldMkLst>
          <pc:docMk/>
          <pc:sldMk cId="2438277083" sldId="317"/>
        </pc:sldMkLst>
        <pc:spChg chg="mod">
          <ac:chgData name="Skeete, Jonathan" userId="S::jxs7245@psu.edu::9ceef2a0-fcc7-4007-b36e-17cb8ac86471" providerId="AD" clId="Web-{D10C715F-EC1F-15C4-E426-50DB253F88A8}" dt="2024-09-08T17:21:43.439" v="988" actId="20577"/>
          <ac:spMkLst>
            <pc:docMk/>
            <pc:sldMk cId="2438277083" sldId="317"/>
            <ac:spMk id="3601" creationId="{00000000-0000-0000-0000-000000000000}"/>
          </ac:spMkLst>
        </pc:spChg>
        <pc:picChg chg="add mod">
          <ac:chgData name="Skeete, Jonathan" userId="S::jxs7245@psu.edu::9ceef2a0-fcc7-4007-b36e-17cb8ac86471" providerId="AD" clId="Web-{D10C715F-EC1F-15C4-E426-50DB253F88A8}" dt="2024-09-08T17:24:48.819" v="994" actId="1076"/>
          <ac:picMkLst>
            <pc:docMk/>
            <pc:sldMk cId="2438277083" sldId="317"/>
            <ac:picMk id="2" creationId="{BB8F4768-B267-CF7A-AFDD-94069C115CA6}"/>
          </ac:picMkLst>
        </pc:picChg>
        <pc:picChg chg="del">
          <ac:chgData name="Skeete, Jonathan" userId="S::jxs7245@psu.edu::9ceef2a0-fcc7-4007-b36e-17cb8ac86471" providerId="AD" clId="Web-{D10C715F-EC1F-15C4-E426-50DB253F88A8}" dt="2024-09-08T17:21:33.266" v="984"/>
          <ac:picMkLst>
            <pc:docMk/>
            <pc:sldMk cId="2438277083" sldId="317"/>
            <ac:picMk id="3" creationId="{4A89D69F-61F6-4464-01E8-963BF574F4A6}"/>
          </ac:picMkLst>
        </pc:picChg>
        <pc:picChg chg="del">
          <ac:chgData name="Skeete, Jonathan" userId="S::jxs7245@psu.edu::9ceef2a0-fcc7-4007-b36e-17cb8ac86471" providerId="AD" clId="Web-{D10C715F-EC1F-15C4-E426-50DB253F88A8}" dt="2024-09-08T17:21:43.642" v="989"/>
          <ac:picMkLst>
            <pc:docMk/>
            <pc:sldMk cId="2438277083" sldId="317"/>
            <ac:picMk id="4" creationId="{503CBB82-14E1-4A6A-1906-39B5EC521A76}"/>
          </ac:picMkLst>
        </pc:picChg>
        <pc:picChg chg="add mod">
          <ac:chgData name="Skeete, Jonathan" userId="S::jxs7245@psu.edu::9ceef2a0-fcc7-4007-b36e-17cb8ac86471" providerId="AD" clId="Web-{D10C715F-EC1F-15C4-E426-50DB253F88A8}" dt="2024-09-08T17:24:51.131" v="995" actId="1076"/>
          <ac:picMkLst>
            <pc:docMk/>
            <pc:sldMk cId="2438277083" sldId="317"/>
            <ac:picMk id="5" creationId="{8C081721-8BD5-BCD6-BAA5-2A5AF2C8F1D3}"/>
          </ac:picMkLst>
        </pc:picChg>
      </pc:sldChg>
      <pc:sldChg chg="modSp add replId">
        <pc:chgData name="Skeete, Jonathan" userId="S::jxs7245@psu.edu::9ceef2a0-fcc7-4007-b36e-17cb8ac86471" providerId="AD" clId="Web-{D10C715F-EC1F-15C4-E426-50DB253F88A8}" dt="2024-09-08T17:49:15.608" v="1266" actId="20577"/>
        <pc:sldMkLst>
          <pc:docMk/>
          <pc:sldMk cId="2983527667" sldId="318"/>
        </pc:sldMkLst>
        <pc:spChg chg="mod">
          <ac:chgData name="Skeete, Jonathan" userId="S::jxs7245@psu.edu::9ceef2a0-fcc7-4007-b36e-17cb8ac86471" providerId="AD" clId="Web-{D10C715F-EC1F-15C4-E426-50DB253F88A8}" dt="2024-09-08T17:46:29.838" v="1090" actId="20577"/>
          <ac:spMkLst>
            <pc:docMk/>
            <pc:sldMk cId="2983527667" sldId="318"/>
            <ac:spMk id="3185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7:47:04.604" v="1111" actId="20577"/>
          <ac:spMkLst>
            <pc:docMk/>
            <pc:sldMk cId="2983527667" sldId="318"/>
            <ac:spMk id="3186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7:47:54.512" v="1164" actId="20577"/>
          <ac:spMkLst>
            <pc:docMk/>
            <pc:sldMk cId="2983527667" sldId="318"/>
            <ac:spMk id="3187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7:48:00.544" v="1173" actId="20577"/>
          <ac:spMkLst>
            <pc:docMk/>
            <pc:sldMk cId="2983527667" sldId="318"/>
            <ac:spMk id="3190" creationId="{00000000-0000-0000-0000-000000000000}"/>
          </ac:spMkLst>
        </pc:spChg>
        <pc:spChg chg="mod">
          <ac:chgData name="Skeete, Jonathan" userId="S::jxs7245@psu.edu::9ceef2a0-fcc7-4007-b36e-17cb8ac86471" providerId="AD" clId="Web-{D10C715F-EC1F-15C4-E426-50DB253F88A8}" dt="2024-09-08T17:49:15.608" v="1266" actId="20577"/>
          <ac:spMkLst>
            <pc:docMk/>
            <pc:sldMk cId="2983527667" sldId="318"/>
            <ac:spMk id="3191" creationId="{00000000-0000-0000-0000-000000000000}"/>
          </ac:spMkLst>
        </pc:spChg>
      </pc:sldChg>
    </pc:docChg>
  </pc:docChgLst>
  <pc:docChgLst>
    <pc:chgData name="Geyer, Liam Frederick" userId="S::lfg5289@psu.edu::45348dc7-3a6a-4a54-b98d-87021b42e942" providerId="AD" clId="Web-{F29606D0-6AB8-3264-67CC-B4EA16B44C0F}"/>
    <pc:docChg chg="addSld modSld">
      <pc:chgData name="Geyer, Liam Frederick" userId="S::lfg5289@psu.edu::45348dc7-3a6a-4a54-b98d-87021b42e942" providerId="AD" clId="Web-{F29606D0-6AB8-3264-67CC-B4EA16B44C0F}" dt="2024-09-11T21:55:27.767" v="270" actId="20577"/>
      <pc:docMkLst>
        <pc:docMk/>
      </pc:docMkLst>
      <pc:sldChg chg="addSp modSp new">
        <pc:chgData name="Geyer, Liam Frederick" userId="S::lfg5289@psu.edu::45348dc7-3a6a-4a54-b98d-87021b42e942" providerId="AD" clId="Web-{F29606D0-6AB8-3264-67CC-B4EA16B44C0F}" dt="2024-09-11T21:55:27.767" v="270" actId="20577"/>
        <pc:sldMkLst>
          <pc:docMk/>
          <pc:sldMk cId="2515279941" sldId="321"/>
        </pc:sldMkLst>
        <pc:spChg chg="mod">
          <ac:chgData name="Geyer, Liam Frederick" userId="S::lfg5289@psu.edu::45348dc7-3a6a-4a54-b98d-87021b42e942" providerId="AD" clId="Web-{F29606D0-6AB8-3264-67CC-B4EA16B44C0F}" dt="2024-09-11T21:52:10.886" v="12" actId="20577"/>
          <ac:spMkLst>
            <pc:docMk/>
            <pc:sldMk cId="2515279941" sldId="321"/>
            <ac:spMk id="2" creationId="{AE37226A-4B05-7256-691D-A076D8ABFD90}"/>
          </ac:spMkLst>
        </pc:spChg>
        <pc:spChg chg="mod">
          <ac:chgData name="Geyer, Liam Frederick" userId="S::lfg5289@psu.edu::45348dc7-3a6a-4a54-b98d-87021b42e942" providerId="AD" clId="Web-{F29606D0-6AB8-3264-67CC-B4EA16B44C0F}" dt="2024-09-11T21:55:27.767" v="270" actId="20577"/>
          <ac:spMkLst>
            <pc:docMk/>
            <pc:sldMk cId="2515279941" sldId="321"/>
            <ac:spMk id="3" creationId="{037941B7-190B-574A-3612-C1E83431A9E0}"/>
          </ac:spMkLst>
        </pc:spChg>
        <pc:spChg chg="add mod">
          <ac:chgData name="Geyer, Liam Frederick" userId="S::lfg5289@psu.edu::45348dc7-3a6a-4a54-b98d-87021b42e942" providerId="AD" clId="Web-{F29606D0-6AB8-3264-67CC-B4EA16B44C0F}" dt="2024-09-11T21:55:21.501" v="264" actId="1076"/>
          <ac:spMkLst>
            <pc:docMk/>
            <pc:sldMk cId="2515279941" sldId="321"/>
            <ac:spMk id="5" creationId="{D918A071-F9CF-CAC3-F65F-90A1029B5C27}"/>
          </ac:spMkLst>
        </pc:spChg>
        <pc:picChg chg="add mod">
          <ac:chgData name="Geyer, Liam Frederick" userId="S::lfg5289@psu.edu::45348dc7-3a6a-4a54-b98d-87021b42e942" providerId="AD" clId="Web-{F29606D0-6AB8-3264-67CC-B4EA16B44C0F}" dt="2024-09-11T21:52:15.964" v="15" actId="1076"/>
          <ac:picMkLst>
            <pc:docMk/>
            <pc:sldMk cId="2515279941" sldId="321"/>
            <ac:picMk id="4" creationId="{43F8E68F-6D85-B8B3-72BF-37A13634B9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97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6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1bc263f502_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1bc263f502_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46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4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12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1bc263f502_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1bc263f502_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252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00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46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g11bc263f502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2" name="Google Shape;3822;g11bc263f502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10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g11bc263f502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2" name="Google Shape;3822;g11bc263f502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76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1bc263f502_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1bc263f502_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1" y="4540255"/>
            <a:ext cx="2227588" cy="726522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30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name="adj1" fmla="val 10800000"/>
              <a:gd name="adj2" fmla="val 78601"/>
              <a:gd name="adj3" fmla="val 1628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2" y="-1802996"/>
            <a:ext cx="4684741" cy="4684741"/>
          </a:xfrm>
          <a:prstGeom prst="blockArc">
            <a:avLst>
              <a:gd name="adj1" fmla="val 10800000"/>
              <a:gd name="adj2" fmla="val 21552055"/>
              <a:gd name="adj3" fmla="val 1222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"/>
          <p:cNvSpPr txBox="1">
            <a:spLocks noGrp="1"/>
          </p:cNvSpPr>
          <p:nvPr>
            <p:ph type="title" hasCustomPrompt="1"/>
          </p:nvPr>
        </p:nvSpPr>
        <p:spPr>
          <a:xfrm>
            <a:off x="1256050" y="1205625"/>
            <a:ext cx="6632100" cy="18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2" name="Google Shape;792;p11"/>
          <p:cNvSpPr txBox="1">
            <a:spLocks noGrp="1"/>
          </p:cNvSpPr>
          <p:nvPr>
            <p:ph type="subTitle" idx="1"/>
          </p:nvPr>
        </p:nvSpPr>
        <p:spPr>
          <a:xfrm>
            <a:off x="1912038" y="316740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3" name="Google Shape;793;p11"/>
          <p:cNvSpPr/>
          <p:nvPr/>
        </p:nvSpPr>
        <p:spPr>
          <a:xfrm flipH="1">
            <a:off x="-970367" y="3471285"/>
            <a:ext cx="2574600" cy="2574600"/>
          </a:xfrm>
          <a:prstGeom prst="blockArc">
            <a:avLst>
              <a:gd name="adj1" fmla="val 5958233"/>
              <a:gd name="adj2" fmla="val 18980253"/>
              <a:gd name="adj3" fmla="val 1476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4" name="Google Shape;79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57346" y="4025275"/>
            <a:ext cx="2038800" cy="13578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11"/>
          <p:cNvGrpSpPr/>
          <p:nvPr/>
        </p:nvGrpSpPr>
        <p:grpSpPr>
          <a:xfrm flipH="1">
            <a:off x="6916420" y="380544"/>
            <a:ext cx="2227588" cy="726522"/>
            <a:chOff x="3799000" y="1820400"/>
            <a:chExt cx="1039375" cy="338989"/>
          </a:xfrm>
        </p:grpSpPr>
        <p:sp>
          <p:nvSpPr>
            <p:cNvPr id="796" name="Google Shape;796;p11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2" name="Google Shape;83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471" y="-171325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5963" y="3471263"/>
            <a:ext cx="921650" cy="121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11"/>
          <p:cNvGrpSpPr/>
          <p:nvPr/>
        </p:nvGrpSpPr>
        <p:grpSpPr>
          <a:xfrm flipH="1">
            <a:off x="-206996" y="-68959"/>
            <a:ext cx="2227588" cy="726522"/>
            <a:chOff x="3620725" y="372750"/>
            <a:chExt cx="1039375" cy="338989"/>
          </a:xfrm>
        </p:grpSpPr>
        <p:sp>
          <p:nvSpPr>
            <p:cNvPr id="835" name="Google Shape;835;p1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11"/>
          <p:cNvSpPr/>
          <p:nvPr/>
        </p:nvSpPr>
        <p:spPr>
          <a:xfrm rot="10800000">
            <a:off x="39205" y="-757722"/>
            <a:ext cx="1735200" cy="1735200"/>
          </a:xfrm>
          <a:prstGeom prst="blockArc">
            <a:avLst>
              <a:gd name="adj1" fmla="val 5958233"/>
              <a:gd name="adj2" fmla="val 2313425"/>
              <a:gd name="adj3" fmla="val 2288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1"/>
          <p:cNvSpPr/>
          <p:nvPr/>
        </p:nvSpPr>
        <p:spPr>
          <a:xfrm rot="10800000">
            <a:off x="255950" y="-712275"/>
            <a:ext cx="1643700" cy="164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4" name="Google Shape;8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87" y="253415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050" y="1410474"/>
            <a:ext cx="1052700" cy="75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33887" y="4366815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26681" y="2545244"/>
            <a:ext cx="1164725" cy="835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11"/>
          <p:cNvGrpSpPr/>
          <p:nvPr/>
        </p:nvGrpSpPr>
        <p:grpSpPr>
          <a:xfrm>
            <a:off x="6889313" y="4472001"/>
            <a:ext cx="2227588" cy="726522"/>
            <a:chOff x="5608450" y="1680311"/>
            <a:chExt cx="1039375" cy="338989"/>
          </a:xfrm>
        </p:grpSpPr>
        <p:sp>
          <p:nvSpPr>
            <p:cNvPr id="879" name="Google Shape;879;p1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2"/>
          </p:nvPr>
        </p:nvSpPr>
        <p:spPr>
          <a:xfrm>
            <a:off x="2131850" y="1707300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subTitle" idx="1"/>
          </p:nvPr>
        </p:nvSpPr>
        <p:spPr>
          <a:xfrm>
            <a:off x="21318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title" idx="3"/>
          </p:nvPr>
        </p:nvSpPr>
        <p:spPr>
          <a:xfrm>
            <a:off x="5792350" y="1707300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subTitle" idx="4"/>
          </p:nvPr>
        </p:nvSpPr>
        <p:spPr>
          <a:xfrm>
            <a:off x="57923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5"/>
          </p:nvPr>
        </p:nvSpPr>
        <p:spPr>
          <a:xfrm>
            <a:off x="2131850" y="2954144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subTitle" idx="6"/>
          </p:nvPr>
        </p:nvSpPr>
        <p:spPr>
          <a:xfrm>
            <a:off x="2131850" y="3376625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 idx="7"/>
          </p:nvPr>
        </p:nvSpPr>
        <p:spPr>
          <a:xfrm>
            <a:off x="5792350" y="2954144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subTitle" idx="8"/>
          </p:nvPr>
        </p:nvSpPr>
        <p:spPr>
          <a:xfrm>
            <a:off x="5792350" y="3376626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title" idx="9" hasCustomPrompt="1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13" hasCustomPrompt="1"/>
          </p:nvPr>
        </p:nvSpPr>
        <p:spPr>
          <a:xfrm>
            <a:off x="1242050" y="3235750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2258" y="32386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30" name="Google Shape;9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37325" y="3653261"/>
            <a:ext cx="2885125" cy="1921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13"/>
          <p:cNvGrpSpPr/>
          <p:nvPr/>
        </p:nvGrpSpPr>
        <p:grpSpPr>
          <a:xfrm rot="5400000">
            <a:off x="-1082747" y="1310115"/>
            <a:ext cx="2227588" cy="726522"/>
            <a:chOff x="3857800" y="1143286"/>
            <a:chExt cx="1039375" cy="338989"/>
          </a:xfrm>
        </p:grpSpPr>
        <p:sp>
          <p:nvSpPr>
            <p:cNvPr id="932" name="Google Shape;932;p1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3"/>
          <p:cNvGrpSpPr/>
          <p:nvPr/>
        </p:nvGrpSpPr>
        <p:grpSpPr>
          <a:xfrm flipH="1">
            <a:off x="8430779" y="791666"/>
            <a:ext cx="2227588" cy="726522"/>
            <a:chOff x="3620725" y="372750"/>
            <a:chExt cx="1039375" cy="338989"/>
          </a:xfrm>
        </p:grpSpPr>
        <p:sp>
          <p:nvSpPr>
            <p:cNvPr id="963" name="Google Shape;963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13"/>
          <p:cNvSpPr/>
          <p:nvPr/>
        </p:nvSpPr>
        <p:spPr>
          <a:xfrm rot="8403335">
            <a:off x="-394847" y="-476389"/>
            <a:ext cx="1410650" cy="1410650"/>
          </a:xfrm>
          <a:prstGeom prst="blockArc">
            <a:avLst>
              <a:gd name="adj1" fmla="val 10800000"/>
              <a:gd name="adj2" fmla="val 138617"/>
              <a:gd name="adj3" fmla="val 2112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13"/>
          <p:cNvSpPr/>
          <p:nvPr/>
        </p:nvSpPr>
        <p:spPr>
          <a:xfrm>
            <a:off x="-395376" y="-2179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13"/>
          <p:cNvGrpSpPr/>
          <p:nvPr/>
        </p:nvGrpSpPr>
        <p:grpSpPr>
          <a:xfrm>
            <a:off x="7753454" y="-41534"/>
            <a:ext cx="2227588" cy="726522"/>
            <a:chOff x="3620725" y="372750"/>
            <a:chExt cx="1039375" cy="338989"/>
          </a:xfrm>
        </p:grpSpPr>
        <p:sp>
          <p:nvSpPr>
            <p:cNvPr id="999" name="Google Shape;999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3899975"/>
            <a:ext cx="1041075" cy="109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13"/>
          <p:cNvGrpSpPr/>
          <p:nvPr/>
        </p:nvGrpSpPr>
        <p:grpSpPr>
          <a:xfrm>
            <a:off x="782362" y="4049869"/>
            <a:ext cx="317072" cy="126020"/>
            <a:chOff x="4481802" y="1143286"/>
            <a:chExt cx="147943" cy="58800"/>
          </a:xfrm>
        </p:grpSpPr>
        <p:sp>
          <p:nvSpPr>
            <p:cNvPr id="1038" name="Google Shape;10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3"/>
          <p:cNvGrpSpPr/>
          <p:nvPr/>
        </p:nvGrpSpPr>
        <p:grpSpPr>
          <a:xfrm>
            <a:off x="4850553" y="4656385"/>
            <a:ext cx="2227589" cy="726958"/>
            <a:chOff x="6972150" y="711750"/>
            <a:chExt cx="1039375" cy="339193"/>
          </a:xfrm>
        </p:grpSpPr>
        <p:sp>
          <p:nvSpPr>
            <p:cNvPr id="1041" name="Google Shape;1041;p1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2" name="Google Shape;10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775" y="280525"/>
            <a:ext cx="923250" cy="12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3"/>
          <p:cNvSpPr/>
          <p:nvPr/>
        </p:nvSpPr>
        <p:spPr>
          <a:xfrm rot="999904">
            <a:off x="3358951" y="4439227"/>
            <a:ext cx="2408148" cy="2408148"/>
          </a:xfrm>
          <a:prstGeom prst="blockArc">
            <a:avLst>
              <a:gd name="adj1" fmla="val 10800000"/>
              <a:gd name="adj2" fmla="val 122097"/>
              <a:gd name="adj3" fmla="val 1551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4"/>
          <p:cNvSpPr txBox="1">
            <a:spLocks noGrp="1"/>
          </p:cNvSpPr>
          <p:nvPr>
            <p:ph type="title"/>
          </p:nvPr>
        </p:nvSpPr>
        <p:spPr>
          <a:xfrm>
            <a:off x="1000772" y="2773363"/>
            <a:ext cx="3567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6" name="Google Shape;1076;p14"/>
          <p:cNvSpPr txBox="1">
            <a:spLocks noGrp="1"/>
          </p:cNvSpPr>
          <p:nvPr>
            <p:ph type="title" idx="2" hasCustomPrompt="1"/>
          </p:nvPr>
        </p:nvSpPr>
        <p:spPr>
          <a:xfrm>
            <a:off x="2160366" y="1306338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7" name="Google Shape;1077;p14"/>
          <p:cNvSpPr txBox="1">
            <a:spLocks noGrp="1"/>
          </p:cNvSpPr>
          <p:nvPr>
            <p:ph type="subTitle" idx="1"/>
          </p:nvPr>
        </p:nvSpPr>
        <p:spPr>
          <a:xfrm>
            <a:off x="1410216" y="3586944"/>
            <a:ext cx="2748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4"/>
          <p:cNvSpPr/>
          <p:nvPr/>
        </p:nvSpPr>
        <p:spPr>
          <a:xfrm>
            <a:off x="4902603" y="-760147"/>
            <a:ext cx="1602300" cy="160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4"/>
          <p:cNvSpPr/>
          <p:nvPr/>
        </p:nvSpPr>
        <p:spPr>
          <a:xfrm flipH="1">
            <a:off x="-720049" y="-504550"/>
            <a:ext cx="1970400" cy="1970400"/>
          </a:xfrm>
          <a:prstGeom prst="blockArc">
            <a:avLst>
              <a:gd name="adj1" fmla="val 3139239"/>
              <a:gd name="adj2" fmla="val 14630311"/>
              <a:gd name="adj3" fmla="val 2349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4"/>
          <p:cNvSpPr/>
          <p:nvPr/>
        </p:nvSpPr>
        <p:spPr>
          <a:xfrm>
            <a:off x="-944548" y="147875"/>
            <a:ext cx="1843800" cy="184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1" name="Google Shape;1081;p14"/>
          <p:cNvGrpSpPr/>
          <p:nvPr/>
        </p:nvGrpSpPr>
        <p:grpSpPr>
          <a:xfrm rot="10800000" flipH="1">
            <a:off x="51449" y="2982274"/>
            <a:ext cx="526334" cy="2227568"/>
            <a:chOff x="9663874" y="1645892"/>
            <a:chExt cx="526334" cy="2227568"/>
          </a:xfrm>
        </p:grpSpPr>
        <p:sp>
          <p:nvSpPr>
            <p:cNvPr id="1082" name="Google Shape;1082;p14"/>
            <p:cNvSpPr/>
            <p:nvPr/>
          </p:nvSpPr>
          <p:spPr>
            <a:xfrm rot="5400000">
              <a:off x="10064208" y="355640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 rot="5400000">
              <a:off x="9864041" y="374746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 rot="5400000">
              <a:off x="9663874" y="374746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5400000">
              <a:off x="9864041" y="336535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5400000">
              <a:off x="9663874" y="336535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5400000">
              <a:off x="9864041" y="29832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 rot="5400000">
              <a:off x="9663874" y="29832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 rot="5400000">
              <a:off x="9864041" y="317430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 rot="5400000">
              <a:off x="9864041" y="279220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 rot="5400000">
              <a:off x="9663874" y="279220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 rot="5400000">
              <a:off x="10064208" y="24100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 rot="5400000">
              <a:off x="10064208" y="260115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 rot="5400000">
              <a:off x="9864041" y="260115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 rot="5400000">
              <a:off x="10064208" y="221904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 rot="5400000">
              <a:off x="9864041" y="221904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 rot="5400000">
              <a:off x="10064208" y="183694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 rot="5400000">
              <a:off x="9663874" y="183694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 rot="5400000">
              <a:off x="10064208" y="202799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 rot="5400000">
              <a:off x="9864041" y="202799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 rot="5400000">
              <a:off x="9663874" y="202799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 rot="5400000">
              <a:off x="10064208" y="164589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 rot="5400000">
              <a:off x="9864041" y="164589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 rot="5400000">
              <a:off x="9663874" y="164589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14"/>
          <p:cNvSpPr/>
          <p:nvPr/>
        </p:nvSpPr>
        <p:spPr>
          <a:xfrm>
            <a:off x="5854026" y="386019"/>
            <a:ext cx="5011500" cy="5011500"/>
          </a:xfrm>
          <a:prstGeom prst="blockArc">
            <a:avLst>
              <a:gd name="adj1" fmla="val 3870717"/>
              <a:gd name="adj2" fmla="val 17792570"/>
              <a:gd name="adj3" fmla="val 6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4"/>
          <p:cNvSpPr/>
          <p:nvPr/>
        </p:nvSpPr>
        <p:spPr>
          <a:xfrm>
            <a:off x="5889126" y="254025"/>
            <a:ext cx="4348500" cy="435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"/>
          <p:cNvSpPr txBox="1">
            <a:spLocks noGrp="1"/>
          </p:cNvSpPr>
          <p:nvPr>
            <p:ph type="title"/>
          </p:nvPr>
        </p:nvSpPr>
        <p:spPr>
          <a:xfrm>
            <a:off x="713425" y="2785350"/>
            <a:ext cx="55323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15"/>
          <p:cNvSpPr txBox="1">
            <a:spLocks noGrp="1"/>
          </p:cNvSpPr>
          <p:nvPr>
            <p:ph type="subTitle" idx="1"/>
          </p:nvPr>
        </p:nvSpPr>
        <p:spPr>
          <a:xfrm>
            <a:off x="713400" y="1220875"/>
            <a:ext cx="55323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15"/>
          <p:cNvGrpSpPr/>
          <p:nvPr/>
        </p:nvGrpSpPr>
        <p:grpSpPr>
          <a:xfrm>
            <a:off x="6790803" y="4327010"/>
            <a:ext cx="2227589" cy="726958"/>
            <a:chOff x="6972150" y="711750"/>
            <a:chExt cx="1039375" cy="339193"/>
          </a:xfrm>
        </p:grpSpPr>
        <p:sp>
          <p:nvSpPr>
            <p:cNvPr id="1111" name="Google Shape;1111;p15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5"/>
          <p:cNvGrpSpPr/>
          <p:nvPr/>
        </p:nvGrpSpPr>
        <p:grpSpPr>
          <a:xfrm flipH="1">
            <a:off x="7179080" y="606666"/>
            <a:ext cx="2227589" cy="1527191"/>
            <a:chOff x="5519300" y="372750"/>
            <a:chExt cx="1039375" cy="712575"/>
          </a:xfrm>
        </p:grpSpPr>
        <p:sp>
          <p:nvSpPr>
            <p:cNvPr id="1144" name="Google Shape;1144;p1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15"/>
          <p:cNvSpPr/>
          <p:nvPr/>
        </p:nvSpPr>
        <p:spPr>
          <a:xfrm flipH="1">
            <a:off x="-844101" y="4093890"/>
            <a:ext cx="1916700" cy="1916700"/>
          </a:xfrm>
          <a:prstGeom prst="blockArc">
            <a:avLst>
              <a:gd name="adj1" fmla="val 7189467"/>
              <a:gd name="adj2" fmla="val 18520015"/>
              <a:gd name="adj3" fmla="val 2303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214" name="Google Shape;1214;p16"/>
          <p:cNvGrpSpPr/>
          <p:nvPr/>
        </p:nvGrpSpPr>
        <p:grpSpPr>
          <a:xfrm rot="-5400000" flipH="1">
            <a:off x="7821325" y="679905"/>
            <a:ext cx="2227588" cy="726522"/>
            <a:chOff x="3799000" y="1820400"/>
            <a:chExt cx="1039375" cy="338989"/>
          </a:xfrm>
        </p:grpSpPr>
        <p:sp>
          <p:nvSpPr>
            <p:cNvPr id="1215" name="Google Shape;1215;p16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16"/>
          <p:cNvGrpSpPr/>
          <p:nvPr/>
        </p:nvGrpSpPr>
        <p:grpSpPr>
          <a:xfrm flipH="1">
            <a:off x="-1654513" y="2869728"/>
            <a:ext cx="2227589" cy="1527191"/>
            <a:chOff x="5519300" y="372750"/>
            <a:chExt cx="1039375" cy="712575"/>
          </a:xfrm>
        </p:grpSpPr>
        <p:sp>
          <p:nvSpPr>
            <p:cNvPr id="1251" name="Google Shape;1251;p16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16"/>
          <p:cNvSpPr/>
          <p:nvPr/>
        </p:nvSpPr>
        <p:spPr>
          <a:xfrm rot="899876" flipH="1">
            <a:off x="-1364959" y="4184160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6"/>
          <p:cNvSpPr/>
          <p:nvPr/>
        </p:nvSpPr>
        <p:spPr>
          <a:xfrm flipH="1">
            <a:off x="-850779" y="4573892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16"/>
          <p:cNvSpPr/>
          <p:nvPr/>
        </p:nvSpPr>
        <p:spPr>
          <a:xfrm>
            <a:off x="8681330" y="1443900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6"/>
          <p:cNvSpPr/>
          <p:nvPr/>
        </p:nvSpPr>
        <p:spPr>
          <a:xfrm>
            <a:off x="8776832" y="1556676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6"/>
          <p:cNvSpPr/>
          <p:nvPr/>
        </p:nvSpPr>
        <p:spPr>
          <a:xfrm rot="3508339" flipH="1">
            <a:off x="-1727887" y="-2075610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7"/>
          <p:cNvSpPr txBox="1">
            <a:spLocks noGrp="1"/>
          </p:cNvSpPr>
          <p:nvPr>
            <p:ph type="title"/>
          </p:nvPr>
        </p:nvSpPr>
        <p:spPr>
          <a:xfrm>
            <a:off x="4450946" y="1493550"/>
            <a:ext cx="34932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17"/>
          <p:cNvSpPr txBox="1">
            <a:spLocks noGrp="1"/>
          </p:cNvSpPr>
          <p:nvPr>
            <p:ph type="subTitle" idx="1"/>
          </p:nvPr>
        </p:nvSpPr>
        <p:spPr>
          <a:xfrm>
            <a:off x="4450925" y="2634150"/>
            <a:ext cx="34932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17"/>
          <p:cNvSpPr/>
          <p:nvPr/>
        </p:nvSpPr>
        <p:spPr>
          <a:xfrm rot="-5400000">
            <a:off x="3094299" y="4025425"/>
            <a:ext cx="2102100" cy="210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7" name="Google Shape;1327;p17"/>
          <p:cNvGrpSpPr/>
          <p:nvPr/>
        </p:nvGrpSpPr>
        <p:grpSpPr>
          <a:xfrm>
            <a:off x="7342730" y="-239484"/>
            <a:ext cx="2227589" cy="1527191"/>
            <a:chOff x="5519300" y="372750"/>
            <a:chExt cx="1039375" cy="712575"/>
          </a:xfrm>
        </p:grpSpPr>
        <p:sp>
          <p:nvSpPr>
            <p:cNvPr id="1328" name="Google Shape;1328;p1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17"/>
          <p:cNvSpPr/>
          <p:nvPr/>
        </p:nvSpPr>
        <p:spPr>
          <a:xfrm rot="-1856039">
            <a:off x="8454804" y="1900412"/>
            <a:ext cx="2574846" cy="2574846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7"/>
          <p:cNvSpPr/>
          <p:nvPr/>
        </p:nvSpPr>
        <p:spPr>
          <a:xfrm>
            <a:off x="8472788" y="1832675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7"/>
          <p:cNvSpPr/>
          <p:nvPr/>
        </p:nvSpPr>
        <p:spPr>
          <a:xfrm rot="-6009249">
            <a:off x="4503832" y="-1121226"/>
            <a:ext cx="2030097" cy="2030097"/>
          </a:xfrm>
          <a:prstGeom prst="blockArc">
            <a:avLst>
              <a:gd name="adj1" fmla="val 5958233"/>
              <a:gd name="adj2" fmla="val 17663173"/>
              <a:gd name="adj3" fmla="val 2497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"/>
          <p:cNvSpPr/>
          <p:nvPr/>
        </p:nvSpPr>
        <p:spPr>
          <a:xfrm rot="-8814536">
            <a:off x="-1455112" y="-720135"/>
            <a:ext cx="3302921" cy="3302921"/>
          </a:xfrm>
          <a:prstGeom prst="blockArc">
            <a:avLst>
              <a:gd name="adj1" fmla="val 5958233"/>
              <a:gd name="adj2" fmla="val 15340052"/>
              <a:gd name="adj3" fmla="val 859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8"/>
          <p:cNvSpPr txBox="1">
            <a:spLocks noGrp="1"/>
          </p:cNvSpPr>
          <p:nvPr>
            <p:ph type="subTitle" idx="1"/>
          </p:nvPr>
        </p:nvSpPr>
        <p:spPr>
          <a:xfrm>
            <a:off x="5406338" y="3248988"/>
            <a:ext cx="2345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18"/>
          <p:cNvSpPr txBox="1">
            <a:spLocks noGrp="1"/>
          </p:cNvSpPr>
          <p:nvPr>
            <p:ph type="title"/>
          </p:nvPr>
        </p:nvSpPr>
        <p:spPr>
          <a:xfrm>
            <a:off x="5406338" y="847788"/>
            <a:ext cx="23457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402" name="Google Shape;1402;p18"/>
          <p:cNvGrpSpPr/>
          <p:nvPr/>
        </p:nvGrpSpPr>
        <p:grpSpPr>
          <a:xfrm rot="5400000">
            <a:off x="7715578" y="1640303"/>
            <a:ext cx="2227588" cy="726522"/>
            <a:chOff x="3857800" y="1143286"/>
            <a:chExt cx="1039375" cy="338989"/>
          </a:xfrm>
        </p:grpSpPr>
        <p:sp>
          <p:nvSpPr>
            <p:cNvPr id="1403" name="Google Shape;1403;p1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18"/>
          <p:cNvSpPr/>
          <p:nvPr/>
        </p:nvSpPr>
        <p:spPr>
          <a:xfrm>
            <a:off x="7939983" y="-460465"/>
            <a:ext cx="2574600" cy="2574600"/>
          </a:xfrm>
          <a:prstGeom prst="blockArc">
            <a:avLst>
              <a:gd name="adj1" fmla="val 4995051"/>
              <a:gd name="adj2" fmla="val 15534555"/>
              <a:gd name="adj3" fmla="val 1247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8118303" y="-528275"/>
            <a:ext cx="2175600" cy="2176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18"/>
          <p:cNvGrpSpPr/>
          <p:nvPr/>
        </p:nvGrpSpPr>
        <p:grpSpPr>
          <a:xfrm>
            <a:off x="3961221" y="4604105"/>
            <a:ext cx="2227588" cy="726522"/>
            <a:chOff x="5608450" y="1680311"/>
            <a:chExt cx="1039375" cy="338989"/>
          </a:xfrm>
        </p:grpSpPr>
        <p:sp>
          <p:nvSpPr>
            <p:cNvPr id="1436" name="Google Shape;1436;p18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2" name="Google Shape;1472;p18"/>
          <p:cNvSpPr>
            <a:spLocks noGrp="1"/>
          </p:cNvSpPr>
          <p:nvPr>
            <p:ph type="pic" idx="2"/>
          </p:nvPr>
        </p:nvSpPr>
        <p:spPr>
          <a:xfrm>
            <a:off x="-597325" y="-973050"/>
            <a:ext cx="5239500" cy="5239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9"/>
          <p:cNvSpPr txBox="1">
            <a:spLocks noGrp="1"/>
          </p:cNvSpPr>
          <p:nvPr>
            <p:ph type="subTitle" idx="1"/>
          </p:nvPr>
        </p:nvSpPr>
        <p:spPr>
          <a:xfrm>
            <a:off x="1261600" y="3442625"/>
            <a:ext cx="3045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5" name="Google Shape;1475;p19"/>
          <p:cNvSpPr txBox="1">
            <a:spLocks noGrp="1"/>
          </p:cNvSpPr>
          <p:nvPr>
            <p:ph type="title"/>
          </p:nvPr>
        </p:nvSpPr>
        <p:spPr>
          <a:xfrm>
            <a:off x="1261600" y="2754425"/>
            <a:ext cx="3045600" cy="7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19"/>
          <p:cNvGrpSpPr/>
          <p:nvPr/>
        </p:nvGrpSpPr>
        <p:grpSpPr>
          <a:xfrm>
            <a:off x="5306305" y="3420416"/>
            <a:ext cx="2227589" cy="1527191"/>
            <a:chOff x="5519300" y="372750"/>
            <a:chExt cx="1039375" cy="712575"/>
          </a:xfrm>
        </p:grpSpPr>
        <p:sp>
          <p:nvSpPr>
            <p:cNvPr id="1477" name="Google Shape;1477;p1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19"/>
          <p:cNvSpPr/>
          <p:nvPr/>
        </p:nvSpPr>
        <p:spPr>
          <a:xfrm rot="5400000">
            <a:off x="4155725" y="4470421"/>
            <a:ext cx="1647000" cy="1647000"/>
          </a:xfrm>
          <a:prstGeom prst="blockArc">
            <a:avLst>
              <a:gd name="adj1" fmla="val 4879357"/>
              <a:gd name="adj2" fmla="val 17324067"/>
              <a:gd name="adj3" fmla="val 2579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19"/>
          <p:cNvSpPr/>
          <p:nvPr/>
        </p:nvSpPr>
        <p:spPr>
          <a:xfrm rot="10800000" flipH="1">
            <a:off x="4073085" y="4576593"/>
            <a:ext cx="15267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9"/>
          <p:cNvSpPr/>
          <p:nvPr/>
        </p:nvSpPr>
        <p:spPr>
          <a:xfrm flipH="1">
            <a:off x="-1308567" y="-93890"/>
            <a:ext cx="2574600" cy="2574600"/>
          </a:xfrm>
          <a:prstGeom prst="blockArc">
            <a:avLst>
              <a:gd name="adj1" fmla="val 4879357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9"/>
          <p:cNvSpPr/>
          <p:nvPr/>
        </p:nvSpPr>
        <p:spPr>
          <a:xfrm flipH="1">
            <a:off x="-564297" y="-1617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19"/>
          <p:cNvGrpSpPr/>
          <p:nvPr/>
        </p:nvGrpSpPr>
        <p:grpSpPr>
          <a:xfrm flipH="1">
            <a:off x="7316928" y="167285"/>
            <a:ext cx="2227589" cy="726958"/>
            <a:chOff x="6972150" y="711750"/>
            <a:chExt cx="1039375" cy="339193"/>
          </a:xfrm>
        </p:grpSpPr>
        <p:sp>
          <p:nvSpPr>
            <p:cNvPr id="1549" name="Google Shape;1549;p19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0"/>
          <p:cNvSpPr/>
          <p:nvPr/>
        </p:nvSpPr>
        <p:spPr>
          <a:xfrm rot="-5400000">
            <a:off x="2057213" y="-1133420"/>
            <a:ext cx="2574600" cy="2574600"/>
          </a:xfrm>
          <a:prstGeom prst="blockArc">
            <a:avLst>
              <a:gd name="adj1" fmla="val 3945880"/>
              <a:gd name="adj2" fmla="val 17571315"/>
              <a:gd name="adj3" fmla="val 91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20"/>
          <p:cNvSpPr txBox="1">
            <a:spLocks noGrp="1"/>
          </p:cNvSpPr>
          <p:nvPr>
            <p:ph type="subTitle" idx="1"/>
          </p:nvPr>
        </p:nvSpPr>
        <p:spPr>
          <a:xfrm>
            <a:off x="4742550" y="2525550"/>
            <a:ext cx="3278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4" name="Google Shape;1584;p20"/>
          <p:cNvSpPr txBox="1">
            <a:spLocks noGrp="1"/>
          </p:cNvSpPr>
          <p:nvPr>
            <p:ph type="title"/>
          </p:nvPr>
        </p:nvSpPr>
        <p:spPr>
          <a:xfrm>
            <a:off x="4742550" y="1786650"/>
            <a:ext cx="3278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85" name="Google Shape;1585;p20"/>
          <p:cNvSpPr/>
          <p:nvPr/>
        </p:nvSpPr>
        <p:spPr>
          <a:xfrm rot="-5400000">
            <a:off x="2294425" y="-560575"/>
            <a:ext cx="1900500" cy="1901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6" name="Google Shape;1586;p20"/>
          <p:cNvGrpSpPr/>
          <p:nvPr/>
        </p:nvGrpSpPr>
        <p:grpSpPr>
          <a:xfrm>
            <a:off x="269278" y="4129948"/>
            <a:ext cx="2227589" cy="726958"/>
            <a:chOff x="6972150" y="711750"/>
            <a:chExt cx="1039375" cy="339193"/>
          </a:xfrm>
        </p:grpSpPr>
        <p:sp>
          <p:nvSpPr>
            <p:cNvPr id="1587" name="Google Shape;1587;p20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20"/>
          <p:cNvGrpSpPr/>
          <p:nvPr/>
        </p:nvGrpSpPr>
        <p:grpSpPr>
          <a:xfrm rot="-5400000">
            <a:off x="-80933" y="615228"/>
            <a:ext cx="2227589" cy="1527191"/>
            <a:chOff x="5519300" y="372750"/>
            <a:chExt cx="1039375" cy="712575"/>
          </a:xfrm>
        </p:grpSpPr>
        <p:sp>
          <p:nvSpPr>
            <p:cNvPr id="1620" name="Google Shape;1620;p20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4228090" y="2680725"/>
            <a:ext cx="27621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 hasCustomPrompt="1"/>
          </p:nvPr>
        </p:nvSpPr>
        <p:spPr>
          <a:xfrm>
            <a:off x="2356910" y="3011350"/>
            <a:ext cx="14376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4228073" y="3530819"/>
            <a:ext cx="276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"/>
          <p:cNvSpPr/>
          <p:nvPr/>
        </p:nvSpPr>
        <p:spPr>
          <a:xfrm rot="7304698">
            <a:off x="-784688" y="3074934"/>
            <a:ext cx="2252826" cy="2252826"/>
          </a:xfrm>
          <a:prstGeom prst="blockArc">
            <a:avLst>
              <a:gd name="adj1" fmla="val 6747610"/>
              <a:gd name="adj2" fmla="val 21450309"/>
              <a:gd name="adj3" fmla="val 1733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 rot="-8399579">
            <a:off x="6604599" y="-1415011"/>
            <a:ext cx="3375739" cy="3375739"/>
          </a:xfrm>
          <a:prstGeom prst="blockArc">
            <a:avLst>
              <a:gd name="adj1" fmla="val 10800000"/>
              <a:gd name="adj2" fmla="val 21450309"/>
              <a:gd name="adj3" fmla="val 1733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261903" y="658823"/>
            <a:ext cx="2227589" cy="726958"/>
            <a:chOff x="6972150" y="711750"/>
            <a:chExt cx="1039375" cy="339193"/>
          </a:xfrm>
        </p:grpSpPr>
        <p:sp>
          <p:nvSpPr>
            <p:cNvPr id="135" name="Google Shape;135;p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-280170" y="-141409"/>
            <a:ext cx="2227589" cy="1527191"/>
            <a:chOff x="5519300" y="372750"/>
            <a:chExt cx="1039375" cy="712575"/>
          </a:xfrm>
        </p:grpSpPr>
        <p:sp>
          <p:nvSpPr>
            <p:cNvPr id="168" name="Google Shape;168;p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-154771" y="4691203"/>
            <a:ext cx="2227588" cy="726522"/>
            <a:chOff x="3620725" y="372750"/>
            <a:chExt cx="1039375" cy="338989"/>
          </a:xfrm>
        </p:grpSpPr>
        <p:sp>
          <p:nvSpPr>
            <p:cNvPr id="236" name="Google Shape;236;p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1"/>
          <p:cNvSpPr txBox="1">
            <a:spLocks noGrp="1"/>
          </p:cNvSpPr>
          <p:nvPr>
            <p:ph type="subTitle" idx="1"/>
          </p:nvPr>
        </p:nvSpPr>
        <p:spPr>
          <a:xfrm>
            <a:off x="1379100" y="2694888"/>
            <a:ext cx="2337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9" name="Google Shape;1689;p21"/>
          <p:cNvSpPr txBox="1">
            <a:spLocks noGrp="1"/>
          </p:cNvSpPr>
          <p:nvPr>
            <p:ph type="title"/>
          </p:nvPr>
        </p:nvSpPr>
        <p:spPr>
          <a:xfrm>
            <a:off x="1379100" y="1401888"/>
            <a:ext cx="233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690" name="Google Shape;1690;p21"/>
          <p:cNvGrpSpPr/>
          <p:nvPr/>
        </p:nvGrpSpPr>
        <p:grpSpPr>
          <a:xfrm>
            <a:off x="3420104" y="-68109"/>
            <a:ext cx="2227588" cy="726522"/>
            <a:chOff x="3620725" y="372750"/>
            <a:chExt cx="1039375" cy="338989"/>
          </a:xfrm>
        </p:grpSpPr>
        <p:sp>
          <p:nvSpPr>
            <p:cNvPr id="1691" name="Google Shape;1691;p2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21"/>
          <p:cNvGrpSpPr/>
          <p:nvPr/>
        </p:nvGrpSpPr>
        <p:grpSpPr>
          <a:xfrm rot="5400000">
            <a:off x="-820629" y="932205"/>
            <a:ext cx="2227588" cy="726522"/>
            <a:chOff x="5608450" y="1680311"/>
            <a:chExt cx="1039375" cy="338989"/>
          </a:xfrm>
        </p:grpSpPr>
        <p:sp>
          <p:nvSpPr>
            <p:cNvPr id="1729" name="Google Shape;1729;p2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5" name="Google Shape;1765;p21"/>
          <p:cNvSpPr/>
          <p:nvPr/>
        </p:nvSpPr>
        <p:spPr>
          <a:xfrm flipH="1">
            <a:off x="-1017276" y="1761349"/>
            <a:ext cx="1915200" cy="1915200"/>
          </a:xfrm>
          <a:prstGeom prst="blockArc">
            <a:avLst>
              <a:gd name="adj1" fmla="val 4170144"/>
              <a:gd name="adj2" fmla="val 17768977"/>
              <a:gd name="adj3" fmla="val 2204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1"/>
          <p:cNvSpPr/>
          <p:nvPr/>
        </p:nvSpPr>
        <p:spPr>
          <a:xfrm>
            <a:off x="2756688" y="-791362"/>
            <a:ext cx="15267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7" name="Google Shape;1767;p21"/>
          <p:cNvGrpSpPr/>
          <p:nvPr/>
        </p:nvGrpSpPr>
        <p:grpSpPr>
          <a:xfrm>
            <a:off x="6980855" y="3676541"/>
            <a:ext cx="2227589" cy="1527191"/>
            <a:chOff x="5519300" y="372750"/>
            <a:chExt cx="1039375" cy="712575"/>
          </a:xfrm>
        </p:grpSpPr>
        <p:sp>
          <p:nvSpPr>
            <p:cNvPr id="1768" name="Google Shape;1768;p2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35" name="Google Shape;1835;p22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36" name="Google Shape;1836;p22"/>
          <p:cNvGrpSpPr/>
          <p:nvPr/>
        </p:nvGrpSpPr>
        <p:grpSpPr>
          <a:xfrm rot="5400000">
            <a:off x="-809808" y="679905"/>
            <a:ext cx="2227588" cy="726522"/>
            <a:chOff x="3799000" y="1820400"/>
            <a:chExt cx="1039375" cy="338989"/>
          </a:xfrm>
        </p:grpSpPr>
        <p:sp>
          <p:nvSpPr>
            <p:cNvPr id="1837" name="Google Shape;1837;p2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22"/>
          <p:cNvGrpSpPr/>
          <p:nvPr/>
        </p:nvGrpSpPr>
        <p:grpSpPr>
          <a:xfrm>
            <a:off x="8402730" y="2587316"/>
            <a:ext cx="2227589" cy="1527191"/>
            <a:chOff x="5519300" y="372750"/>
            <a:chExt cx="1039375" cy="712575"/>
          </a:xfrm>
        </p:grpSpPr>
        <p:sp>
          <p:nvSpPr>
            <p:cNvPr id="1873" name="Google Shape;1873;p2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0" name="Google Shape;1940;p22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22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22"/>
          <p:cNvSpPr/>
          <p:nvPr/>
        </p:nvSpPr>
        <p:spPr>
          <a:xfrm flipH="1">
            <a:off x="-2104850" y="2015612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22"/>
          <p:cNvSpPr/>
          <p:nvPr/>
        </p:nvSpPr>
        <p:spPr>
          <a:xfrm flipH="1">
            <a:off x="-1488152" y="2128389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4" name="Google Shape;194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22"/>
          <p:cNvSpPr/>
          <p:nvPr/>
        </p:nvSpPr>
        <p:spPr>
          <a:xfrm rot="-3508339">
            <a:off x="8149368" y="-1588885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3"/>
          <p:cNvSpPr txBox="1">
            <a:spLocks noGrp="1"/>
          </p:cNvSpPr>
          <p:nvPr>
            <p:ph type="title"/>
          </p:nvPr>
        </p:nvSpPr>
        <p:spPr>
          <a:xfrm>
            <a:off x="3970800" y="445025"/>
            <a:ext cx="4483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48" name="Google Shape;1948;p23"/>
          <p:cNvSpPr txBox="1">
            <a:spLocks noGrp="1"/>
          </p:cNvSpPr>
          <p:nvPr>
            <p:ph type="title" idx="2"/>
          </p:nvPr>
        </p:nvSpPr>
        <p:spPr>
          <a:xfrm>
            <a:off x="5277829" y="1379975"/>
            <a:ext cx="2858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9" name="Google Shape;1949;p23"/>
          <p:cNvSpPr txBox="1">
            <a:spLocks noGrp="1"/>
          </p:cNvSpPr>
          <p:nvPr>
            <p:ph type="subTitle" idx="1"/>
          </p:nvPr>
        </p:nvSpPr>
        <p:spPr>
          <a:xfrm>
            <a:off x="5277829" y="1809524"/>
            <a:ext cx="2858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0" name="Google Shape;1950;p23"/>
          <p:cNvSpPr txBox="1">
            <a:spLocks noGrp="1"/>
          </p:cNvSpPr>
          <p:nvPr>
            <p:ph type="title" idx="3"/>
          </p:nvPr>
        </p:nvSpPr>
        <p:spPr>
          <a:xfrm>
            <a:off x="5277825" y="3050476"/>
            <a:ext cx="2858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1" name="Google Shape;1951;p23"/>
          <p:cNvSpPr txBox="1">
            <a:spLocks noGrp="1"/>
          </p:cNvSpPr>
          <p:nvPr>
            <p:ph type="subTitle" idx="4"/>
          </p:nvPr>
        </p:nvSpPr>
        <p:spPr>
          <a:xfrm>
            <a:off x="5277825" y="3480025"/>
            <a:ext cx="2858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2" name="Google Shape;1952;p23"/>
          <p:cNvSpPr/>
          <p:nvPr/>
        </p:nvSpPr>
        <p:spPr>
          <a:xfrm flipH="1">
            <a:off x="-1229493" y="2407871"/>
            <a:ext cx="2468100" cy="2468100"/>
          </a:xfrm>
          <a:prstGeom prst="blockArc">
            <a:avLst>
              <a:gd name="adj1" fmla="val 4832860"/>
              <a:gd name="adj2" fmla="val 19296739"/>
              <a:gd name="adj3" fmla="val 923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23"/>
          <p:cNvSpPr/>
          <p:nvPr/>
        </p:nvSpPr>
        <p:spPr>
          <a:xfrm>
            <a:off x="-753325" y="2573175"/>
            <a:ext cx="1725900" cy="1725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23"/>
          <p:cNvGrpSpPr/>
          <p:nvPr/>
        </p:nvGrpSpPr>
        <p:grpSpPr>
          <a:xfrm rot="-5400000">
            <a:off x="7773103" y="3158403"/>
            <a:ext cx="2227588" cy="726522"/>
            <a:chOff x="3857800" y="1143286"/>
            <a:chExt cx="1039375" cy="338989"/>
          </a:xfrm>
        </p:grpSpPr>
        <p:sp>
          <p:nvSpPr>
            <p:cNvPr id="1955" name="Google Shape;1955;p2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5" name="Google Shape;1985;p23"/>
          <p:cNvSpPr/>
          <p:nvPr/>
        </p:nvSpPr>
        <p:spPr>
          <a:xfrm>
            <a:off x="8622516" y="1485980"/>
            <a:ext cx="1378800" cy="1378800"/>
          </a:xfrm>
          <a:prstGeom prst="blockArc">
            <a:avLst>
              <a:gd name="adj1" fmla="val 4832860"/>
              <a:gd name="adj2" fmla="val 18782450"/>
              <a:gd name="adj3" fmla="val 2026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23"/>
          <p:cNvSpPr/>
          <p:nvPr/>
        </p:nvSpPr>
        <p:spPr>
          <a:xfrm>
            <a:off x="2468575" y="-646225"/>
            <a:ext cx="1185600" cy="1185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_1"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89" name="Google Shape;1989;p24"/>
          <p:cNvSpPr txBox="1">
            <a:spLocks noGrp="1"/>
          </p:cNvSpPr>
          <p:nvPr>
            <p:ph type="title" idx="2"/>
          </p:nvPr>
        </p:nvSpPr>
        <p:spPr>
          <a:xfrm>
            <a:off x="2079069" y="3009750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0" name="Google Shape;1990;p24"/>
          <p:cNvSpPr txBox="1">
            <a:spLocks noGrp="1"/>
          </p:cNvSpPr>
          <p:nvPr>
            <p:ph type="subTitle" idx="1"/>
          </p:nvPr>
        </p:nvSpPr>
        <p:spPr>
          <a:xfrm>
            <a:off x="2079069" y="3439300"/>
            <a:ext cx="208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1" name="Google Shape;1991;p24"/>
          <p:cNvSpPr txBox="1">
            <a:spLocks noGrp="1"/>
          </p:cNvSpPr>
          <p:nvPr>
            <p:ph type="title" idx="3"/>
          </p:nvPr>
        </p:nvSpPr>
        <p:spPr>
          <a:xfrm>
            <a:off x="4981131" y="3009750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2" name="Google Shape;1992;p24"/>
          <p:cNvSpPr txBox="1">
            <a:spLocks noGrp="1"/>
          </p:cNvSpPr>
          <p:nvPr>
            <p:ph type="subTitle" idx="4"/>
          </p:nvPr>
        </p:nvSpPr>
        <p:spPr>
          <a:xfrm>
            <a:off x="4981131" y="3439300"/>
            <a:ext cx="208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3" name="Google Shape;1993;p2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4" name="Google Shape;1994;p2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1995" name="Google Shape;1995;p2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2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2063" name="Google Shape;2063;p2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2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0" name="Google Shape;2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2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3" name="Google Shape;21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p2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2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6" name="Google Shape;2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1_1_2"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25"/>
          <p:cNvSpPr txBox="1">
            <a:spLocks noGrp="1"/>
          </p:cNvSpPr>
          <p:nvPr>
            <p:ph type="subTitle" idx="1"/>
          </p:nvPr>
        </p:nvSpPr>
        <p:spPr>
          <a:xfrm>
            <a:off x="1237236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5"/>
          <p:cNvSpPr txBox="1">
            <a:spLocks noGrp="1"/>
          </p:cNvSpPr>
          <p:nvPr>
            <p:ph type="subTitle" idx="2"/>
          </p:nvPr>
        </p:nvSpPr>
        <p:spPr>
          <a:xfrm>
            <a:off x="4770564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5"/>
          <p:cNvGrpSpPr/>
          <p:nvPr/>
        </p:nvGrpSpPr>
        <p:grpSpPr>
          <a:xfrm rot="5400000">
            <a:off x="-716077" y="3282010"/>
            <a:ext cx="2227568" cy="326604"/>
            <a:chOff x="5911703" y="-1770615"/>
            <a:chExt cx="2227568" cy="326604"/>
          </a:xfrm>
        </p:grpSpPr>
        <p:sp>
          <p:nvSpPr>
            <p:cNvPr id="2114" name="Google Shape;2114;p25"/>
            <p:cNvSpPr/>
            <p:nvPr/>
          </p:nvSpPr>
          <p:spPr>
            <a:xfrm>
              <a:off x="8013271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7631168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724906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705801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610275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6293806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1170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782221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801327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7249064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744011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705801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67590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86696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84858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29380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1170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1" name="Google Shape;2131;p25"/>
          <p:cNvSpPr/>
          <p:nvPr/>
        </p:nvSpPr>
        <p:spPr>
          <a:xfrm rot="8223760" flipH="1">
            <a:off x="8066614" y="3302903"/>
            <a:ext cx="1986206" cy="1986646"/>
          </a:xfrm>
          <a:prstGeom prst="blockArc">
            <a:avLst>
              <a:gd name="adj1" fmla="val 5100224"/>
              <a:gd name="adj2" fmla="val 16890590"/>
              <a:gd name="adj3" fmla="val 2586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25"/>
          <p:cNvSpPr/>
          <p:nvPr/>
        </p:nvSpPr>
        <p:spPr>
          <a:xfrm rot="8223572" flipH="1">
            <a:off x="8098025" y="3495149"/>
            <a:ext cx="1534706" cy="153472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25"/>
          <p:cNvSpPr/>
          <p:nvPr/>
        </p:nvSpPr>
        <p:spPr>
          <a:xfrm rot="656896" flipH="1">
            <a:off x="-1466385" y="950324"/>
            <a:ext cx="2255655" cy="2255712"/>
          </a:xfrm>
          <a:prstGeom prst="blockArc">
            <a:avLst>
              <a:gd name="adj1" fmla="val 5100224"/>
              <a:gd name="adj2" fmla="val 17105252"/>
              <a:gd name="adj3" fmla="val 2295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5"/>
          <p:cNvSpPr/>
          <p:nvPr/>
        </p:nvSpPr>
        <p:spPr>
          <a:xfrm rot="656663" flipH="1">
            <a:off x="-951810" y="1473801"/>
            <a:ext cx="1742900" cy="174295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25"/>
          <p:cNvGrpSpPr/>
          <p:nvPr/>
        </p:nvGrpSpPr>
        <p:grpSpPr>
          <a:xfrm rot="-5400000" flipH="1">
            <a:off x="7876900" y="1636706"/>
            <a:ext cx="2036537" cy="726522"/>
            <a:chOff x="5697593" y="1680311"/>
            <a:chExt cx="950232" cy="338989"/>
          </a:xfrm>
        </p:grpSpPr>
        <p:sp>
          <p:nvSpPr>
            <p:cNvPr id="2136" name="Google Shape;2136;p2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flipH="1">
            <a:off x="-381821" y="-103359"/>
            <a:ext cx="2227588" cy="726522"/>
            <a:chOff x="3620725" y="372750"/>
            <a:chExt cx="1039375" cy="338989"/>
          </a:xfrm>
        </p:grpSpPr>
        <p:sp>
          <p:nvSpPr>
            <p:cNvPr id="2167" name="Google Shape;2167;p25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4" name="Google Shape;2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4597" y="3947683"/>
            <a:ext cx="665700" cy="111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25"/>
          <p:cNvSpPr/>
          <p:nvPr/>
        </p:nvSpPr>
        <p:spPr>
          <a:xfrm rot="-4743008" flipH="1">
            <a:off x="936100" y="4678764"/>
            <a:ext cx="2593314" cy="2593371"/>
          </a:xfrm>
          <a:prstGeom prst="blockArc">
            <a:avLst>
              <a:gd name="adj1" fmla="val 5100224"/>
              <a:gd name="adj2" fmla="val 16747037"/>
              <a:gd name="adj3" fmla="val 1124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25"/>
          <p:cNvSpPr/>
          <p:nvPr/>
        </p:nvSpPr>
        <p:spPr>
          <a:xfrm rot="-4743408" flipH="1">
            <a:off x="1537977" y="4676626"/>
            <a:ext cx="2003838" cy="200389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2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09" name="Google Shape;2209;p26"/>
          <p:cNvSpPr txBox="1">
            <a:spLocks noGrp="1"/>
          </p:cNvSpPr>
          <p:nvPr>
            <p:ph type="title" idx="2"/>
          </p:nvPr>
        </p:nvSpPr>
        <p:spPr>
          <a:xfrm>
            <a:off x="1099200" y="2941050"/>
            <a:ext cx="2006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0" name="Google Shape;2210;p26"/>
          <p:cNvSpPr txBox="1">
            <a:spLocks noGrp="1"/>
          </p:cNvSpPr>
          <p:nvPr>
            <p:ph type="subTitle" idx="1"/>
          </p:nvPr>
        </p:nvSpPr>
        <p:spPr>
          <a:xfrm>
            <a:off x="1099200" y="3370599"/>
            <a:ext cx="2006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1" name="Google Shape;2211;p26"/>
          <p:cNvSpPr txBox="1">
            <a:spLocks noGrp="1"/>
          </p:cNvSpPr>
          <p:nvPr>
            <p:ph type="title" idx="3"/>
          </p:nvPr>
        </p:nvSpPr>
        <p:spPr>
          <a:xfrm>
            <a:off x="3528012" y="2941050"/>
            <a:ext cx="2006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2" name="Google Shape;2212;p26"/>
          <p:cNvSpPr txBox="1">
            <a:spLocks noGrp="1"/>
          </p:cNvSpPr>
          <p:nvPr>
            <p:ph type="subTitle" idx="4"/>
          </p:nvPr>
        </p:nvSpPr>
        <p:spPr>
          <a:xfrm>
            <a:off x="3528012" y="3370600"/>
            <a:ext cx="2006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3" name="Google Shape;2213;p26"/>
          <p:cNvSpPr txBox="1">
            <a:spLocks noGrp="1"/>
          </p:cNvSpPr>
          <p:nvPr>
            <p:ph type="title" idx="5"/>
          </p:nvPr>
        </p:nvSpPr>
        <p:spPr>
          <a:xfrm>
            <a:off x="5956750" y="2941050"/>
            <a:ext cx="2006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4" name="Google Shape;2214;p26"/>
          <p:cNvSpPr txBox="1">
            <a:spLocks noGrp="1"/>
          </p:cNvSpPr>
          <p:nvPr>
            <p:ph type="subTitle" idx="6"/>
          </p:nvPr>
        </p:nvSpPr>
        <p:spPr>
          <a:xfrm>
            <a:off x="5956750" y="3370600"/>
            <a:ext cx="2006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5" name="Google Shape;2215;p26"/>
          <p:cNvGrpSpPr/>
          <p:nvPr/>
        </p:nvGrpSpPr>
        <p:grpSpPr>
          <a:xfrm>
            <a:off x="7130578" y="4680303"/>
            <a:ext cx="2227588" cy="726522"/>
            <a:chOff x="3857800" y="1143286"/>
            <a:chExt cx="1039375" cy="338989"/>
          </a:xfrm>
        </p:grpSpPr>
        <p:sp>
          <p:nvSpPr>
            <p:cNvPr id="2216" name="Google Shape;2216;p26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26"/>
          <p:cNvGrpSpPr/>
          <p:nvPr/>
        </p:nvGrpSpPr>
        <p:grpSpPr>
          <a:xfrm>
            <a:off x="-254692" y="-76870"/>
            <a:ext cx="2227588" cy="726522"/>
            <a:chOff x="5608450" y="1680311"/>
            <a:chExt cx="1039375" cy="338989"/>
          </a:xfrm>
        </p:grpSpPr>
        <p:sp>
          <p:nvSpPr>
            <p:cNvPr id="2247" name="Google Shape;2247;p26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3" name="Google Shape;2283;p26"/>
          <p:cNvSpPr/>
          <p:nvPr/>
        </p:nvSpPr>
        <p:spPr>
          <a:xfrm rot="-1856039">
            <a:off x="8454804" y="2577737"/>
            <a:ext cx="2574846" cy="2574846"/>
          </a:xfrm>
          <a:prstGeom prst="blockArc">
            <a:avLst>
              <a:gd name="adj1" fmla="val 5958233"/>
              <a:gd name="adj2" fmla="val 17338531"/>
              <a:gd name="adj3" fmla="val 848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26"/>
          <p:cNvSpPr/>
          <p:nvPr/>
        </p:nvSpPr>
        <p:spPr>
          <a:xfrm>
            <a:off x="8472788" y="25100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26"/>
          <p:cNvSpPr/>
          <p:nvPr/>
        </p:nvSpPr>
        <p:spPr>
          <a:xfrm rot="1856039" flipH="1">
            <a:off x="-1791221" y="147812"/>
            <a:ext cx="2574846" cy="2574846"/>
          </a:xfrm>
          <a:prstGeom prst="blockArc">
            <a:avLst>
              <a:gd name="adj1" fmla="val 5958233"/>
              <a:gd name="adj2" fmla="val 17474158"/>
              <a:gd name="adj3" fmla="val 1592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26"/>
          <p:cNvSpPr/>
          <p:nvPr/>
        </p:nvSpPr>
        <p:spPr>
          <a:xfrm flipH="1">
            <a:off x="-1205123" y="422875"/>
            <a:ext cx="2118000" cy="2118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26"/>
          <p:cNvSpPr/>
          <p:nvPr/>
        </p:nvSpPr>
        <p:spPr>
          <a:xfrm>
            <a:off x="6337536" y="4893650"/>
            <a:ext cx="1326600" cy="132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8" name="Google Shape;2288;p26"/>
          <p:cNvGrpSpPr/>
          <p:nvPr/>
        </p:nvGrpSpPr>
        <p:grpSpPr>
          <a:xfrm>
            <a:off x="282666" y="4529415"/>
            <a:ext cx="485944" cy="339170"/>
            <a:chOff x="5265975" y="1869575"/>
            <a:chExt cx="269400" cy="128825"/>
          </a:xfrm>
        </p:grpSpPr>
        <p:cxnSp>
          <p:nvCxnSpPr>
            <p:cNvPr id="2289" name="Google Shape;2289;p26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0" name="Google Shape;2290;p26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1" name="Google Shape;2291;p26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2" name="Google Shape;2292;p26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3" name="Google Shape;2293;p26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_1"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27"/>
          <p:cNvSpPr txBox="1">
            <a:spLocks noGrp="1"/>
          </p:cNvSpPr>
          <p:nvPr>
            <p:ph type="title"/>
          </p:nvPr>
        </p:nvSpPr>
        <p:spPr>
          <a:xfrm>
            <a:off x="4567401" y="445025"/>
            <a:ext cx="3863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96" name="Google Shape;2296;p27"/>
          <p:cNvSpPr txBox="1">
            <a:spLocks noGrp="1"/>
          </p:cNvSpPr>
          <p:nvPr>
            <p:ph type="title" idx="2"/>
          </p:nvPr>
        </p:nvSpPr>
        <p:spPr>
          <a:xfrm>
            <a:off x="5368999" y="1240325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7" name="Google Shape;2297;p27"/>
          <p:cNvSpPr txBox="1">
            <a:spLocks noGrp="1"/>
          </p:cNvSpPr>
          <p:nvPr>
            <p:ph type="subTitle" idx="1"/>
          </p:nvPr>
        </p:nvSpPr>
        <p:spPr>
          <a:xfrm>
            <a:off x="5369002" y="1669875"/>
            <a:ext cx="2878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8" name="Google Shape;2298;p27"/>
          <p:cNvSpPr txBox="1">
            <a:spLocks noGrp="1"/>
          </p:cNvSpPr>
          <p:nvPr>
            <p:ph type="title" idx="3"/>
          </p:nvPr>
        </p:nvSpPr>
        <p:spPr>
          <a:xfrm>
            <a:off x="5369000" y="2905671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9" name="Google Shape;2299;p27"/>
          <p:cNvSpPr txBox="1">
            <a:spLocks noGrp="1"/>
          </p:cNvSpPr>
          <p:nvPr>
            <p:ph type="subTitle" idx="4"/>
          </p:nvPr>
        </p:nvSpPr>
        <p:spPr>
          <a:xfrm>
            <a:off x="5369002" y="3335220"/>
            <a:ext cx="2878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0" name="Google Shape;2300;p27"/>
          <p:cNvSpPr txBox="1">
            <a:spLocks noGrp="1"/>
          </p:cNvSpPr>
          <p:nvPr>
            <p:ph type="title" idx="5"/>
          </p:nvPr>
        </p:nvSpPr>
        <p:spPr>
          <a:xfrm>
            <a:off x="5368999" y="2073008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1" name="Google Shape;2301;p27"/>
          <p:cNvSpPr txBox="1">
            <a:spLocks noGrp="1"/>
          </p:cNvSpPr>
          <p:nvPr>
            <p:ph type="subTitle" idx="6"/>
          </p:nvPr>
        </p:nvSpPr>
        <p:spPr>
          <a:xfrm>
            <a:off x="5369002" y="2502560"/>
            <a:ext cx="2878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2" name="Google Shape;2302;p27"/>
          <p:cNvSpPr txBox="1">
            <a:spLocks noGrp="1"/>
          </p:cNvSpPr>
          <p:nvPr>
            <p:ph type="title" idx="7"/>
          </p:nvPr>
        </p:nvSpPr>
        <p:spPr>
          <a:xfrm>
            <a:off x="5369000" y="3735832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3" name="Google Shape;2303;p27"/>
          <p:cNvSpPr txBox="1">
            <a:spLocks noGrp="1"/>
          </p:cNvSpPr>
          <p:nvPr>
            <p:ph type="subTitle" idx="8"/>
          </p:nvPr>
        </p:nvSpPr>
        <p:spPr>
          <a:xfrm>
            <a:off x="5369000" y="4165381"/>
            <a:ext cx="28782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4" name="Google Shape;2304;p27"/>
          <p:cNvSpPr/>
          <p:nvPr/>
        </p:nvSpPr>
        <p:spPr>
          <a:xfrm rot="-5400000" flipH="1">
            <a:off x="1032349" y="3870837"/>
            <a:ext cx="2424900" cy="2424900"/>
          </a:xfrm>
          <a:prstGeom prst="blockArc">
            <a:avLst>
              <a:gd name="adj1" fmla="val 4146271"/>
              <a:gd name="adj2" fmla="val 18434685"/>
              <a:gd name="adj3" fmla="val 2137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27"/>
          <p:cNvSpPr/>
          <p:nvPr/>
        </p:nvSpPr>
        <p:spPr>
          <a:xfrm flipH="1">
            <a:off x="-1230427" y="328923"/>
            <a:ext cx="3063300" cy="3063300"/>
          </a:xfrm>
          <a:prstGeom prst="blockArc">
            <a:avLst>
              <a:gd name="adj1" fmla="val 4146271"/>
              <a:gd name="adj2" fmla="val 17442719"/>
              <a:gd name="adj3" fmla="val 1027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27"/>
          <p:cNvSpPr/>
          <p:nvPr/>
        </p:nvSpPr>
        <p:spPr>
          <a:xfrm flipH="1">
            <a:off x="-831976" y="539375"/>
            <a:ext cx="2488800" cy="2489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27"/>
          <p:cNvSpPr/>
          <p:nvPr/>
        </p:nvSpPr>
        <p:spPr>
          <a:xfrm rot="626" flipH="1">
            <a:off x="2212555" y="-600269"/>
            <a:ext cx="1647000" cy="1647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8" name="Google Shape;2308;p27"/>
          <p:cNvGrpSpPr/>
          <p:nvPr/>
        </p:nvGrpSpPr>
        <p:grpSpPr>
          <a:xfrm>
            <a:off x="1502329" y="4322353"/>
            <a:ext cx="2227588" cy="726522"/>
            <a:chOff x="3620725" y="372750"/>
            <a:chExt cx="1039375" cy="338989"/>
          </a:xfrm>
        </p:grpSpPr>
        <p:sp>
          <p:nvSpPr>
            <p:cNvPr id="2309" name="Google Shape;2309;p2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6" name="Google Shape;2346;p27"/>
          <p:cNvSpPr/>
          <p:nvPr/>
        </p:nvSpPr>
        <p:spPr>
          <a:xfrm rot="10800000" flipH="1">
            <a:off x="8580477" y="765237"/>
            <a:ext cx="1647000" cy="1647000"/>
          </a:xfrm>
          <a:prstGeom prst="blockArc">
            <a:avLst>
              <a:gd name="adj1" fmla="val 4146271"/>
              <a:gd name="adj2" fmla="val 18434685"/>
              <a:gd name="adj3" fmla="val 2137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27"/>
          <p:cNvSpPr/>
          <p:nvPr/>
        </p:nvSpPr>
        <p:spPr>
          <a:xfrm rot="10800000" flipH="1">
            <a:off x="8639604" y="1125452"/>
            <a:ext cx="1338000" cy="1338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8" name="Google Shape;2348;p27"/>
          <p:cNvGrpSpPr/>
          <p:nvPr/>
        </p:nvGrpSpPr>
        <p:grpSpPr>
          <a:xfrm rot="5400000">
            <a:off x="-460947" y="3018540"/>
            <a:ext cx="2227588" cy="726522"/>
            <a:chOff x="3857800" y="1143286"/>
            <a:chExt cx="1039375" cy="338989"/>
          </a:xfrm>
        </p:grpSpPr>
        <p:sp>
          <p:nvSpPr>
            <p:cNvPr id="2349" name="Google Shape;2349;p27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 txBox="1">
            <a:spLocks noGrp="1"/>
          </p:cNvSpPr>
          <p:nvPr>
            <p:ph type="title" idx="9" hasCustomPrompt="1"/>
          </p:nvPr>
        </p:nvSpPr>
        <p:spPr>
          <a:xfrm>
            <a:off x="4503190" y="1477975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0" name="Google Shape;2380;p27"/>
          <p:cNvSpPr txBox="1">
            <a:spLocks noGrp="1"/>
          </p:cNvSpPr>
          <p:nvPr>
            <p:ph type="title" idx="13" hasCustomPrompt="1"/>
          </p:nvPr>
        </p:nvSpPr>
        <p:spPr>
          <a:xfrm>
            <a:off x="4503190" y="2301691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1" name="Google Shape;2381;p27"/>
          <p:cNvSpPr txBox="1">
            <a:spLocks noGrp="1"/>
          </p:cNvSpPr>
          <p:nvPr>
            <p:ph type="title" idx="14" hasCustomPrompt="1"/>
          </p:nvPr>
        </p:nvSpPr>
        <p:spPr>
          <a:xfrm>
            <a:off x="4503190" y="3131278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2" name="Google Shape;2382;p27"/>
          <p:cNvSpPr txBox="1">
            <a:spLocks noGrp="1"/>
          </p:cNvSpPr>
          <p:nvPr>
            <p:ph type="title" idx="15" hasCustomPrompt="1"/>
          </p:nvPr>
        </p:nvSpPr>
        <p:spPr>
          <a:xfrm>
            <a:off x="4503190" y="3977185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2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8"/>
          <p:cNvSpPr txBox="1">
            <a:spLocks noGrp="1"/>
          </p:cNvSpPr>
          <p:nvPr>
            <p:ph type="title" idx="2"/>
          </p:nvPr>
        </p:nvSpPr>
        <p:spPr>
          <a:xfrm>
            <a:off x="1015475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6" name="Google Shape;2386;p28"/>
          <p:cNvSpPr txBox="1">
            <a:spLocks noGrp="1"/>
          </p:cNvSpPr>
          <p:nvPr>
            <p:ph type="subTitle" idx="1"/>
          </p:nvPr>
        </p:nvSpPr>
        <p:spPr>
          <a:xfrm>
            <a:off x="1015475" y="3696599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8"/>
          <p:cNvSpPr txBox="1">
            <a:spLocks noGrp="1"/>
          </p:cNvSpPr>
          <p:nvPr>
            <p:ph type="title" idx="3"/>
          </p:nvPr>
        </p:nvSpPr>
        <p:spPr>
          <a:xfrm>
            <a:off x="3671479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8" name="Google Shape;2388;p28"/>
          <p:cNvSpPr txBox="1">
            <a:spLocks noGrp="1"/>
          </p:cNvSpPr>
          <p:nvPr>
            <p:ph type="subTitle" idx="4"/>
          </p:nvPr>
        </p:nvSpPr>
        <p:spPr>
          <a:xfrm>
            <a:off x="3671479" y="3696600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8"/>
          <p:cNvSpPr txBox="1">
            <a:spLocks noGrp="1"/>
          </p:cNvSpPr>
          <p:nvPr>
            <p:ph type="title" idx="5"/>
          </p:nvPr>
        </p:nvSpPr>
        <p:spPr>
          <a:xfrm>
            <a:off x="6327467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0" name="Google Shape;2390;p28"/>
          <p:cNvSpPr txBox="1">
            <a:spLocks noGrp="1"/>
          </p:cNvSpPr>
          <p:nvPr>
            <p:ph type="subTitle" idx="6"/>
          </p:nvPr>
        </p:nvSpPr>
        <p:spPr>
          <a:xfrm>
            <a:off x="6327467" y="3696600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8"/>
          <p:cNvSpPr txBox="1">
            <a:spLocks noGrp="1"/>
          </p:cNvSpPr>
          <p:nvPr>
            <p:ph type="title" idx="7"/>
          </p:nvPr>
        </p:nvSpPr>
        <p:spPr>
          <a:xfrm>
            <a:off x="1015475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2" name="Google Shape;2392;p28"/>
          <p:cNvSpPr txBox="1">
            <a:spLocks noGrp="1"/>
          </p:cNvSpPr>
          <p:nvPr>
            <p:ph type="subTitle" idx="8"/>
          </p:nvPr>
        </p:nvSpPr>
        <p:spPr>
          <a:xfrm>
            <a:off x="1015475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3" name="Google Shape;2393;p28"/>
          <p:cNvSpPr txBox="1">
            <a:spLocks noGrp="1"/>
          </p:cNvSpPr>
          <p:nvPr>
            <p:ph type="title" idx="9"/>
          </p:nvPr>
        </p:nvSpPr>
        <p:spPr>
          <a:xfrm>
            <a:off x="3671479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4" name="Google Shape;2394;p28"/>
          <p:cNvSpPr txBox="1">
            <a:spLocks noGrp="1"/>
          </p:cNvSpPr>
          <p:nvPr>
            <p:ph type="subTitle" idx="13"/>
          </p:nvPr>
        </p:nvSpPr>
        <p:spPr>
          <a:xfrm>
            <a:off x="3671479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5" name="Google Shape;2395;p28"/>
          <p:cNvSpPr txBox="1">
            <a:spLocks noGrp="1"/>
          </p:cNvSpPr>
          <p:nvPr>
            <p:ph type="title" idx="14"/>
          </p:nvPr>
        </p:nvSpPr>
        <p:spPr>
          <a:xfrm>
            <a:off x="6327467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6" name="Google Shape;2396;p28"/>
          <p:cNvSpPr txBox="1">
            <a:spLocks noGrp="1"/>
          </p:cNvSpPr>
          <p:nvPr>
            <p:ph type="subTitle" idx="15"/>
          </p:nvPr>
        </p:nvSpPr>
        <p:spPr>
          <a:xfrm>
            <a:off x="6327467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7" name="Google Shape;2397;p28"/>
          <p:cNvSpPr/>
          <p:nvPr/>
        </p:nvSpPr>
        <p:spPr>
          <a:xfrm rot="-4499800" flipH="1">
            <a:off x="8145920" y="4621513"/>
            <a:ext cx="1939931" cy="1939931"/>
          </a:xfrm>
          <a:prstGeom prst="blockArc">
            <a:avLst>
              <a:gd name="adj1" fmla="val 5958233"/>
              <a:gd name="adj2" fmla="val 17385308"/>
              <a:gd name="adj3" fmla="val 2038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8" name="Google Shape;2398;p28"/>
          <p:cNvGrpSpPr/>
          <p:nvPr/>
        </p:nvGrpSpPr>
        <p:grpSpPr>
          <a:xfrm>
            <a:off x="6046058" y="4642569"/>
            <a:ext cx="2227568" cy="326167"/>
            <a:chOff x="2570033" y="6824869"/>
            <a:chExt cx="2227568" cy="326167"/>
          </a:xfrm>
        </p:grpSpPr>
        <p:sp>
          <p:nvSpPr>
            <p:cNvPr id="2399" name="Google Shape;2399;p28"/>
            <p:cNvSpPr/>
            <p:nvPr/>
          </p:nvSpPr>
          <p:spPr>
            <a:xfrm>
              <a:off x="4480549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4671601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3907394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4098446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3716343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3716343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3334239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3334239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3525291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3525291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3143188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761084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952136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952136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570033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570033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28"/>
          <p:cNvGrpSpPr/>
          <p:nvPr/>
        </p:nvGrpSpPr>
        <p:grpSpPr>
          <a:xfrm rot="5400000" flipH="1">
            <a:off x="-759306" y="2004490"/>
            <a:ext cx="2227588" cy="726522"/>
            <a:chOff x="3857800" y="1143286"/>
            <a:chExt cx="1039375" cy="338989"/>
          </a:xfrm>
        </p:grpSpPr>
        <p:sp>
          <p:nvSpPr>
            <p:cNvPr id="2416" name="Google Shape;2416;p2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5" name="Google Shape;2445;p28"/>
          <p:cNvSpPr/>
          <p:nvPr/>
        </p:nvSpPr>
        <p:spPr>
          <a:xfrm rot="900224" flipH="1">
            <a:off x="-2339988" y="124094"/>
            <a:ext cx="3016433" cy="3016433"/>
          </a:xfrm>
          <a:prstGeom prst="blockArc">
            <a:avLst>
              <a:gd name="adj1" fmla="val 5958233"/>
              <a:gd name="adj2" fmla="val 17310751"/>
              <a:gd name="adj3" fmla="val 855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28"/>
          <p:cNvSpPr/>
          <p:nvPr/>
        </p:nvSpPr>
        <p:spPr>
          <a:xfrm>
            <a:off x="-320815" y="-554925"/>
            <a:ext cx="1224600" cy="122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28"/>
          <p:cNvSpPr/>
          <p:nvPr/>
        </p:nvSpPr>
        <p:spPr>
          <a:xfrm flipH="1">
            <a:off x="8212786" y="4580724"/>
            <a:ext cx="1608900" cy="1609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28"/>
          <p:cNvSpPr/>
          <p:nvPr/>
        </p:nvSpPr>
        <p:spPr>
          <a:xfrm>
            <a:off x="8634823" y="1282193"/>
            <a:ext cx="1409100" cy="1409100"/>
          </a:xfrm>
          <a:prstGeom prst="blockArc">
            <a:avLst>
              <a:gd name="adj1" fmla="val 2709197"/>
              <a:gd name="adj2" fmla="val 16176137"/>
              <a:gd name="adj3" fmla="val 2610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28"/>
          <p:cNvSpPr/>
          <p:nvPr/>
        </p:nvSpPr>
        <p:spPr>
          <a:xfrm flipH="1">
            <a:off x="8400260" y="365000"/>
            <a:ext cx="2140200" cy="2141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0" name="Google Shape;2450;p28"/>
          <p:cNvGrpSpPr/>
          <p:nvPr/>
        </p:nvGrpSpPr>
        <p:grpSpPr>
          <a:xfrm rot="-5400000">
            <a:off x="7731943" y="2532269"/>
            <a:ext cx="2227588" cy="726522"/>
            <a:chOff x="3799000" y="1820400"/>
            <a:chExt cx="1039375" cy="338989"/>
          </a:xfrm>
        </p:grpSpPr>
        <p:sp>
          <p:nvSpPr>
            <p:cNvPr id="2451" name="Google Shape;2451;p2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29"/>
          <p:cNvSpPr txBox="1">
            <a:spLocks noGrp="1"/>
          </p:cNvSpPr>
          <p:nvPr>
            <p:ph type="title" hasCustomPrompt="1"/>
          </p:nvPr>
        </p:nvSpPr>
        <p:spPr>
          <a:xfrm>
            <a:off x="1122713" y="1460457"/>
            <a:ext cx="21243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7" name="Google Shape;2487;p29"/>
          <p:cNvSpPr txBox="1">
            <a:spLocks noGrp="1"/>
          </p:cNvSpPr>
          <p:nvPr>
            <p:ph type="subTitle" idx="1"/>
          </p:nvPr>
        </p:nvSpPr>
        <p:spPr>
          <a:xfrm>
            <a:off x="1122713" y="2898176"/>
            <a:ext cx="21243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88" name="Google Shape;2488;p29"/>
          <p:cNvSpPr txBox="1">
            <a:spLocks noGrp="1"/>
          </p:cNvSpPr>
          <p:nvPr>
            <p:ph type="title" idx="2" hasCustomPrompt="1"/>
          </p:nvPr>
        </p:nvSpPr>
        <p:spPr>
          <a:xfrm>
            <a:off x="3509850" y="1460457"/>
            <a:ext cx="21243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9" name="Google Shape;2489;p29"/>
          <p:cNvSpPr txBox="1">
            <a:spLocks noGrp="1"/>
          </p:cNvSpPr>
          <p:nvPr>
            <p:ph type="subTitle" idx="3"/>
          </p:nvPr>
        </p:nvSpPr>
        <p:spPr>
          <a:xfrm>
            <a:off x="3509850" y="2899076"/>
            <a:ext cx="2124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90" name="Google Shape;2490;p29"/>
          <p:cNvSpPr txBox="1">
            <a:spLocks noGrp="1"/>
          </p:cNvSpPr>
          <p:nvPr>
            <p:ph type="title" idx="4" hasCustomPrompt="1"/>
          </p:nvPr>
        </p:nvSpPr>
        <p:spPr>
          <a:xfrm>
            <a:off x="5896982" y="1460457"/>
            <a:ext cx="21243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1" name="Google Shape;2491;p29"/>
          <p:cNvSpPr txBox="1">
            <a:spLocks noGrp="1"/>
          </p:cNvSpPr>
          <p:nvPr>
            <p:ph type="subTitle" idx="5"/>
          </p:nvPr>
        </p:nvSpPr>
        <p:spPr>
          <a:xfrm>
            <a:off x="5896982" y="2899076"/>
            <a:ext cx="2124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492" name="Google Shape;2492;p29"/>
          <p:cNvGrpSpPr/>
          <p:nvPr/>
        </p:nvGrpSpPr>
        <p:grpSpPr>
          <a:xfrm rot="5400000">
            <a:off x="-868396" y="1289916"/>
            <a:ext cx="2227588" cy="726522"/>
            <a:chOff x="3620725" y="372750"/>
            <a:chExt cx="1039375" cy="338989"/>
          </a:xfrm>
        </p:grpSpPr>
        <p:sp>
          <p:nvSpPr>
            <p:cNvPr id="2493" name="Google Shape;2493;p29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0" name="Google Shape;2530;p29"/>
          <p:cNvSpPr/>
          <p:nvPr/>
        </p:nvSpPr>
        <p:spPr>
          <a:xfrm flipH="1">
            <a:off x="-794850" y="141401"/>
            <a:ext cx="1455000" cy="1455300"/>
          </a:xfrm>
          <a:prstGeom prst="blockArc">
            <a:avLst>
              <a:gd name="adj1" fmla="val 4766272"/>
              <a:gd name="adj2" fmla="val 17672272"/>
              <a:gd name="adj3" fmla="val 1659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1" name="Google Shape;2531;p29"/>
          <p:cNvGrpSpPr/>
          <p:nvPr/>
        </p:nvGrpSpPr>
        <p:grpSpPr>
          <a:xfrm>
            <a:off x="-76197" y="4699178"/>
            <a:ext cx="2227588" cy="726522"/>
            <a:chOff x="3857800" y="1143286"/>
            <a:chExt cx="1039375" cy="338989"/>
          </a:xfrm>
        </p:grpSpPr>
        <p:sp>
          <p:nvSpPr>
            <p:cNvPr id="2532" name="Google Shape;2532;p29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2" name="Google Shape;256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199" y="3715944"/>
            <a:ext cx="977775" cy="15478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3" name="Google Shape;2563;p29"/>
          <p:cNvGrpSpPr/>
          <p:nvPr/>
        </p:nvGrpSpPr>
        <p:grpSpPr>
          <a:xfrm rot="5400000">
            <a:off x="8023230" y="2609103"/>
            <a:ext cx="2227589" cy="1527191"/>
            <a:chOff x="5519300" y="372750"/>
            <a:chExt cx="1039375" cy="712575"/>
          </a:xfrm>
        </p:grpSpPr>
        <p:sp>
          <p:nvSpPr>
            <p:cNvPr id="2564" name="Google Shape;2564;p2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1" name="Google Shape;2631;p29"/>
          <p:cNvGrpSpPr/>
          <p:nvPr/>
        </p:nvGrpSpPr>
        <p:grpSpPr>
          <a:xfrm>
            <a:off x="7007878" y="-187147"/>
            <a:ext cx="2227588" cy="726522"/>
            <a:chOff x="3857800" y="1143286"/>
            <a:chExt cx="1039375" cy="338989"/>
          </a:xfrm>
        </p:grpSpPr>
        <p:sp>
          <p:nvSpPr>
            <p:cNvPr id="2632" name="Google Shape;2632;p29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9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2" name="Google Shape;2662;p29"/>
          <p:cNvSpPr/>
          <p:nvPr/>
        </p:nvSpPr>
        <p:spPr>
          <a:xfrm>
            <a:off x="8454758" y="2534060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29"/>
          <p:cNvSpPr/>
          <p:nvPr/>
        </p:nvSpPr>
        <p:spPr>
          <a:xfrm>
            <a:off x="8472788" y="246625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4" name="Google Shape;26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475" y="-222314"/>
            <a:ext cx="1455000" cy="152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30"/>
          <p:cNvSpPr txBox="1">
            <a:spLocks noGrp="1"/>
          </p:cNvSpPr>
          <p:nvPr>
            <p:ph type="title" hasCustomPrompt="1"/>
          </p:nvPr>
        </p:nvSpPr>
        <p:spPr>
          <a:xfrm>
            <a:off x="2242055" y="1506450"/>
            <a:ext cx="2093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7" name="Google Shape;2667;p30"/>
          <p:cNvSpPr txBox="1">
            <a:spLocks noGrp="1"/>
          </p:cNvSpPr>
          <p:nvPr>
            <p:ph type="title" idx="2" hasCustomPrompt="1"/>
          </p:nvPr>
        </p:nvSpPr>
        <p:spPr>
          <a:xfrm>
            <a:off x="4808234" y="1506450"/>
            <a:ext cx="2093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8" name="Google Shape;2668;p30"/>
          <p:cNvSpPr txBox="1">
            <a:spLocks noGrp="1"/>
          </p:cNvSpPr>
          <p:nvPr>
            <p:ph type="title" idx="3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69" name="Google Shape;2669;p30"/>
          <p:cNvSpPr txBox="1">
            <a:spLocks noGrp="1"/>
          </p:cNvSpPr>
          <p:nvPr>
            <p:ph type="title" idx="4"/>
          </p:nvPr>
        </p:nvSpPr>
        <p:spPr>
          <a:xfrm>
            <a:off x="2242055" y="2988200"/>
            <a:ext cx="209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0" name="Google Shape;2670;p30"/>
          <p:cNvSpPr txBox="1">
            <a:spLocks noGrp="1"/>
          </p:cNvSpPr>
          <p:nvPr>
            <p:ph type="subTitle" idx="1"/>
          </p:nvPr>
        </p:nvSpPr>
        <p:spPr>
          <a:xfrm>
            <a:off x="2242055" y="3417749"/>
            <a:ext cx="2093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1" name="Google Shape;2671;p30"/>
          <p:cNvSpPr txBox="1">
            <a:spLocks noGrp="1"/>
          </p:cNvSpPr>
          <p:nvPr>
            <p:ph type="title" idx="5"/>
          </p:nvPr>
        </p:nvSpPr>
        <p:spPr>
          <a:xfrm>
            <a:off x="4808234" y="2988200"/>
            <a:ext cx="209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2" name="Google Shape;2672;p30"/>
          <p:cNvSpPr txBox="1">
            <a:spLocks noGrp="1"/>
          </p:cNvSpPr>
          <p:nvPr>
            <p:ph type="subTitle" idx="6"/>
          </p:nvPr>
        </p:nvSpPr>
        <p:spPr>
          <a:xfrm>
            <a:off x="4808234" y="3417750"/>
            <a:ext cx="2093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30"/>
          <p:cNvSpPr/>
          <p:nvPr/>
        </p:nvSpPr>
        <p:spPr>
          <a:xfrm flipH="1">
            <a:off x="-243745" y="588970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8581024" y="3820150"/>
            <a:ext cx="1366800" cy="1366800"/>
          </a:xfrm>
          <a:prstGeom prst="blockArc">
            <a:avLst>
              <a:gd name="adj1" fmla="val 4474518"/>
              <a:gd name="adj2" fmla="val 17047510"/>
              <a:gd name="adj3" fmla="val 2729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76" name="Google Shape;276;p4"/>
          <p:cNvGrpSpPr/>
          <p:nvPr/>
        </p:nvGrpSpPr>
        <p:grpSpPr>
          <a:xfrm rot="-5400000" flipH="1">
            <a:off x="7821325" y="679905"/>
            <a:ext cx="2227588" cy="726522"/>
            <a:chOff x="3799000" y="1820400"/>
            <a:chExt cx="1039375" cy="338989"/>
          </a:xfrm>
        </p:grpSpPr>
        <p:sp>
          <p:nvSpPr>
            <p:cNvPr id="277" name="Google Shape;277;p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4"/>
          <p:cNvGrpSpPr/>
          <p:nvPr/>
        </p:nvGrpSpPr>
        <p:grpSpPr>
          <a:xfrm flipH="1">
            <a:off x="-1654513" y="2869728"/>
            <a:ext cx="2227589" cy="1527191"/>
            <a:chOff x="5519300" y="372750"/>
            <a:chExt cx="1039375" cy="712575"/>
          </a:xfrm>
        </p:grpSpPr>
        <p:sp>
          <p:nvSpPr>
            <p:cNvPr id="313" name="Google Shape;313;p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"/>
          <p:cNvSpPr/>
          <p:nvPr/>
        </p:nvSpPr>
        <p:spPr>
          <a:xfrm rot="899876" flipH="1">
            <a:off x="-1364959" y="4184160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"/>
          <p:cNvSpPr/>
          <p:nvPr/>
        </p:nvSpPr>
        <p:spPr>
          <a:xfrm flipH="1">
            <a:off x="-850779" y="4573892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"/>
          <p:cNvSpPr/>
          <p:nvPr/>
        </p:nvSpPr>
        <p:spPr>
          <a:xfrm>
            <a:off x="8681330" y="1443900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8776832" y="1556676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"/>
          <p:cNvSpPr/>
          <p:nvPr/>
        </p:nvSpPr>
        <p:spPr>
          <a:xfrm rot="3508339" flipH="1">
            <a:off x="-1727887" y="-2075610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6_1_1"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31"/>
          <p:cNvSpPr txBox="1">
            <a:spLocks noGrp="1"/>
          </p:cNvSpPr>
          <p:nvPr>
            <p:ph type="title" hasCustomPrompt="1"/>
          </p:nvPr>
        </p:nvSpPr>
        <p:spPr>
          <a:xfrm>
            <a:off x="1610554" y="1906200"/>
            <a:ext cx="12612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77" name="Google Shape;2677;p31"/>
          <p:cNvSpPr txBox="1">
            <a:spLocks noGrp="1"/>
          </p:cNvSpPr>
          <p:nvPr>
            <p:ph type="title" idx="2" hasCustomPrompt="1"/>
          </p:nvPr>
        </p:nvSpPr>
        <p:spPr>
          <a:xfrm>
            <a:off x="3941400" y="1906200"/>
            <a:ext cx="12612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78" name="Google Shape;2678;p31"/>
          <p:cNvSpPr txBox="1">
            <a:spLocks noGrp="1"/>
          </p:cNvSpPr>
          <p:nvPr>
            <p:ph type="title" idx="3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9" name="Google Shape;2679;p31"/>
          <p:cNvSpPr txBox="1">
            <a:spLocks noGrp="1"/>
          </p:cNvSpPr>
          <p:nvPr>
            <p:ph type="title" idx="4"/>
          </p:nvPr>
        </p:nvSpPr>
        <p:spPr>
          <a:xfrm>
            <a:off x="1337487" y="3182925"/>
            <a:ext cx="180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0" name="Google Shape;2680;p31"/>
          <p:cNvSpPr txBox="1">
            <a:spLocks noGrp="1"/>
          </p:cNvSpPr>
          <p:nvPr>
            <p:ph type="subTitle" idx="1"/>
          </p:nvPr>
        </p:nvSpPr>
        <p:spPr>
          <a:xfrm>
            <a:off x="1337487" y="3612475"/>
            <a:ext cx="1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1" name="Google Shape;2681;p31"/>
          <p:cNvSpPr txBox="1">
            <a:spLocks noGrp="1"/>
          </p:cNvSpPr>
          <p:nvPr>
            <p:ph type="title" idx="5"/>
          </p:nvPr>
        </p:nvSpPr>
        <p:spPr>
          <a:xfrm>
            <a:off x="3668399" y="3182925"/>
            <a:ext cx="180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2" name="Google Shape;2682;p31"/>
          <p:cNvSpPr txBox="1">
            <a:spLocks noGrp="1"/>
          </p:cNvSpPr>
          <p:nvPr>
            <p:ph type="subTitle" idx="6"/>
          </p:nvPr>
        </p:nvSpPr>
        <p:spPr>
          <a:xfrm>
            <a:off x="3668399" y="3612475"/>
            <a:ext cx="1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31"/>
          <p:cNvSpPr txBox="1">
            <a:spLocks noGrp="1"/>
          </p:cNvSpPr>
          <p:nvPr>
            <p:ph type="title" idx="7" hasCustomPrompt="1"/>
          </p:nvPr>
        </p:nvSpPr>
        <p:spPr>
          <a:xfrm>
            <a:off x="6319176" y="1906200"/>
            <a:ext cx="11676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4" name="Google Shape;2684;p31"/>
          <p:cNvSpPr txBox="1">
            <a:spLocks noGrp="1"/>
          </p:cNvSpPr>
          <p:nvPr>
            <p:ph type="title" idx="8"/>
          </p:nvPr>
        </p:nvSpPr>
        <p:spPr>
          <a:xfrm>
            <a:off x="5999315" y="3182925"/>
            <a:ext cx="180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5" name="Google Shape;2685;p31"/>
          <p:cNvSpPr txBox="1">
            <a:spLocks noGrp="1"/>
          </p:cNvSpPr>
          <p:nvPr>
            <p:ph type="subTitle" idx="9"/>
          </p:nvPr>
        </p:nvSpPr>
        <p:spPr>
          <a:xfrm>
            <a:off x="5999315" y="3612475"/>
            <a:ext cx="1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86" name="Google Shape;2686;p31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687" name="Google Shape;2687;p31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7" name="Google Shape;2717;p31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718" name="Google Shape;2718;p3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5" name="Google Shape;2785;p31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31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2"/>
          <p:cNvSpPr txBox="1">
            <a:spLocks noGrp="1"/>
          </p:cNvSpPr>
          <p:nvPr>
            <p:ph type="title"/>
          </p:nvPr>
        </p:nvSpPr>
        <p:spPr>
          <a:xfrm>
            <a:off x="4830825" y="217275"/>
            <a:ext cx="3600000" cy="13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  <p:sp>
        <p:nvSpPr>
          <p:cNvPr id="2789" name="Google Shape;2789;p32"/>
          <p:cNvSpPr txBox="1">
            <a:spLocks noGrp="1"/>
          </p:cNvSpPr>
          <p:nvPr>
            <p:ph type="title" idx="2"/>
          </p:nvPr>
        </p:nvSpPr>
        <p:spPr>
          <a:xfrm>
            <a:off x="4830825" y="1282050"/>
            <a:ext cx="20412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0" name="Google Shape;2790;p32"/>
          <p:cNvSpPr/>
          <p:nvPr/>
        </p:nvSpPr>
        <p:spPr>
          <a:xfrm rot="5400000">
            <a:off x="763475" y="3171600"/>
            <a:ext cx="3658500" cy="3658500"/>
          </a:xfrm>
          <a:prstGeom prst="blockArc">
            <a:avLst>
              <a:gd name="adj1" fmla="val 4302561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1" name="Google Shape;2791;p32"/>
          <p:cNvGrpSpPr/>
          <p:nvPr/>
        </p:nvGrpSpPr>
        <p:grpSpPr>
          <a:xfrm flipH="1">
            <a:off x="-964754" y="4328167"/>
            <a:ext cx="2227588" cy="726522"/>
            <a:chOff x="5608450" y="1680311"/>
            <a:chExt cx="1039375" cy="338989"/>
          </a:xfrm>
        </p:grpSpPr>
        <p:sp>
          <p:nvSpPr>
            <p:cNvPr id="2792" name="Google Shape;2792;p3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32"/>
          <p:cNvGrpSpPr/>
          <p:nvPr/>
        </p:nvGrpSpPr>
        <p:grpSpPr>
          <a:xfrm rot="5400000">
            <a:off x="7826581" y="2680428"/>
            <a:ext cx="2227588" cy="726522"/>
            <a:chOff x="3857800" y="1143286"/>
            <a:chExt cx="1039375" cy="338989"/>
          </a:xfrm>
        </p:grpSpPr>
        <p:sp>
          <p:nvSpPr>
            <p:cNvPr id="2829" name="Google Shape;2829;p3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9" name="Google Shape;2859;p32"/>
          <p:cNvSpPr/>
          <p:nvPr/>
        </p:nvSpPr>
        <p:spPr>
          <a:xfrm>
            <a:off x="8227526" y="1449726"/>
            <a:ext cx="2458500" cy="2458500"/>
          </a:xfrm>
          <a:prstGeom prst="blockArc">
            <a:avLst>
              <a:gd name="adj1" fmla="val 4302561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33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862" name="Google Shape;2862;p3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33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893" name="Google Shape;2893;p3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0" name="Google Shape;2960;p3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4" name="Google Shape;2964;p3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2965" name="Google Shape;2965;p3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3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3033" name="Google Shape;3033;p3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3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0" name="Google Shape;30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3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3" name="Google Shape;3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Google Shape;3074;p3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Google Shape;30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title" idx="2"/>
          </p:nvPr>
        </p:nvSpPr>
        <p:spPr>
          <a:xfrm>
            <a:off x="1762697" y="2785700"/>
            <a:ext cx="230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ubTitle" idx="1"/>
          </p:nvPr>
        </p:nvSpPr>
        <p:spPr>
          <a:xfrm>
            <a:off x="1764947" y="3215250"/>
            <a:ext cx="229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3"/>
          </p:nvPr>
        </p:nvSpPr>
        <p:spPr>
          <a:xfrm>
            <a:off x="5077003" y="2785700"/>
            <a:ext cx="230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4"/>
          </p:nvPr>
        </p:nvSpPr>
        <p:spPr>
          <a:xfrm>
            <a:off x="5079253" y="3215250"/>
            <a:ext cx="229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5"/>
          <p:cNvGrpSpPr/>
          <p:nvPr/>
        </p:nvGrpSpPr>
        <p:grpSpPr>
          <a:xfrm rot="5400000">
            <a:off x="-809808" y="679905"/>
            <a:ext cx="2227588" cy="726522"/>
            <a:chOff x="3799000" y="1820400"/>
            <a:chExt cx="1039375" cy="338989"/>
          </a:xfrm>
        </p:grpSpPr>
        <p:sp>
          <p:nvSpPr>
            <p:cNvPr id="392" name="Google Shape;392;p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5"/>
          <p:cNvGrpSpPr/>
          <p:nvPr/>
        </p:nvGrpSpPr>
        <p:grpSpPr>
          <a:xfrm>
            <a:off x="8402730" y="2587316"/>
            <a:ext cx="2227589" cy="1527191"/>
            <a:chOff x="5519300" y="372750"/>
            <a:chExt cx="1039375" cy="712575"/>
          </a:xfrm>
        </p:grpSpPr>
        <p:sp>
          <p:nvSpPr>
            <p:cNvPr id="428" name="Google Shape;428;p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5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"/>
          <p:cNvSpPr/>
          <p:nvPr/>
        </p:nvSpPr>
        <p:spPr>
          <a:xfrm flipH="1">
            <a:off x="-1514400" y="959725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"/>
          <p:cNvSpPr/>
          <p:nvPr/>
        </p:nvSpPr>
        <p:spPr>
          <a:xfrm flipH="1">
            <a:off x="-897702" y="1072501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"/>
          <p:cNvSpPr/>
          <p:nvPr/>
        </p:nvSpPr>
        <p:spPr>
          <a:xfrm rot="-3508339">
            <a:off x="7349568" y="-1357485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6"/>
          <p:cNvGrpSpPr/>
          <p:nvPr/>
        </p:nvGrpSpPr>
        <p:grpSpPr>
          <a:xfrm>
            <a:off x="8719456" y="513232"/>
            <a:ext cx="326167" cy="2227568"/>
            <a:chOff x="8577956" y="1596694"/>
            <a:chExt cx="326167" cy="2227568"/>
          </a:xfrm>
        </p:grpSpPr>
        <p:sp>
          <p:nvSpPr>
            <p:cNvPr id="504" name="Google Shape;504;p6"/>
            <p:cNvSpPr/>
            <p:nvPr/>
          </p:nvSpPr>
          <p:spPr>
            <a:xfrm rot="5400000">
              <a:off x="8778124" y="369826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>
              <a:off x="8577956" y="369826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 rot="5400000">
              <a:off x="8778124" y="331615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 rot="5400000">
              <a:off x="8577956" y="331615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5400000">
              <a:off x="8778124" y="293405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5400000">
              <a:off x="8577956" y="293405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5400000">
              <a:off x="8778124" y="312510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5400000">
              <a:off x="8778124" y="274300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5400000">
              <a:off x="8577956" y="274300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5400000">
              <a:off x="8778124" y="25519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5400000">
              <a:off x="8778124" y="216984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5400000">
              <a:off x="8577956" y="178774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5400000">
              <a:off x="8778124" y="19787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5400000">
              <a:off x="8577956" y="19787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5400000">
              <a:off x="8778124" y="159669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5400000">
              <a:off x="8577956" y="159669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6"/>
          <p:cNvGrpSpPr/>
          <p:nvPr/>
        </p:nvGrpSpPr>
        <p:grpSpPr>
          <a:xfrm rot="-5400000">
            <a:off x="-996100" y="4015385"/>
            <a:ext cx="2227588" cy="726522"/>
            <a:chOff x="3620725" y="372750"/>
            <a:chExt cx="1039375" cy="338989"/>
          </a:xfrm>
        </p:grpSpPr>
        <p:sp>
          <p:nvSpPr>
            <p:cNvPr id="521" name="Google Shape;521;p6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6"/>
          <p:cNvSpPr/>
          <p:nvPr/>
        </p:nvSpPr>
        <p:spPr>
          <a:xfrm rot="1856158" flipH="1">
            <a:off x="-1167632" y="617942"/>
            <a:ext cx="1697013" cy="169701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"/>
          <p:cNvSpPr/>
          <p:nvPr/>
        </p:nvSpPr>
        <p:spPr>
          <a:xfrm>
            <a:off x="-456125" y="958975"/>
            <a:ext cx="960900" cy="96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"/>
          <p:cNvSpPr/>
          <p:nvPr/>
        </p:nvSpPr>
        <p:spPr>
          <a:xfrm rot="-5400000" flipH="1">
            <a:off x="5404994" y="4756332"/>
            <a:ext cx="1172100" cy="1172100"/>
          </a:xfrm>
          <a:prstGeom prst="blockArc">
            <a:avLst>
              <a:gd name="adj1" fmla="val 4205957"/>
              <a:gd name="adj2" fmla="val 17987083"/>
              <a:gd name="adj3" fmla="val 3023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"/>
          <p:cNvSpPr/>
          <p:nvPr/>
        </p:nvSpPr>
        <p:spPr>
          <a:xfrm>
            <a:off x="5451975" y="4826875"/>
            <a:ext cx="837300" cy="83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"/>
          <p:cNvSpPr txBox="1">
            <a:spLocks noGrp="1"/>
          </p:cNvSpPr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7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7"/>
          <p:cNvSpPr/>
          <p:nvPr/>
        </p:nvSpPr>
        <p:spPr>
          <a:xfrm rot="-8909883">
            <a:off x="7380555" y="-922593"/>
            <a:ext cx="2453841" cy="2453841"/>
          </a:xfrm>
          <a:prstGeom prst="blockArc">
            <a:avLst>
              <a:gd name="adj1" fmla="val 10800000"/>
              <a:gd name="adj2" fmla="val 567723"/>
              <a:gd name="adj3" fmla="val 1141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7130050" y="-541850"/>
            <a:ext cx="1759500" cy="1759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 flipH="1">
            <a:off x="6696355" y="334491"/>
            <a:ext cx="2227589" cy="1527191"/>
            <a:chOff x="5519300" y="372750"/>
            <a:chExt cx="1039375" cy="712575"/>
          </a:xfrm>
        </p:grpSpPr>
        <p:sp>
          <p:nvSpPr>
            <p:cNvPr id="568" name="Google Shape;568;p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7"/>
          <p:cNvGrpSpPr/>
          <p:nvPr/>
        </p:nvGrpSpPr>
        <p:grpSpPr>
          <a:xfrm>
            <a:off x="107678" y="-187590"/>
            <a:ext cx="2227589" cy="726958"/>
            <a:chOff x="6972150" y="711750"/>
            <a:chExt cx="1039375" cy="339193"/>
          </a:xfrm>
        </p:grpSpPr>
        <p:sp>
          <p:nvSpPr>
            <p:cNvPr id="636" name="Google Shape;636;p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7"/>
          <p:cNvSpPr/>
          <p:nvPr/>
        </p:nvSpPr>
        <p:spPr>
          <a:xfrm>
            <a:off x="-624140" y="-419150"/>
            <a:ext cx="15270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"/>
          <p:cNvSpPr/>
          <p:nvPr/>
        </p:nvSpPr>
        <p:spPr>
          <a:xfrm rot="372611">
            <a:off x="5475589" y="4165080"/>
            <a:ext cx="2204738" cy="2204738"/>
          </a:xfrm>
          <a:prstGeom prst="blockArc">
            <a:avLst>
              <a:gd name="adj1" fmla="val 9398892"/>
              <a:gd name="adj2" fmla="val 534609"/>
              <a:gd name="adj3" fmla="val 1967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7"/>
          <p:cNvGrpSpPr/>
          <p:nvPr/>
        </p:nvGrpSpPr>
        <p:grpSpPr>
          <a:xfrm>
            <a:off x="5832004" y="3999491"/>
            <a:ext cx="2227588" cy="726522"/>
            <a:chOff x="3620725" y="372750"/>
            <a:chExt cx="1039375" cy="338989"/>
          </a:xfrm>
        </p:grpSpPr>
        <p:sp>
          <p:nvSpPr>
            <p:cNvPr id="671" name="Google Shape;671;p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"/>
          <p:cNvSpPr txBox="1">
            <a:spLocks noGrp="1"/>
          </p:cNvSpPr>
          <p:nvPr>
            <p:ph type="title"/>
          </p:nvPr>
        </p:nvSpPr>
        <p:spPr>
          <a:xfrm>
            <a:off x="4301775" y="1027300"/>
            <a:ext cx="4146600" cy="30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-665963" y="607925"/>
            <a:ext cx="2227500" cy="222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 flipH="1">
            <a:off x="-3273950" y="1027301"/>
            <a:ext cx="5927400" cy="5927400"/>
          </a:xfrm>
          <a:prstGeom prst="blockArc">
            <a:avLst>
              <a:gd name="adj1" fmla="val 8972311"/>
              <a:gd name="adj2" fmla="val 16732630"/>
              <a:gd name="adj3" fmla="val 912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8"/>
          <p:cNvGrpSpPr/>
          <p:nvPr/>
        </p:nvGrpSpPr>
        <p:grpSpPr>
          <a:xfrm>
            <a:off x="2653453" y="-62135"/>
            <a:ext cx="2227588" cy="726522"/>
            <a:chOff x="3857800" y="1143286"/>
            <a:chExt cx="1039375" cy="338989"/>
          </a:xfrm>
        </p:grpSpPr>
        <p:sp>
          <p:nvSpPr>
            <p:cNvPr id="713" name="Google Shape;713;p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8"/>
          <p:cNvSpPr/>
          <p:nvPr/>
        </p:nvSpPr>
        <p:spPr>
          <a:xfrm>
            <a:off x="7566354" y="3268750"/>
            <a:ext cx="2574900" cy="2574900"/>
          </a:xfrm>
          <a:prstGeom prst="blockArc">
            <a:avLst>
              <a:gd name="adj1" fmla="val 5958233"/>
              <a:gd name="adj2" fmla="val 18369856"/>
              <a:gd name="adj3" fmla="val 1954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7514213" y="326875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8"/>
          <p:cNvGrpSpPr/>
          <p:nvPr/>
        </p:nvGrpSpPr>
        <p:grpSpPr>
          <a:xfrm rot="5400000">
            <a:off x="-559680" y="3557919"/>
            <a:ext cx="2227588" cy="726522"/>
            <a:chOff x="3799000" y="1820400"/>
            <a:chExt cx="1039375" cy="338989"/>
          </a:xfrm>
        </p:grpSpPr>
        <p:sp>
          <p:nvSpPr>
            <p:cNvPr id="746" name="Google Shape;746;p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"/>
          <p:cNvSpPr txBox="1">
            <a:spLocks noGrp="1"/>
          </p:cNvSpPr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4" name="Google Shape;784;p9"/>
          <p:cNvSpPr txBox="1">
            <a:spLocks noGrp="1"/>
          </p:cNvSpPr>
          <p:nvPr>
            <p:ph type="subTitle" idx="1"/>
          </p:nvPr>
        </p:nvSpPr>
        <p:spPr>
          <a:xfrm>
            <a:off x="2029075" y="3269253"/>
            <a:ext cx="50859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5" name="Google Shape;785;p9"/>
          <p:cNvSpPr/>
          <p:nvPr/>
        </p:nvSpPr>
        <p:spPr>
          <a:xfrm rot="-4819752">
            <a:off x="8205757" y="1265550"/>
            <a:ext cx="1585836" cy="1585836"/>
          </a:xfrm>
          <a:prstGeom prst="blockArc">
            <a:avLst>
              <a:gd name="adj1" fmla="val 5958233"/>
              <a:gd name="adj2" fmla="val 2559931"/>
              <a:gd name="adj3" fmla="val 2250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9"/>
          <p:cNvSpPr/>
          <p:nvPr/>
        </p:nvSpPr>
        <p:spPr>
          <a:xfrm rot="-7433688">
            <a:off x="-962871" y="-1484464"/>
            <a:ext cx="3935124" cy="3935124"/>
          </a:xfrm>
          <a:prstGeom prst="blockArc">
            <a:avLst>
              <a:gd name="adj1" fmla="val 5958233"/>
              <a:gd name="adj2" fmla="val 20136020"/>
              <a:gd name="adj3" fmla="val 168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9"/>
          <p:cNvSpPr/>
          <p:nvPr/>
        </p:nvSpPr>
        <p:spPr>
          <a:xfrm rot="-6824316">
            <a:off x="5408227" y="4758274"/>
            <a:ext cx="1270604" cy="127115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"/>
          <p:cNvSpPr txBox="1">
            <a:spLocks noGrp="1"/>
          </p:cNvSpPr>
          <p:nvPr>
            <p:ph type="title"/>
          </p:nvPr>
        </p:nvSpPr>
        <p:spPr>
          <a:xfrm>
            <a:off x="713400" y="3110425"/>
            <a:ext cx="29415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Google Shape;30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5" y="1946150"/>
            <a:ext cx="3633650" cy="241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38"/>
          <p:cNvGrpSpPr/>
          <p:nvPr/>
        </p:nvGrpSpPr>
        <p:grpSpPr>
          <a:xfrm>
            <a:off x="251783" y="4096069"/>
            <a:ext cx="2227588" cy="726522"/>
            <a:chOff x="3799000" y="1820400"/>
            <a:chExt cx="1039375" cy="338989"/>
          </a:xfrm>
        </p:grpSpPr>
        <p:sp>
          <p:nvSpPr>
            <p:cNvPr id="3091" name="Google Shape;3091;p3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8"/>
          <p:cNvGrpSpPr/>
          <p:nvPr/>
        </p:nvGrpSpPr>
        <p:grpSpPr>
          <a:xfrm>
            <a:off x="2374531" y="-1877848"/>
            <a:ext cx="745392" cy="771458"/>
            <a:chOff x="3962987" y="1472625"/>
            <a:chExt cx="316663" cy="327750"/>
          </a:xfrm>
        </p:grpSpPr>
        <p:grpSp>
          <p:nvGrpSpPr>
            <p:cNvPr id="3128" name="Google Shape;3128;p38"/>
            <p:cNvGrpSpPr/>
            <p:nvPr/>
          </p:nvGrpSpPr>
          <p:grpSpPr>
            <a:xfrm>
              <a:off x="3962987" y="1472625"/>
              <a:ext cx="316663" cy="58800"/>
              <a:chOff x="3962987" y="1472625"/>
              <a:chExt cx="316663" cy="58800"/>
            </a:xfrm>
          </p:grpSpPr>
          <p:sp>
            <p:nvSpPr>
              <p:cNvPr id="3129" name="Google Shape;312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3" name="Google Shape;3133;p38"/>
            <p:cNvGrpSpPr/>
            <p:nvPr/>
          </p:nvGrpSpPr>
          <p:grpSpPr>
            <a:xfrm>
              <a:off x="3962987" y="1562275"/>
              <a:ext cx="316663" cy="58800"/>
              <a:chOff x="3962987" y="1472625"/>
              <a:chExt cx="316663" cy="58800"/>
            </a:xfrm>
          </p:grpSpPr>
          <p:sp>
            <p:nvSpPr>
              <p:cNvPr id="3134" name="Google Shape;313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8" name="Google Shape;3138;p38"/>
            <p:cNvGrpSpPr/>
            <p:nvPr/>
          </p:nvGrpSpPr>
          <p:grpSpPr>
            <a:xfrm>
              <a:off x="3962987" y="1651925"/>
              <a:ext cx="316663" cy="58800"/>
              <a:chOff x="3962987" y="1472625"/>
              <a:chExt cx="316663" cy="58800"/>
            </a:xfrm>
          </p:grpSpPr>
          <p:sp>
            <p:nvSpPr>
              <p:cNvPr id="3139" name="Google Shape;313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38"/>
            <p:cNvGrpSpPr/>
            <p:nvPr/>
          </p:nvGrpSpPr>
          <p:grpSpPr>
            <a:xfrm>
              <a:off x="3962987" y="1741575"/>
              <a:ext cx="316663" cy="58800"/>
              <a:chOff x="3962987" y="1472625"/>
              <a:chExt cx="316663" cy="58800"/>
            </a:xfrm>
          </p:grpSpPr>
          <p:sp>
            <p:nvSpPr>
              <p:cNvPr id="3144" name="Google Shape;314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8" name="Google Shape;3148;p38"/>
          <p:cNvSpPr txBox="1">
            <a:spLocks noGrp="1"/>
          </p:cNvSpPr>
          <p:nvPr>
            <p:ph type="ctrTitle"/>
          </p:nvPr>
        </p:nvSpPr>
        <p:spPr>
          <a:xfrm>
            <a:off x="3188817" y="1747786"/>
            <a:ext cx="5295172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Penetration Testing Methodology</a:t>
            </a:r>
            <a:endParaRPr/>
          </a:p>
        </p:txBody>
      </p:sp>
      <p:pic>
        <p:nvPicPr>
          <p:cNvPr id="3150" name="Google Shape;31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11" y="2452228"/>
            <a:ext cx="1039375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468" y="918625"/>
            <a:ext cx="1796913" cy="284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00" y="1780150"/>
            <a:ext cx="923250" cy="12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9125" y="2726398"/>
            <a:ext cx="166262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075" y="2867343"/>
            <a:ext cx="923250" cy="116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9" name="Google Shape;3779;p48"/>
          <p:cNvGrpSpPr/>
          <p:nvPr/>
        </p:nvGrpSpPr>
        <p:grpSpPr>
          <a:xfrm>
            <a:off x="3259352" y="315176"/>
            <a:ext cx="326624" cy="2227589"/>
            <a:chOff x="-1754623" y="1947770"/>
            <a:chExt cx="326624" cy="2227589"/>
          </a:xfrm>
        </p:grpSpPr>
        <p:sp>
          <p:nvSpPr>
            <p:cNvPr id="3780" name="Google Shape;3780;p48"/>
            <p:cNvSpPr/>
            <p:nvPr/>
          </p:nvSpPr>
          <p:spPr>
            <a:xfrm rot="5400000">
              <a:off x="-1554019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8"/>
            <p:cNvSpPr/>
            <p:nvPr/>
          </p:nvSpPr>
          <p:spPr>
            <a:xfrm rot="5400000">
              <a:off x="-1554019" y="366723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8"/>
            <p:cNvSpPr/>
            <p:nvPr/>
          </p:nvSpPr>
          <p:spPr>
            <a:xfrm rot="5400000">
              <a:off x="-1554019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8"/>
            <p:cNvSpPr/>
            <p:nvPr/>
          </p:nvSpPr>
          <p:spPr>
            <a:xfrm rot="5400000">
              <a:off x="-1554019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8"/>
            <p:cNvSpPr/>
            <p:nvPr/>
          </p:nvSpPr>
          <p:spPr>
            <a:xfrm rot="5400000">
              <a:off x="-1554019" y="213882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8"/>
            <p:cNvSpPr/>
            <p:nvPr/>
          </p:nvSpPr>
          <p:spPr>
            <a:xfrm rot="5400000">
              <a:off x="-1554019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8"/>
            <p:cNvSpPr/>
            <p:nvPr/>
          </p:nvSpPr>
          <p:spPr>
            <a:xfrm rot="5400000">
              <a:off x="-1554019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8"/>
            <p:cNvSpPr/>
            <p:nvPr/>
          </p:nvSpPr>
          <p:spPr>
            <a:xfrm rot="5400000">
              <a:off x="-1754623" y="385828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8"/>
            <p:cNvSpPr/>
            <p:nvPr/>
          </p:nvSpPr>
          <p:spPr>
            <a:xfrm rot="5400000">
              <a:off x="-1754623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8"/>
            <p:cNvSpPr/>
            <p:nvPr/>
          </p:nvSpPr>
          <p:spPr>
            <a:xfrm rot="5400000">
              <a:off x="-1754623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8"/>
            <p:cNvSpPr/>
            <p:nvPr/>
          </p:nvSpPr>
          <p:spPr>
            <a:xfrm rot="5400000">
              <a:off x="-1754623" y="347618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8"/>
            <p:cNvSpPr/>
            <p:nvPr/>
          </p:nvSpPr>
          <p:spPr>
            <a:xfrm rot="5400000">
              <a:off x="-1754623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8"/>
            <p:cNvSpPr/>
            <p:nvPr/>
          </p:nvSpPr>
          <p:spPr>
            <a:xfrm rot="5400000">
              <a:off x="-1754623" y="271197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8"/>
            <p:cNvSpPr/>
            <p:nvPr/>
          </p:nvSpPr>
          <p:spPr>
            <a:xfrm rot="5400000">
              <a:off x="-1754623" y="290302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8"/>
            <p:cNvSpPr/>
            <p:nvPr/>
          </p:nvSpPr>
          <p:spPr>
            <a:xfrm rot="5400000">
              <a:off x="-1754623" y="252092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8"/>
            <p:cNvSpPr/>
            <p:nvPr/>
          </p:nvSpPr>
          <p:spPr>
            <a:xfrm rot="5400000">
              <a:off x="-1754623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8"/>
            <p:cNvSpPr/>
            <p:nvPr/>
          </p:nvSpPr>
          <p:spPr>
            <a:xfrm rot="5400000">
              <a:off x="-1754623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98" name="Google Shape;37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74" y="2125918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A logo with text and tools&#10;&#10;Description automatically generated">
            <a:extLst>
              <a:ext uri="{FF2B5EF4-FFF2-40B4-BE49-F238E27FC236}">
                <a16:creationId xmlns:a16="http://schemas.microsoft.com/office/drawing/2014/main" id="{FD7623C9-175B-B9B9-7BEA-B20CAFA08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80" y="1067315"/>
            <a:ext cx="4277088" cy="3796613"/>
          </a:xfrm>
          <a:prstGeom prst="rect">
            <a:avLst/>
          </a:prstGeom>
        </p:spPr>
      </p:pic>
      <p:pic>
        <p:nvPicPr>
          <p:cNvPr id="3797" name="Google Shape;379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761" y="1821122"/>
            <a:ext cx="1030518" cy="73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9" name="Google Shape;3799;p48"/>
          <p:cNvSpPr txBox="1">
            <a:spLocks noGrp="1"/>
          </p:cNvSpPr>
          <p:nvPr>
            <p:ph type="title"/>
          </p:nvPr>
        </p:nvSpPr>
        <p:spPr>
          <a:xfrm>
            <a:off x="4567401" y="445025"/>
            <a:ext cx="3863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Weaponization</a:t>
            </a:r>
            <a:endParaRPr lang="en-US"/>
          </a:p>
        </p:txBody>
      </p:sp>
      <p:pic>
        <p:nvPicPr>
          <p:cNvPr id="3813" name="Google Shape;381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12" y="1062215"/>
            <a:ext cx="759000" cy="9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5" name="Google Shape;38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024" y="2301368"/>
            <a:ext cx="1006125" cy="13270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594;p44">
            <a:extLst>
              <a:ext uri="{FF2B5EF4-FFF2-40B4-BE49-F238E27FC236}">
                <a16:creationId xmlns:a16="http://schemas.microsoft.com/office/drawing/2014/main" id="{C90CA7E2-98F8-75E3-A87F-B27B4723FFC7}"/>
              </a:ext>
            </a:extLst>
          </p:cNvPr>
          <p:cNvSpPr txBox="1">
            <a:spLocks/>
          </p:cNvSpPr>
          <p:nvPr/>
        </p:nvSpPr>
        <p:spPr>
          <a:xfrm>
            <a:off x="4858431" y="1488207"/>
            <a:ext cx="3807900" cy="273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 algn="r"/>
            <a:r>
              <a:rPr lang="en-US"/>
              <a:t>Craft your exploit based on vulnerable services, applications, or even people</a:t>
            </a:r>
          </a:p>
          <a:p>
            <a:pPr marL="0" indent="0" algn="r"/>
            <a:endParaRPr lang="en-US"/>
          </a:p>
          <a:p>
            <a:pPr algn="r">
              <a:buSzPts val="1000"/>
              <a:buFont typeface="Work Sans Medium,Sans-Serif"/>
              <a:buChar char="●"/>
            </a:pPr>
            <a:r>
              <a:rPr lang="en"/>
              <a:t>Social Engineering</a:t>
            </a:r>
            <a:endParaRPr lang="en-US"/>
          </a:p>
          <a:p>
            <a:pPr lvl="1" algn="r">
              <a:buSzPts val="1000"/>
              <a:buFont typeface="Courier New,monospace"/>
              <a:buChar char="o"/>
            </a:pPr>
            <a:r>
              <a:rPr lang="en"/>
              <a:t>Social Engineering Toolkit</a:t>
            </a:r>
            <a:endParaRPr lang="en-US"/>
          </a:p>
          <a:p>
            <a:pPr lvl="1" algn="r">
              <a:buSzPts val="1000"/>
              <a:buFont typeface="Courier New,monospace"/>
              <a:buChar char="o"/>
            </a:pPr>
            <a:r>
              <a:rPr lang="en" err="1"/>
              <a:t>Evilnginx</a:t>
            </a:r>
            <a:endParaRPr lang="en-US" err="1"/>
          </a:p>
          <a:p>
            <a:pPr marL="596900" lvl="1" indent="0" algn="r">
              <a:buSzPts val="1000"/>
            </a:pPr>
            <a:endParaRPr lang="en"/>
          </a:p>
          <a:p>
            <a:pPr indent="-292100" algn="r">
              <a:buSzPts val="1000"/>
              <a:buFont typeface="Work Sans Medium,Sans-Serif"/>
              <a:buChar char="●"/>
            </a:pPr>
            <a:r>
              <a:rPr lang="en"/>
              <a:t>Payload Crafting and </a:t>
            </a:r>
            <a:r>
              <a:rPr lang="en" err="1"/>
              <a:t>Obfustcation</a:t>
            </a:r>
            <a:endParaRPr lang="en"/>
          </a:p>
          <a:p>
            <a:pPr lvl="1" algn="r">
              <a:buSzPts val="1000"/>
              <a:buFont typeface="Courier New,monospace"/>
              <a:buChar char="o"/>
            </a:pPr>
            <a:r>
              <a:rPr lang="en" err="1"/>
              <a:t>Msfvenom</a:t>
            </a:r>
            <a:r>
              <a:rPr lang="en"/>
              <a:t>/Metasploit</a:t>
            </a:r>
          </a:p>
          <a:p>
            <a:pPr lvl="1" algn="r">
              <a:buSzPts val="1000"/>
              <a:buFont typeface="Courier New,monospace"/>
              <a:buChar char="o"/>
            </a:pPr>
            <a:r>
              <a:rPr lang="en"/>
              <a:t>Erm... GitHub</a:t>
            </a:r>
          </a:p>
          <a:p>
            <a:pPr lvl="1" algn="r">
              <a:buSzPts val="1000"/>
              <a:buFont typeface="Courier New,monospace"/>
              <a:buChar char="o"/>
            </a:pPr>
            <a:r>
              <a:rPr lang="en"/>
              <a:t>Veil Framework</a:t>
            </a:r>
            <a:endParaRPr lang="en-US"/>
          </a:p>
          <a:p>
            <a:pPr lvl="1" algn="r">
              <a:buSzPts val="1000"/>
              <a:buFont typeface="Courier New,monospace"/>
              <a:buChar char="o"/>
            </a:pPr>
            <a:endParaRPr lang="en"/>
          </a:p>
          <a:p>
            <a:pPr marL="596900" lvl="1" indent="0" algn="r">
              <a:buSzPts val="1000"/>
            </a:pPr>
            <a:r>
              <a:rPr lang="en"/>
              <a:t>Your "weapon" must be crafted based on information gathered via enumeration</a:t>
            </a:r>
          </a:p>
          <a:p>
            <a:pPr lvl="1" algn="r">
              <a:buSzPts val="1000"/>
              <a:buFont typeface="Courier New,monospace"/>
              <a:buChar char="o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Weaponization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B8F4768-B267-CF7A-AFDD-94069C11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1" y="1412104"/>
            <a:ext cx="3942574" cy="30861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81721-8BD5-BCD6-BAA5-2A5AF2C8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44" y="167100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Delivery</a:t>
            </a:r>
            <a:endParaRPr lang="en-US"/>
          </a:p>
        </p:txBody>
      </p:sp>
      <p:sp>
        <p:nvSpPr>
          <p:cNvPr id="3594" name="Google Shape;3594;p44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How do we get our payload to our target?</a:t>
            </a:r>
          </a:p>
          <a:p>
            <a:pPr>
              <a:spcBef>
                <a:spcPts val="1600"/>
              </a:spcBef>
              <a:buFont typeface="Work Sans Medium"/>
              <a:buChar char="●"/>
            </a:pPr>
            <a:r>
              <a:rPr lang="en"/>
              <a:t>USB Drops/Rubber Ducky</a:t>
            </a:r>
            <a:endParaRPr/>
          </a:p>
          <a:p>
            <a:pPr>
              <a:buFont typeface="Work Sans Medium"/>
              <a:buChar char="●"/>
            </a:pPr>
            <a:r>
              <a:rPr lang="en"/>
              <a:t>Web</a:t>
            </a:r>
          </a:p>
          <a:p>
            <a:pPr lvl="1" indent="-292100">
              <a:buSzPts val="1000"/>
              <a:buFont typeface="Courier New"/>
              <a:buChar char="o"/>
            </a:pPr>
            <a:r>
              <a:rPr lang="en"/>
              <a:t>Email </a:t>
            </a:r>
          </a:p>
          <a:p>
            <a:pPr lvl="1">
              <a:buFont typeface="Courier New"/>
              <a:buChar char="o"/>
            </a:pPr>
            <a:r>
              <a:rPr lang="en"/>
              <a:t>RFI</a:t>
            </a:r>
          </a:p>
          <a:p>
            <a:pPr>
              <a:buFont typeface="Work Sans Medium"/>
              <a:buChar char="●"/>
            </a:pPr>
            <a:r>
              <a:rPr lang="en"/>
              <a:t>Misconfigured services</a:t>
            </a:r>
          </a:p>
          <a:p>
            <a:pPr lvl="1">
              <a:buSzPts val="1000"/>
              <a:buFont typeface="Courier New"/>
              <a:buChar char="o"/>
            </a:pPr>
            <a:r>
              <a:rPr lang="en"/>
              <a:t>FTP or SMB upload</a:t>
            </a:r>
          </a:p>
          <a:p>
            <a:pPr lvl="1">
              <a:buSzPts val="1000"/>
              <a:buFont typeface="Courier New"/>
              <a:buChar char="o"/>
            </a:pPr>
            <a:r>
              <a:rPr lang="en"/>
              <a:t>Service itself just sucks and is vuln.</a:t>
            </a:r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2CCE733-CE43-6BC2-2848-C97D5A349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554" y="734862"/>
            <a:ext cx="2890228" cy="2918963"/>
          </a:xfrm>
          <a:prstGeom prst="rect">
            <a:avLst/>
          </a:prstGeom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73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9" name="Google Shape;3779;p48"/>
          <p:cNvGrpSpPr/>
          <p:nvPr/>
        </p:nvGrpSpPr>
        <p:grpSpPr>
          <a:xfrm>
            <a:off x="3305690" y="670433"/>
            <a:ext cx="326624" cy="2227589"/>
            <a:chOff x="-1754623" y="1947770"/>
            <a:chExt cx="326624" cy="2227589"/>
          </a:xfrm>
        </p:grpSpPr>
        <p:sp>
          <p:nvSpPr>
            <p:cNvPr id="3780" name="Google Shape;3780;p48"/>
            <p:cNvSpPr/>
            <p:nvPr/>
          </p:nvSpPr>
          <p:spPr>
            <a:xfrm rot="5400000">
              <a:off x="-1554019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8"/>
            <p:cNvSpPr/>
            <p:nvPr/>
          </p:nvSpPr>
          <p:spPr>
            <a:xfrm rot="5400000">
              <a:off x="-1554019" y="366723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8"/>
            <p:cNvSpPr/>
            <p:nvPr/>
          </p:nvSpPr>
          <p:spPr>
            <a:xfrm rot="5400000">
              <a:off x="-1554019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8"/>
            <p:cNvSpPr/>
            <p:nvPr/>
          </p:nvSpPr>
          <p:spPr>
            <a:xfrm rot="5400000">
              <a:off x="-1554019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8"/>
            <p:cNvSpPr/>
            <p:nvPr/>
          </p:nvSpPr>
          <p:spPr>
            <a:xfrm rot="5400000">
              <a:off x="-1554019" y="213882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8"/>
            <p:cNvSpPr/>
            <p:nvPr/>
          </p:nvSpPr>
          <p:spPr>
            <a:xfrm rot="5400000">
              <a:off x="-1554019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8"/>
            <p:cNvSpPr/>
            <p:nvPr/>
          </p:nvSpPr>
          <p:spPr>
            <a:xfrm rot="5400000">
              <a:off x="-1554019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8"/>
            <p:cNvSpPr/>
            <p:nvPr/>
          </p:nvSpPr>
          <p:spPr>
            <a:xfrm rot="5400000">
              <a:off x="-1754623" y="385828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8"/>
            <p:cNvSpPr/>
            <p:nvPr/>
          </p:nvSpPr>
          <p:spPr>
            <a:xfrm rot="5400000">
              <a:off x="-1754623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8"/>
            <p:cNvSpPr/>
            <p:nvPr/>
          </p:nvSpPr>
          <p:spPr>
            <a:xfrm rot="5400000">
              <a:off x="-1754623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8"/>
            <p:cNvSpPr/>
            <p:nvPr/>
          </p:nvSpPr>
          <p:spPr>
            <a:xfrm rot="5400000">
              <a:off x="-1754623" y="347618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8"/>
            <p:cNvSpPr/>
            <p:nvPr/>
          </p:nvSpPr>
          <p:spPr>
            <a:xfrm rot="5400000">
              <a:off x="-1754623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8"/>
            <p:cNvSpPr/>
            <p:nvPr/>
          </p:nvSpPr>
          <p:spPr>
            <a:xfrm rot="5400000">
              <a:off x="-1754623" y="271197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8"/>
            <p:cNvSpPr/>
            <p:nvPr/>
          </p:nvSpPr>
          <p:spPr>
            <a:xfrm rot="5400000">
              <a:off x="-1754623" y="290302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8"/>
            <p:cNvSpPr/>
            <p:nvPr/>
          </p:nvSpPr>
          <p:spPr>
            <a:xfrm rot="5400000">
              <a:off x="-1754623" y="252092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8"/>
            <p:cNvSpPr/>
            <p:nvPr/>
          </p:nvSpPr>
          <p:spPr>
            <a:xfrm rot="5400000">
              <a:off x="-1754623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8"/>
            <p:cNvSpPr/>
            <p:nvPr/>
          </p:nvSpPr>
          <p:spPr>
            <a:xfrm rot="5400000">
              <a:off x="-1754623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98" name="Google Shape;37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12" y="2481175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9" name="Google Shape;3799;p48"/>
          <p:cNvSpPr txBox="1">
            <a:spLocks noGrp="1"/>
          </p:cNvSpPr>
          <p:nvPr>
            <p:ph type="title"/>
          </p:nvPr>
        </p:nvSpPr>
        <p:spPr>
          <a:xfrm>
            <a:off x="4567401" y="445025"/>
            <a:ext cx="3863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/>
              <a:t>Exploitation</a:t>
            </a:r>
            <a:endParaRPr lang="en-US"/>
          </a:p>
        </p:txBody>
      </p:sp>
      <p:pic>
        <p:nvPicPr>
          <p:cNvPr id="28" name="Picture 27" descr="A blue shield with lightning bolts around it&#10;&#10;Description automatically generated">
            <a:extLst>
              <a:ext uri="{FF2B5EF4-FFF2-40B4-BE49-F238E27FC236}">
                <a16:creationId xmlns:a16="http://schemas.microsoft.com/office/drawing/2014/main" id="{5F9EE5F0-9A82-B302-64C9-A4C62B8EA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24" y="1247517"/>
            <a:ext cx="3086100" cy="3086100"/>
          </a:xfrm>
          <a:prstGeom prst="rect">
            <a:avLst/>
          </a:prstGeom>
        </p:spPr>
      </p:pic>
      <p:pic>
        <p:nvPicPr>
          <p:cNvPr id="3797" name="Google Shape;379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099" y="2176379"/>
            <a:ext cx="1030518" cy="7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3" name="Google Shape;381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150" y="1417472"/>
            <a:ext cx="759000" cy="9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5" name="Google Shape;38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62" y="2656625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6" name="Google Shape;381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121" y="673637"/>
            <a:ext cx="1602225" cy="11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594;p44">
            <a:extLst>
              <a:ext uri="{FF2B5EF4-FFF2-40B4-BE49-F238E27FC236}">
                <a16:creationId xmlns:a16="http://schemas.microsoft.com/office/drawing/2014/main" id="{FF1C92E0-C4CA-825C-0EF1-6B29FED649FC}"/>
              </a:ext>
            </a:extLst>
          </p:cNvPr>
          <p:cNvSpPr txBox="1">
            <a:spLocks/>
          </p:cNvSpPr>
          <p:nvPr/>
        </p:nvSpPr>
        <p:spPr>
          <a:xfrm>
            <a:off x="4565596" y="1861335"/>
            <a:ext cx="3807900" cy="2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 algn="r"/>
            <a:r>
              <a:rPr lang="en-US"/>
              <a:t>Combines weaponization and delivery to gain access to targeted machine</a:t>
            </a:r>
          </a:p>
          <a:p>
            <a:pPr marL="0" indent="0" algn="r"/>
            <a:endParaRPr lang="en-US"/>
          </a:p>
          <a:p>
            <a:pPr algn="r">
              <a:buSzPts val="1000"/>
              <a:buFont typeface="Work Sans Medium,Sans-Serif"/>
              <a:buChar char="●"/>
            </a:pPr>
            <a:r>
              <a:rPr lang="en"/>
              <a:t>Common forms of exploitation</a:t>
            </a:r>
            <a:endParaRPr lang="en-US"/>
          </a:p>
          <a:p>
            <a:pPr lvl="1" algn="r">
              <a:buSzPts val="1000"/>
              <a:buFont typeface="Courier New,monospace"/>
              <a:buChar char="o"/>
            </a:pPr>
            <a:r>
              <a:rPr lang="en"/>
              <a:t>Remote Code Execution (RCE)</a:t>
            </a:r>
            <a:endParaRPr lang="en-US"/>
          </a:p>
          <a:p>
            <a:pPr lvl="1" algn="r">
              <a:buSzPts val="1000"/>
              <a:buFont typeface="Courier New,monospace"/>
              <a:buChar char="o"/>
            </a:pPr>
            <a:r>
              <a:rPr lang="en"/>
              <a:t>Privilege Escalation</a:t>
            </a:r>
            <a:endParaRPr lang="en-US"/>
          </a:p>
          <a:p>
            <a:pPr lvl="1" algn="r">
              <a:buSzPts val="1000"/>
              <a:buFont typeface="Courier New,monospace"/>
              <a:buChar char="o"/>
            </a:pPr>
            <a:r>
              <a:rPr lang="en"/>
              <a:t>Social Engineering</a:t>
            </a:r>
          </a:p>
          <a:p>
            <a:pPr lvl="1" algn="r">
              <a:buSzPts val="1000"/>
              <a:buFont typeface="Courier New,monospace"/>
              <a:buChar char="o"/>
            </a:pPr>
            <a:r>
              <a:rPr lang="en" err="1"/>
              <a:t>WebEx</a:t>
            </a:r>
            <a:endParaRPr lang="en"/>
          </a:p>
          <a:p>
            <a:pPr marL="0" indent="0" algn="r">
              <a:spcBef>
                <a:spcPts val="1600"/>
              </a:spcBef>
            </a:pPr>
            <a:r>
              <a:rPr lang="en-US"/>
              <a:t>Sometimes your exploit doesn’t work first try. Check your variables, review your services and versions.</a:t>
            </a:r>
          </a:p>
        </p:txBody>
      </p:sp>
    </p:spTree>
    <p:extLst>
      <p:ext uri="{BB962C8B-B14F-4D97-AF65-F5344CB8AC3E}">
        <p14:creationId xmlns:p14="http://schemas.microsoft.com/office/powerpoint/2010/main" val="407229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70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1105704" y="699734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Installation</a:t>
            </a:r>
            <a:endParaRPr lang="en-US"/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94;p44">
            <a:extLst>
              <a:ext uri="{FF2B5EF4-FFF2-40B4-BE49-F238E27FC236}">
                <a16:creationId xmlns:a16="http://schemas.microsoft.com/office/drawing/2014/main" id="{6DE6C206-CD7B-123E-1F26-90831756D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5704" y="1506078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err="1"/>
              <a:t>Initital</a:t>
            </a:r>
            <a:r>
              <a:rPr lang="en"/>
              <a:t> Access was gained, but where's my super cool hacker tools :(</a:t>
            </a:r>
          </a:p>
          <a:p>
            <a:pPr marL="0" indent="0">
              <a:buNone/>
            </a:pPr>
            <a:endParaRPr lang="en"/>
          </a:p>
          <a:p>
            <a:pPr>
              <a:buFont typeface="Work Sans Medium"/>
              <a:buChar char="●"/>
            </a:pPr>
            <a:r>
              <a:rPr lang="en"/>
              <a:t>Recommended Tools</a:t>
            </a:r>
          </a:p>
          <a:p>
            <a:pPr lvl="1" indent="-292100">
              <a:buSzPts val="1000"/>
              <a:buFont typeface="Courier New"/>
              <a:buChar char="o"/>
            </a:pPr>
            <a:r>
              <a:rPr lang="en" err="1"/>
              <a:t>LinPEAS</a:t>
            </a:r>
            <a:r>
              <a:rPr lang="en"/>
              <a:t>/</a:t>
            </a:r>
            <a:r>
              <a:rPr lang="en" err="1"/>
              <a:t>WinPEAS</a:t>
            </a:r>
            <a:endParaRPr lang="en"/>
          </a:p>
          <a:p>
            <a:pPr lvl="1">
              <a:buFont typeface="Courier New"/>
              <a:buChar char="o"/>
            </a:pPr>
            <a:r>
              <a:rPr lang="en" err="1"/>
              <a:t>Mimikatz</a:t>
            </a:r>
            <a:endParaRPr lang="en"/>
          </a:p>
          <a:p>
            <a:pPr lvl="1">
              <a:buFont typeface="Courier New"/>
              <a:buChar char="o"/>
            </a:pPr>
            <a:r>
              <a:rPr lang="en"/>
              <a:t>Rubeus</a:t>
            </a:r>
          </a:p>
          <a:p>
            <a:pPr lvl="1">
              <a:buFont typeface="Courier New"/>
              <a:buChar char="o"/>
            </a:pPr>
            <a:r>
              <a:rPr lang="en"/>
              <a:t>C2 of your choosing</a:t>
            </a:r>
          </a:p>
          <a:p>
            <a:pPr>
              <a:buFont typeface="Work Sans Medium"/>
              <a:buChar char="●"/>
            </a:pPr>
            <a:r>
              <a:rPr lang="en"/>
              <a:t>How?</a:t>
            </a:r>
          </a:p>
          <a:p>
            <a:pPr lvl="1">
              <a:buFont typeface="Courier New"/>
              <a:buChar char="o"/>
            </a:pPr>
            <a:r>
              <a:rPr lang="en"/>
              <a:t>Python3 –m </a:t>
            </a:r>
            <a:r>
              <a:rPr lang="en" err="1"/>
              <a:t>http.server</a:t>
            </a:r>
            <a:endParaRPr lang="en"/>
          </a:p>
          <a:p>
            <a:pPr lvl="1">
              <a:buFont typeface="Courier New"/>
              <a:buChar char="o"/>
            </a:pPr>
            <a:r>
              <a:rPr lang="en"/>
              <a:t>SMB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*You can also "live off the land" to avoid detection</a:t>
            </a:r>
          </a:p>
        </p:txBody>
      </p:sp>
    </p:spTree>
    <p:extLst>
      <p:ext uri="{BB962C8B-B14F-4D97-AF65-F5344CB8AC3E}">
        <p14:creationId xmlns:p14="http://schemas.microsoft.com/office/powerpoint/2010/main" val="194210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Installation</a:t>
            </a:r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C99EEAA-2582-C4B7-72BB-6F4E9BE2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25" y="1633911"/>
            <a:ext cx="3632096" cy="1974354"/>
          </a:xfrm>
          <a:prstGeom prst="rect">
            <a:avLst/>
          </a:prstGeom>
        </p:spPr>
      </p:pic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94053058-4BC3-54AE-FD78-2EB078BE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4" y="1577667"/>
            <a:ext cx="4572000" cy="19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9" name="Google Shape;3779;p48"/>
          <p:cNvGrpSpPr/>
          <p:nvPr/>
        </p:nvGrpSpPr>
        <p:grpSpPr>
          <a:xfrm>
            <a:off x="3305690" y="670433"/>
            <a:ext cx="326624" cy="2227589"/>
            <a:chOff x="-1754623" y="1947770"/>
            <a:chExt cx="326624" cy="2227589"/>
          </a:xfrm>
        </p:grpSpPr>
        <p:sp>
          <p:nvSpPr>
            <p:cNvPr id="3780" name="Google Shape;3780;p48"/>
            <p:cNvSpPr/>
            <p:nvPr/>
          </p:nvSpPr>
          <p:spPr>
            <a:xfrm rot="5400000">
              <a:off x="-1554019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8"/>
            <p:cNvSpPr/>
            <p:nvPr/>
          </p:nvSpPr>
          <p:spPr>
            <a:xfrm rot="5400000">
              <a:off x="-1554019" y="366723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8"/>
            <p:cNvSpPr/>
            <p:nvPr/>
          </p:nvSpPr>
          <p:spPr>
            <a:xfrm rot="5400000">
              <a:off x="-1554019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8"/>
            <p:cNvSpPr/>
            <p:nvPr/>
          </p:nvSpPr>
          <p:spPr>
            <a:xfrm rot="5400000">
              <a:off x="-1554019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8"/>
            <p:cNvSpPr/>
            <p:nvPr/>
          </p:nvSpPr>
          <p:spPr>
            <a:xfrm rot="5400000">
              <a:off x="-1554019" y="213882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8"/>
            <p:cNvSpPr/>
            <p:nvPr/>
          </p:nvSpPr>
          <p:spPr>
            <a:xfrm rot="5400000">
              <a:off x="-1554019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8"/>
            <p:cNvSpPr/>
            <p:nvPr/>
          </p:nvSpPr>
          <p:spPr>
            <a:xfrm rot="5400000">
              <a:off x="-1554019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8"/>
            <p:cNvSpPr/>
            <p:nvPr/>
          </p:nvSpPr>
          <p:spPr>
            <a:xfrm rot="5400000">
              <a:off x="-1754623" y="385828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8"/>
            <p:cNvSpPr/>
            <p:nvPr/>
          </p:nvSpPr>
          <p:spPr>
            <a:xfrm rot="5400000">
              <a:off x="-1754623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8"/>
            <p:cNvSpPr/>
            <p:nvPr/>
          </p:nvSpPr>
          <p:spPr>
            <a:xfrm rot="5400000">
              <a:off x="-1754623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8"/>
            <p:cNvSpPr/>
            <p:nvPr/>
          </p:nvSpPr>
          <p:spPr>
            <a:xfrm rot="5400000">
              <a:off x="-1754623" y="347618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8"/>
            <p:cNvSpPr/>
            <p:nvPr/>
          </p:nvSpPr>
          <p:spPr>
            <a:xfrm rot="5400000">
              <a:off x="-1754623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8"/>
            <p:cNvSpPr/>
            <p:nvPr/>
          </p:nvSpPr>
          <p:spPr>
            <a:xfrm rot="5400000">
              <a:off x="-1754623" y="271197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8"/>
            <p:cNvSpPr/>
            <p:nvPr/>
          </p:nvSpPr>
          <p:spPr>
            <a:xfrm rot="5400000">
              <a:off x="-1754623" y="290302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8"/>
            <p:cNvSpPr/>
            <p:nvPr/>
          </p:nvSpPr>
          <p:spPr>
            <a:xfrm rot="5400000">
              <a:off x="-1754623" y="252092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8"/>
            <p:cNvSpPr/>
            <p:nvPr/>
          </p:nvSpPr>
          <p:spPr>
            <a:xfrm rot="5400000">
              <a:off x="-1754623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8"/>
            <p:cNvSpPr/>
            <p:nvPr/>
          </p:nvSpPr>
          <p:spPr>
            <a:xfrm rot="5400000">
              <a:off x="-1754623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98" name="Google Shape;37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12" y="2481175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9" name="Google Shape;3799;p48"/>
          <p:cNvSpPr txBox="1">
            <a:spLocks noGrp="1"/>
          </p:cNvSpPr>
          <p:nvPr>
            <p:ph type="title"/>
          </p:nvPr>
        </p:nvSpPr>
        <p:spPr>
          <a:xfrm>
            <a:off x="4567401" y="445025"/>
            <a:ext cx="3863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/>
              <a:t>Command and Control</a:t>
            </a:r>
            <a:endParaRPr lang="en-US"/>
          </a:p>
        </p:txBody>
      </p:sp>
      <p:pic>
        <p:nvPicPr>
          <p:cNvPr id="31" name="Picture 30" descr="A black and white logo&#10;&#10;Description automatically generated">
            <a:extLst>
              <a:ext uri="{FF2B5EF4-FFF2-40B4-BE49-F238E27FC236}">
                <a16:creationId xmlns:a16="http://schemas.microsoft.com/office/drawing/2014/main" id="{E9D7C19B-3464-26A3-8834-BCFA560A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67" y="1545624"/>
            <a:ext cx="2438400" cy="2438400"/>
          </a:xfrm>
          <a:prstGeom prst="rect">
            <a:avLst/>
          </a:prstGeom>
        </p:spPr>
      </p:pic>
      <p:pic>
        <p:nvPicPr>
          <p:cNvPr id="3813" name="Google Shape;38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50" y="1417472"/>
            <a:ext cx="759000" cy="9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2099" y="2176379"/>
            <a:ext cx="1030518" cy="7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5" name="Google Shape;38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62" y="2656625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6" name="Google Shape;381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7121" y="673637"/>
            <a:ext cx="1602225" cy="11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594;p44">
            <a:extLst>
              <a:ext uri="{FF2B5EF4-FFF2-40B4-BE49-F238E27FC236}">
                <a16:creationId xmlns:a16="http://schemas.microsoft.com/office/drawing/2014/main" id="{6DFD488A-B351-AA5E-D114-D6A15089ACA9}"/>
              </a:ext>
            </a:extLst>
          </p:cNvPr>
          <p:cNvSpPr txBox="1">
            <a:spLocks/>
          </p:cNvSpPr>
          <p:nvPr/>
        </p:nvSpPr>
        <p:spPr>
          <a:xfrm>
            <a:off x="4565596" y="1521269"/>
            <a:ext cx="3807900" cy="2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 algn="r"/>
            <a:r>
              <a:rPr lang="en-US"/>
              <a:t>Centrllized server to manage and connect to all compromised hosts.</a:t>
            </a:r>
          </a:p>
          <a:p>
            <a:pPr indent="-292100" algn="r">
              <a:spcBef>
                <a:spcPts val="1600"/>
              </a:spcBef>
              <a:buSzPts val="1000"/>
              <a:buFont typeface="Work Sans Medium"/>
              <a:buChar char="●"/>
            </a:pPr>
            <a:r>
              <a:rPr lang="en-US"/>
              <a:t>Some provide built in exploitation tools</a:t>
            </a:r>
          </a:p>
          <a:p>
            <a:pPr indent="-292100" algn="r">
              <a:buSzPts val="1000"/>
              <a:buFont typeface="Work Sans Medium"/>
              <a:buChar char="●"/>
            </a:pPr>
            <a:r>
              <a:rPr lang="en-US"/>
              <a:t>Eliminates need for a million terminals open</a:t>
            </a:r>
          </a:p>
          <a:p>
            <a:pPr indent="-292100" algn="r">
              <a:buSzPts val="1000"/>
              <a:buFont typeface="Work Sans Medium"/>
              <a:buChar char="●"/>
            </a:pPr>
            <a:r>
              <a:rPr lang="en-US"/>
              <a:t>Allows for collaboration</a:t>
            </a:r>
          </a:p>
          <a:p>
            <a:pPr indent="-292100" algn="r">
              <a:buSzPts val="1000"/>
              <a:buFont typeface="Work Sans Medium"/>
              <a:buChar char="●"/>
            </a:pPr>
            <a:r>
              <a:rPr lang="en-US"/>
              <a:t>Detection Evasion</a:t>
            </a:r>
          </a:p>
          <a:p>
            <a:pPr marL="165100" indent="0" algn="r">
              <a:buSzPts val="1000"/>
            </a:pPr>
            <a:endParaRPr lang="en-US"/>
          </a:p>
          <a:p>
            <a:pPr indent="-292100" algn="r">
              <a:buSzPts val="1000"/>
              <a:buFont typeface="Work Sans Medium"/>
              <a:buChar char="●"/>
            </a:pPr>
            <a:r>
              <a:rPr lang="en-US"/>
              <a:t>Popular C2's</a:t>
            </a:r>
          </a:p>
          <a:p>
            <a:pPr lvl="1" algn="r">
              <a:buSzPts val="1000"/>
              <a:buFont typeface="Courier New"/>
              <a:buChar char="o"/>
            </a:pPr>
            <a:r>
              <a:rPr lang="en-US"/>
              <a:t>Sliver</a:t>
            </a:r>
          </a:p>
          <a:p>
            <a:pPr lvl="1" algn="r">
              <a:buSzPts val="1000"/>
              <a:buFont typeface="Courier New"/>
              <a:buChar char="o"/>
            </a:pPr>
            <a:r>
              <a:rPr lang="en-US" err="1"/>
              <a:t>Cobaltstrike</a:t>
            </a:r>
            <a:endParaRPr lang="en-US"/>
          </a:p>
          <a:p>
            <a:pPr lvl="1" algn="r">
              <a:buSzPts val="1000"/>
              <a:buFont typeface="Courier New"/>
              <a:buChar char="o"/>
            </a:pPr>
            <a:r>
              <a:rPr lang="en-US"/>
              <a:t>Havoc</a:t>
            </a:r>
          </a:p>
        </p:txBody>
      </p:sp>
    </p:spTree>
    <p:extLst>
      <p:ext uri="{BB962C8B-B14F-4D97-AF65-F5344CB8AC3E}">
        <p14:creationId xmlns:p14="http://schemas.microsoft.com/office/powerpoint/2010/main" val="382102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Command and Control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8525404-8D83-0704-0EDE-7A6EF317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34" y="1186913"/>
            <a:ext cx="6810768" cy="36377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70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1106981" y="724754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Action on Objectives</a:t>
            </a:r>
            <a:endParaRPr lang="en-US"/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94;p44">
            <a:extLst>
              <a:ext uri="{FF2B5EF4-FFF2-40B4-BE49-F238E27FC236}">
                <a16:creationId xmlns:a16="http://schemas.microsoft.com/office/drawing/2014/main" id="{DF3FCE24-0266-6306-9650-E43E366DAD38}"/>
              </a:ext>
            </a:extLst>
          </p:cNvPr>
          <p:cNvSpPr txBox="1">
            <a:spLocks/>
          </p:cNvSpPr>
          <p:nvPr/>
        </p:nvSpPr>
        <p:spPr>
          <a:xfrm>
            <a:off x="763468" y="1700749"/>
            <a:ext cx="3807900" cy="2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/>
            <a:r>
              <a:rPr lang="en-US"/>
              <a:t>I've </a:t>
            </a:r>
            <a:r>
              <a:rPr lang="en-US" err="1"/>
              <a:t>pwned</a:t>
            </a:r>
            <a:r>
              <a:rPr lang="en-US"/>
              <a:t> a machine... what now?</a:t>
            </a:r>
          </a:p>
          <a:p>
            <a:pPr indent="-292100">
              <a:spcBef>
                <a:spcPts val="1600"/>
              </a:spcBef>
              <a:buSzPts val="1000"/>
              <a:buFont typeface="Work Sans Medium"/>
              <a:buChar char="●"/>
            </a:pPr>
            <a:r>
              <a:rPr lang="en-US"/>
              <a:t>Data exfil</a:t>
            </a:r>
          </a:p>
          <a:p>
            <a:pPr lvl="1" algn="l">
              <a:spcBef>
                <a:spcPts val="1600"/>
              </a:spcBef>
              <a:buSzPts val="1000"/>
              <a:buFont typeface="Courier New"/>
              <a:buChar char="o"/>
            </a:pPr>
            <a:r>
              <a:rPr lang="en-US" err="1"/>
              <a:t>Etc</a:t>
            </a:r>
            <a:r>
              <a:rPr lang="en-US"/>
              <a:t>/hosts</a:t>
            </a:r>
          </a:p>
          <a:p>
            <a:pPr lvl="1" algn="l">
              <a:spcBef>
                <a:spcPts val="1600"/>
              </a:spcBef>
              <a:buSzPts val="1000"/>
              <a:buFont typeface="Courier New"/>
              <a:buChar char="o"/>
            </a:pPr>
            <a:r>
              <a:rPr lang="en-US" err="1"/>
              <a:t>Ntds.dit</a:t>
            </a:r>
            <a:endParaRPr lang="en-US"/>
          </a:p>
          <a:p>
            <a:pPr indent="-292100">
              <a:buSzPts val="1000"/>
              <a:buFont typeface="Work Sans Medium"/>
              <a:buChar char="●"/>
            </a:pPr>
            <a:r>
              <a:rPr lang="en-US"/>
              <a:t>Log manipulation and evasion</a:t>
            </a:r>
          </a:p>
          <a:p>
            <a:pPr indent="-292100">
              <a:buSzPts val="1000"/>
              <a:buFont typeface="Work Sans Medium"/>
              <a:buChar char="●"/>
            </a:pPr>
            <a:r>
              <a:rPr lang="en-US"/>
              <a:t>Establish persistence</a:t>
            </a:r>
          </a:p>
          <a:p>
            <a:pPr indent="-292100">
              <a:buSzPts val="1000"/>
              <a:buFont typeface="Work Sans Medium"/>
              <a:buChar char="●"/>
            </a:pPr>
            <a:r>
              <a:rPr lang="en-US" err="1"/>
              <a:t>Piviot</a:t>
            </a:r>
          </a:p>
        </p:txBody>
      </p:sp>
    </p:spTree>
    <p:extLst>
      <p:ext uri="{BB962C8B-B14F-4D97-AF65-F5344CB8AC3E}">
        <p14:creationId xmlns:p14="http://schemas.microsoft.com/office/powerpoint/2010/main" val="30270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226A-4B05-7256-691D-A076D8AB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41B7-190B-574A-3612-C1E83431A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err="1"/>
              <a:t>Hivestorm</a:t>
            </a:r>
            <a:r>
              <a:rPr lang="en-US" sz="2400"/>
              <a:t> Applications</a:t>
            </a:r>
          </a:p>
          <a:p>
            <a:pPr lvl="1"/>
            <a:r>
              <a:rPr lang="en-US" sz="2400"/>
              <a:t>Entry level defensive comp</a:t>
            </a:r>
          </a:p>
          <a:p>
            <a:r>
              <a:rPr lang="en-US" sz="2400"/>
              <a:t>Security Risk Advisors Workshop</a:t>
            </a:r>
          </a:p>
          <a:p>
            <a:pPr lvl="1"/>
            <a:r>
              <a:rPr lang="en-US" sz="2400"/>
              <a:t>Sept 23rd @ 6-8pm - E205</a:t>
            </a:r>
          </a:p>
          <a:p>
            <a:r>
              <a:rPr lang="en-US" sz="2400"/>
              <a:t>CCSO Networking Mixer</a:t>
            </a:r>
          </a:p>
          <a:p>
            <a:pPr lvl="1"/>
            <a:r>
              <a:rPr lang="en-US" sz="2400"/>
              <a:t>Sept 24th @ 6-8pm - 2nd Floor Westgate</a:t>
            </a:r>
          </a:p>
          <a:p>
            <a:r>
              <a:rPr lang="en-US" sz="2400"/>
              <a:t>SIEMs GBM</a:t>
            </a:r>
          </a:p>
          <a:p>
            <a:pPr lvl="1"/>
            <a:r>
              <a:rPr lang="en-US" sz="2400"/>
              <a:t>Sept 25th @ 6-8pm - </a:t>
            </a:r>
            <a:r>
              <a:rPr lang="en-US" sz="2400" err="1"/>
              <a:t>Cybertorium</a:t>
            </a:r>
            <a:endParaRPr lang="en-US" sz="2400"/>
          </a:p>
        </p:txBody>
      </p:sp>
      <p:pic>
        <p:nvPicPr>
          <p:cNvPr id="4" name="Picture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43F8E68F-6D85-B8B3-72BF-37A13634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34" y="2526936"/>
            <a:ext cx="20288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8A071-F9CF-CAC3-F65F-90A1029B5C27}"/>
              </a:ext>
            </a:extLst>
          </p:cNvPr>
          <p:cNvSpPr txBox="1"/>
          <p:nvPr/>
        </p:nvSpPr>
        <p:spPr>
          <a:xfrm>
            <a:off x="6400677" y="4616524"/>
            <a:ext cx="22848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Hivestorm</a:t>
            </a:r>
            <a:r>
              <a:rPr lang="en-US">
                <a:solidFill>
                  <a:schemeClr val="tx1"/>
                </a:solidFill>
              </a:rPr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251527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40"/>
          <p:cNvSpPr/>
          <p:nvPr/>
        </p:nvSpPr>
        <p:spPr>
          <a:xfrm>
            <a:off x="7476662" y="1492923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40"/>
          <p:cNvSpPr/>
          <p:nvPr/>
        </p:nvSpPr>
        <p:spPr>
          <a:xfrm>
            <a:off x="4157309" y="3594807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40"/>
          <p:cNvSpPr/>
          <p:nvPr/>
        </p:nvSpPr>
        <p:spPr>
          <a:xfrm>
            <a:off x="968408" y="1553941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4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lang="en-US"/>
          </a:p>
        </p:txBody>
      </p:sp>
      <p:sp>
        <p:nvSpPr>
          <p:cNvPr id="3186" name="Google Shape;3186;p40"/>
          <p:cNvSpPr txBox="1">
            <a:spLocks noGrp="1"/>
          </p:cNvSpPr>
          <p:nvPr>
            <p:ph type="title" idx="2"/>
          </p:nvPr>
        </p:nvSpPr>
        <p:spPr>
          <a:xfrm>
            <a:off x="1857907" y="1475866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Its ok to be lost!</a:t>
            </a:r>
            <a:endParaRPr lang="en-US"/>
          </a:p>
        </p:txBody>
      </p:sp>
      <p:sp>
        <p:nvSpPr>
          <p:cNvPr id="3187" name="Google Shape;3187;p40"/>
          <p:cNvSpPr txBox="1">
            <a:spLocks noGrp="1"/>
          </p:cNvSpPr>
          <p:nvPr>
            <p:ph type="subTitle" idx="1"/>
          </p:nvPr>
        </p:nvSpPr>
        <p:spPr>
          <a:xfrm>
            <a:off x="1857906" y="1888901"/>
            <a:ext cx="2383715" cy="620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My number one goal is to expand your mind, ASK QUESTIONS!!</a:t>
            </a:r>
          </a:p>
        </p:txBody>
      </p:sp>
      <p:sp>
        <p:nvSpPr>
          <p:cNvPr id="3188" name="Google Shape;3188;p40"/>
          <p:cNvSpPr txBox="1">
            <a:spLocks noGrp="1"/>
          </p:cNvSpPr>
          <p:nvPr>
            <p:ph type="title" idx="3"/>
          </p:nvPr>
        </p:nvSpPr>
        <p:spPr>
          <a:xfrm>
            <a:off x="5145280" y="1405018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endParaRPr lang="en-US"/>
          </a:p>
        </p:txBody>
      </p:sp>
      <p:sp>
        <p:nvSpPr>
          <p:cNvPr id="3189" name="Google Shape;3189;p40"/>
          <p:cNvSpPr txBox="1">
            <a:spLocks noGrp="1"/>
          </p:cNvSpPr>
          <p:nvPr>
            <p:ph type="subTitle" idx="4"/>
          </p:nvPr>
        </p:nvSpPr>
        <p:spPr>
          <a:xfrm>
            <a:off x="4394300" y="1884177"/>
            <a:ext cx="2936148" cy="62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/>
              <a:t>Explore the stages of a engagement via Cyber Kill Chain; learn stages and tools</a:t>
            </a:r>
          </a:p>
        </p:txBody>
      </p:sp>
      <p:sp>
        <p:nvSpPr>
          <p:cNvPr id="3190" name="Google Shape;3190;p40"/>
          <p:cNvSpPr txBox="1">
            <a:spLocks noGrp="1"/>
          </p:cNvSpPr>
          <p:nvPr>
            <p:ph type="title" idx="5"/>
          </p:nvPr>
        </p:nvSpPr>
        <p:spPr>
          <a:xfrm>
            <a:off x="3511789" y="2501722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Hands on</a:t>
            </a:r>
            <a:endParaRPr lang="en-US"/>
          </a:p>
        </p:txBody>
      </p:sp>
      <p:sp>
        <p:nvSpPr>
          <p:cNvPr id="3191" name="Google Shape;3191;p40"/>
          <p:cNvSpPr txBox="1">
            <a:spLocks noGrp="1"/>
          </p:cNvSpPr>
          <p:nvPr>
            <p:ph type="subTitle" idx="6"/>
          </p:nvPr>
        </p:nvSpPr>
        <p:spPr>
          <a:xfrm>
            <a:off x="3081983" y="2943096"/>
            <a:ext cx="2794455" cy="620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"/>
              <a:t>We'll cumulate what we've learned by doing a HTB machine together</a:t>
            </a:r>
          </a:p>
        </p:txBody>
      </p:sp>
      <p:sp>
        <p:nvSpPr>
          <p:cNvPr id="3194" name="Google Shape;3194;p40"/>
          <p:cNvSpPr txBox="1">
            <a:spLocks noGrp="1"/>
          </p:cNvSpPr>
          <p:nvPr>
            <p:ph type="title" idx="9"/>
          </p:nvPr>
        </p:nvSpPr>
        <p:spPr>
          <a:xfrm>
            <a:off x="968407" y="1720154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5" name="Google Shape;3195;p40"/>
          <p:cNvSpPr txBox="1">
            <a:spLocks noGrp="1"/>
          </p:cNvSpPr>
          <p:nvPr>
            <p:ph type="title" idx="13"/>
          </p:nvPr>
        </p:nvSpPr>
        <p:spPr>
          <a:xfrm>
            <a:off x="4157008" y="3756294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6" name="Google Shape;3196;p40"/>
          <p:cNvSpPr txBox="1">
            <a:spLocks noGrp="1"/>
          </p:cNvSpPr>
          <p:nvPr>
            <p:ph type="title" idx="14"/>
          </p:nvPr>
        </p:nvSpPr>
        <p:spPr>
          <a:xfrm>
            <a:off x="7476369" y="1638036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35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Google Shape;3824;p4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Lab Setup</a:t>
            </a:r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A584932-746D-D411-19CB-7D294729063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630790" y="1948892"/>
            <a:ext cx="3879381" cy="1248501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/>
              <a:t>Signup at HTB</a:t>
            </a:r>
          </a:p>
          <a:p>
            <a:pPr marL="482600" indent="-342900">
              <a:buAutoNum type="arabicPeriod"/>
            </a:pPr>
            <a:r>
              <a:rPr lang="en-US"/>
              <a:t>Confirm Account</a:t>
            </a:r>
          </a:p>
          <a:p>
            <a:pPr marL="482600" indent="-342900">
              <a:buAutoNum type="arabicPeriod"/>
            </a:pPr>
            <a:r>
              <a:rPr lang="en-US"/>
              <a:t>Download VPN config</a:t>
            </a:r>
          </a:p>
          <a:p>
            <a:pPr marL="482600" indent="-342900">
              <a:buAutoNum type="arabicPeriod"/>
            </a:pPr>
            <a:r>
              <a:rPr lang="en-US"/>
              <a:t>Download OpenVPN</a:t>
            </a:r>
          </a:p>
          <a:p>
            <a:pPr marL="482600" indent="-342900">
              <a:buAutoNum type="arabicPeriod"/>
            </a:pPr>
            <a:r>
              <a:rPr lang="en-US"/>
              <a:t>Hack</a:t>
            </a:r>
          </a:p>
        </p:txBody>
      </p:sp>
    </p:spTree>
    <p:extLst>
      <p:ext uri="{BB962C8B-B14F-4D97-AF65-F5344CB8AC3E}">
        <p14:creationId xmlns:p14="http://schemas.microsoft.com/office/powerpoint/2010/main" val="4035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40"/>
          <p:cNvSpPr/>
          <p:nvPr/>
        </p:nvSpPr>
        <p:spPr>
          <a:xfrm>
            <a:off x="7476662" y="1492923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40"/>
          <p:cNvSpPr/>
          <p:nvPr/>
        </p:nvSpPr>
        <p:spPr>
          <a:xfrm>
            <a:off x="4157309" y="3594807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40"/>
          <p:cNvSpPr/>
          <p:nvPr/>
        </p:nvSpPr>
        <p:spPr>
          <a:xfrm>
            <a:off x="968408" y="1553941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4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-US"/>
              <a:t>I</a:t>
            </a:r>
            <a:r>
              <a:rPr lang="en"/>
              <a:t>s Pentesting?</a:t>
            </a:r>
            <a:endParaRPr/>
          </a:p>
        </p:txBody>
      </p:sp>
      <p:sp>
        <p:nvSpPr>
          <p:cNvPr id="3186" name="Google Shape;3186;p40"/>
          <p:cNvSpPr txBox="1">
            <a:spLocks noGrp="1"/>
          </p:cNvSpPr>
          <p:nvPr>
            <p:ph type="title" idx="2"/>
          </p:nvPr>
        </p:nvSpPr>
        <p:spPr>
          <a:xfrm>
            <a:off x="1857907" y="1475866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Adversary Simiulation</a:t>
            </a:r>
            <a:endParaRPr/>
          </a:p>
        </p:txBody>
      </p:sp>
      <p:sp>
        <p:nvSpPr>
          <p:cNvPr id="3187" name="Google Shape;3187;p40"/>
          <p:cNvSpPr txBox="1">
            <a:spLocks noGrp="1"/>
          </p:cNvSpPr>
          <p:nvPr>
            <p:ph type="subTitle" idx="1"/>
          </p:nvPr>
        </p:nvSpPr>
        <p:spPr>
          <a:xfrm>
            <a:off x="1857906" y="1898347"/>
            <a:ext cx="2322315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act of simulating an attacker infiltrating a network or machine</a:t>
            </a:r>
          </a:p>
        </p:txBody>
      </p:sp>
      <p:sp>
        <p:nvSpPr>
          <p:cNvPr id="3188" name="Google Shape;3188;p40"/>
          <p:cNvSpPr txBox="1">
            <a:spLocks noGrp="1"/>
          </p:cNvSpPr>
          <p:nvPr>
            <p:ph type="title" idx="3"/>
          </p:nvPr>
        </p:nvSpPr>
        <p:spPr>
          <a:xfrm>
            <a:off x="5145280" y="1405018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</a:t>
            </a:r>
            <a:endParaRPr/>
          </a:p>
        </p:txBody>
      </p:sp>
      <p:sp>
        <p:nvSpPr>
          <p:cNvPr id="3189" name="Google Shape;3189;p40"/>
          <p:cNvSpPr txBox="1">
            <a:spLocks noGrp="1"/>
          </p:cNvSpPr>
          <p:nvPr>
            <p:ph type="subTitle" idx="4"/>
          </p:nvPr>
        </p:nvSpPr>
        <p:spPr>
          <a:xfrm>
            <a:off x="4394300" y="1884177"/>
            <a:ext cx="2936148" cy="62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"/>
              <a:t>Abuse security flaws in utilized services to preform an otherwise unauthorized action</a:t>
            </a:r>
          </a:p>
        </p:txBody>
      </p:sp>
      <p:sp>
        <p:nvSpPr>
          <p:cNvPr id="3190" name="Google Shape;3190;p40"/>
          <p:cNvSpPr txBox="1">
            <a:spLocks noGrp="1"/>
          </p:cNvSpPr>
          <p:nvPr>
            <p:ph type="title" idx="5"/>
          </p:nvPr>
        </p:nvSpPr>
        <p:spPr>
          <a:xfrm>
            <a:off x="3511789" y="2501722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Consulting</a:t>
            </a:r>
            <a:endParaRPr lang="en-US"/>
          </a:p>
        </p:txBody>
      </p:sp>
      <p:sp>
        <p:nvSpPr>
          <p:cNvPr id="3191" name="Google Shape;3191;p40"/>
          <p:cNvSpPr txBox="1">
            <a:spLocks noGrp="1"/>
          </p:cNvSpPr>
          <p:nvPr>
            <p:ph type="subTitle" idx="6"/>
          </p:nvPr>
        </p:nvSpPr>
        <p:spPr>
          <a:xfrm>
            <a:off x="3081983" y="2943096"/>
            <a:ext cx="2794455" cy="620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"/>
              <a:t>Provide companies feedback based on observed security misconfigurations</a:t>
            </a:r>
            <a:endParaRPr lang="en-US"/>
          </a:p>
        </p:txBody>
      </p:sp>
      <p:sp>
        <p:nvSpPr>
          <p:cNvPr id="3194" name="Google Shape;3194;p40"/>
          <p:cNvSpPr txBox="1">
            <a:spLocks noGrp="1"/>
          </p:cNvSpPr>
          <p:nvPr>
            <p:ph type="title" idx="9"/>
          </p:nvPr>
        </p:nvSpPr>
        <p:spPr>
          <a:xfrm>
            <a:off x="968407" y="1720154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5" name="Google Shape;3195;p40"/>
          <p:cNvSpPr txBox="1">
            <a:spLocks noGrp="1"/>
          </p:cNvSpPr>
          <p:nvPr>
            <p:ph type="title" idx="13"/>
          </p:nvPr>
        </p:nvSpPr>
        <p:spPr>
          <a:xfrm>
            <a:off x="4157008" y="3756294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6" name="Google Shape;3196;p40"/>
          <p:cNvSpPr txBox="1">
            <a:spLocks noGrp="1"/>
          </p:cNvSpPr>
          <p:nvPr>
            <p:ph type="title" idx="14"/>
          </p:nvPr>
        </p:nvSpPr>
        <p:spPr>
          <a:xfrm>
            <a:off x="7476369" y="1638036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Google Shape;3824;p4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Pentesting</a:t>
            </a:r>
            <a:r>
              <a:rPr lang="en"/>
              <a:t> Engagements</a:t>
            </a:r>
            <a:endParaRPr lang="en-US" err="1"/>
          </a:p>
        </p:txBody>
      </p:sp>
      <p:sp>
        <p:nvSpPr>
          <p:cNvPr id="3825" name="Google Shape;3825;p49"/>
          <p:cNvSpPr txBox="1">
            <a:spLocks noGrp="1"/>
          </p:cNvSpPr>
          <p:nvPr>
            <p:ph type="title" idx="2"/>
          </p:nvPr>
        </p:nvSpPr>
        <p:spPr>
          <a:xfrm>
            <a:off x="1015475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Red Team (APT)</a:t>
            </a:r>
          </a:p>
        </p:txBody>
      </p:sp>
      <p:sp>
        <p:nvSpPr>
          <p:cNvPr id="3826" name="Google Shape;3826;p49"/>
          <p:cNvSpPr txBox="1">
            <a:spLocks noGrp="1"/>
          </p:cNvSpPr>
          <p:nvPr>
            <p:ph type="subTitle" idx="1"/>
          </p:nvPr>
        </p:nvSpPr>
        <p:spPr>
          <a:xfrm>
            <a:off x="840719" y="3696599"/>
            <a:ext cx="2089311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Extended engagement emulating an actual adversary or nation state</a:t>
            </a:r>
            <a:endParaRPr lang="en-US"/>
          </a:p>
        </p:txBody>
      </p:sp>
      <p:sp>
        <p:nvSpPr>
          <p:cNvPr id="3827" name="Google Shape;3827;p49"/>
          <p:cNvSpPr txBox="1">
            <a:spLocks noGrp="1"/>
          </p:cNvSpPr>
          <p:nvPr>
            <p:ph type="title" idx="3"/>
          </p:nvPr>
        </p:nvSpPr>
        <p:spPr>
          <a:xfrm>
            <a:off x="3671479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 lang="en-US"/>
          </a:p>
        </p:txBody>
      </p:sp>
      <p:sp>
        <p:nvSpPr>
          <p:cNvPr id="3828" name="Google Shape;3828;p49"/>
          <p:cNvSpPr txBox="1">
            <a:spLocks noGrp="1"/>
          </p:cNvSpPr>
          <p:nvPr>
            <p:ph type="subTitle" idx="4"/>
          </p:nvPr>
        </p:nvSpPr>
        <p:spPr>
          <a:xfrm>
            <a:off x="3435322" y="3696600"/>
            <a:ext cx="2334914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XSS, SSRF, LFI, RFI, </a:t>
            </a:r>
            <a:r>
              <a:rPr lang="en" err="1"/>
              <a:t>etc</a:t>
            </a:r>
          </a:p>
          <a:p>
            <a:pPr marL="0" indent="0"/>
            <a:r>
              <a:rPr lang="en"/>
              <a:t>(me and my homies hate </a:t>
            </a:r>
            <a:r>
              <a:rPr lang="en" err="1"/>
              <a:t>webex</a:t>
            </a:r>
            <a:r>
              <a:rPr lang="en"/>
              <a:t>)</a:t>
            </a:r>
          </a:p>
        </p:txBody>
      </p:sp>
      <p:sp>
        <p:nvSpPr>
          <p:cNvPr id="3829" name="Google Shape;3829;p49"/>
          <p:cNvSpPr txBox="1">
            <a:spLocks noGrp="1"/>
          </p:cNvSpPr>
          <p:nvPr>
            <p:ph type="title" idx="5"/>
          </p:nvPr>
        </p:nvSpPr>
        <p:spPr>
          <a:xfrm>
            <a:off x="6327467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 lang="en-US"/>
          </a:p>
        </p:txBody>
      </p:sp>
      <p:sp>
        <p:nvSpPr>
          <p:cNvPr id="3830" name="Google Shape;3830;p49"/>
          <p:cNvSpPr txBox="1">
            <a:spLocks noGrp="1"/>
          </p:cNvSpPr>
          <p:nvPr>
            <p:ph type="subTitle" idx="6"/>
          </p:nvPr>
        </p:nvSpPr>
        <p:spPr>
          <a:xfrm>
            <a:off x="6327467" y="3696600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Andriod</a:t>
            </a:r>
            <a:r>
              <a:rPr lang="en"/>
              <a:t> exploitation; RAT using packed APK</a:t>
            </a:r>
            <a:endParaRPr lang="en-US"/>
          </a:p>
        </p:txBody>
      </p:sp>
      <p:sp>
        <p:nvSpPr>
          <p:cNvPr id="3831" name="Google Shape;3831;p49"/>
          <p:cNvSpPr txBox="1">
            <a:spLocks noGrp="1"/>
          </p:cNvSpPr>
          <p:nvPr>
            <p:ph type="title" idx="7"/>
          </p:nvPr>
        </p:nvSpPr>
        <p:spPr>
          <a:xfrm>
            <a:off x="1015475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</a:t>
            </a:r>
          </a:p>
        </p:txBody>
      </p:sp>
      <p:sp>
        <p:nvSpPr>
          <p:cNvPr id="3832" name="Google Shape;3832;p49"/>
          <p:cNvSpPr txBox="1">
            <a:spLocks noGrp="1"/>
          </p:cNvSpPr>
          <p:nvPr>
            <p:ph type="subTitle" idx="8"/>
          </p:nvPr>
        </p:nvSpPr>
        <p:spPr>
          <a:xfrm>
            <a:off x="351300" y="2118925"/>
            <a:ext cx="312955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Low level access to internal services and accounts (assumed breach)</a:t>
            </a:r>
            <a:endParaRPr lang="en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833" name="Google Shape;3833;p49"/>
          <p:cNvSpPr txBox="1">
            <a:spLocks noGrp="1"/>
          </p:cNvSpPr>
          <p:nvPr>
            <p:ph type="title" idx="9"/>
          </p:nvPr>
        </p:nvSpPr>
        <p:spPr>
          <a:xfrm>
            <a:off x="3764155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</a:t>
            </a:r>
            <a:endParaRPr/>
          </a:p>
        </p:txBody>
      </p:sp>
      <p:sp>
        <p:nvSpPr>
          <p:cNvPr id="3834" name="Google Shape;3834;p49"/>
          <p:cNvSpPr txBox="1">
            <a:spLocks noGrp="1"/>
          </p:cNvSpPr>
          <p:nvPr>
            <p:ph type="subTitle" idx="13"/>
          </p:nvPr>
        </p:nvSpPr>
        <p:spPr>
          <a:xfrm>
            <a:off x="3233845" y="2118925"/>
            <a:ext cx="2990534" cy="811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Assessing the security posture of public facing applications and services</a:t>
            </a:r>
            <a:endParaRPr lang="en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835" name="Google Shape;3835;p49"/>
          <p:cNvSpPr txBox="1">
            <a:spLocks noGrp="1"/>
          </p:cNvSpPr>
          <p:nvPr>
            <p:ph type="title" idx="14"/>
          </p:nvPr>
        </p:nvSpPr>
        <p:spPr>
          <a:xfrm>
            <a:off x="6327467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 lang="en-US"/>
          </a:p>
        </p:txBody>
      </p:sp>
      <p:sp>
        <p:nvSpPr>
          <p:cNvPr id="3836" name="Google Shape;3836;p49"/>
          <p:cNvSpPr txBox="1">
            <a:spLocks noGrp="1"/>
          </p:cNvSpPr>
          <p:nvPr>
            <p:ph type="subTitle" idx="15"/>
          </p:nvPr>
        </p:nvSpPr>
        <p:spPr>
          <a:xfrm>
            <a:off x="5889832" y="2118925"/>
            <a:ext cx="2614686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Social Engineering, Lock Picking, RFID Cloning.</a:t>
            </a:r>
            <a:endParaRPr lang="en">
              <a:solidFill>
                <a:srgbClr val="000000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837" name="Google Shape;3837;p49"/>
          <p:cNvSpPr/>
          <p:nvPr/>
        </p:nvSpPr>
        <p:spPr>
          <a:xfrm>
            <a:off x="4877035" y="153564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8" name="Google Shape;3838;p49"/>
          <p:cNvSpPr/>
          <p:nvPr/>
        </p:nvSpPr>
        <p:spPr>
          <a:xfrm>
            <a:off x="5062833" y="153564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9" name="Google Shape;3839;p49"/>
          <p:cNvSpPr/>
          <p:nvPr/>
        </p:nvSpPr>
        <p:spPr>
          <a:xfrm>
            <a:off x="4691238" y="153564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9"/>
          <p:cNvSpPr/>
          <p:nvPr/>
        </p:nvSpPr>
        <p:spPr>
          <a:xfrm>
            <a:off x="4319642" y="153564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9"/>
          <p:cNvSpPr/>
          <p:nvPr/>
        </p:nvSpPr>
        <p:spPr>
          <a:xfrm>
            <a:off x="4505440" y="153564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9"/>
          <p:cNvSpPr/>
          <p:nvPr/>
        </p:nvSpPr>
        <p:spPr>
          <a:xfrm>
            <a:off x="4133844" y="153564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9"/>
          <p:cNvSpPr/>
          <p:nvPr/>
        </p:nvSpPr>
        <p:spPr>
          <a:xfrm>
            <a:off x="7445496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9"/>
          <p:cNvSpPr/>
          <p:nvPr/>
        </p:nvSpPr>
        <p:spPr>
          <a:xfrm>
            <a:off x="7631293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9"/>
          <p:cNvSpPr/>
          <p:nvPr/>
        </p:nvSpPr>
        <p:spPr>
          <a:xfrm>
            <a:off x="7259698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9"/>
          <p:cNvSpPr/>
          <p:nvPr/>
        </p:nvSpPr>
        <p:spPr>
          <a:xfrm>
            <a:off x="6888102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9"/>
          <p:cNvSpPr/>
          <p:nvPr/>
        </p:nvSpPr>
        <p:spPr>
          <a:xfrm>
            <a:off x="7073900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9"/>
          <p:cNvSpPr/>
          <p:nvPr/>
        </p:nvSpPr>
        <p:spPr>
          <a:xfrm>
            <a:off x="6702305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9"/>
          <p:cNvSpPr/>
          <p:nvPr/>
        </p:nvSpPr>
        <p:spPr>
          <a:xfrm>
            <a:off x="2134134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9"/>
          <p:cNvSpPr/>
          <p:nvPr/>
        </p:nvSpPr>
        <p:spPr>
          <a:xfrm>
            <a:off x="2320620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9"/>
          <p:cNvSpPr/>
          <p:nvPr/>
        </p:nvSpPr>
        <p:spPr>
          <a:xfrm>
            <a:off x="1947649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9"/>
          <p:cNvSpPr/>
          <p:nvPr/>
        </p:nvSpPr>
        <p:spPr>
          <a:xfrm>
            <a:off x="1574678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9"/>
          <p:cNvSpPr/>
          <p:nvPr/>
        </p:nvSpPr>
        <p:spPr>
          <a:xfrm>
            <a:off x="1761163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4" name="Google Shape;3854;p49"/>
          <p:cNvSpPr/>
          <p:nvPr/>
        </p:nvSpPr>
        <p:spPr>
          <a:xfrm>
            <a:off x="1388192" y="1549426"/>
            <a:ext cx="122989" cy="12300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5" name="Google Shape;3855;p49"/>
          <p:cNvSpPr/>
          <p:nvPr/>
        </p:nvSpPr>
        <p:spPr>
          <a:xfrm>
            <a:off x="2135276" y="309898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6" name="Google Shape;3856;p49"/>
          <p:cNvSpPr/>
          <p:nvPr/>
        </p:nvSpPr>
        <p:spPr>
          <a:xfrm>
            <a:off x="2321073" y="309898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7" name="Google Shape;3857;p49"/>
          <p:cNvSpPr/>
          <p:nvPr/>
        </p:nvSpPr>
        <p:spPr>
          <a:xfrm>
            <a:off x="1949478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8" name="Google Shape;3858;p49"/>
          <p:cNvSpPr/>
          <p:nvPr/>
        </p:nvSpPr>
        <p:spPr>
          <a:xfrm>
            <a:off x="1577882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9" name="Google Shape;3859;p49"/>
          <p:cNvSpPr/>
          <p:nvPr/>
        </p:nvSpPr>
        <p:spPr>
          <a:xfrm>
            <a:off x="1763680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49"/>
          <p:cNvSpPr/>
          <p:nvPr/>
        </p:nvSpPr>
        <p:spPr>
          <a:xfrm>
            <a:off x="1392085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9"/>
          <p:cNvSpPr/>
          <p:nvPr/>
        </p:nvSpPr>
        <p:spPr>
          <a:xfrm>
            <a:off x="7445496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9"/>
          <p:cNvSpPr/>
          <p:nvPr/>
        </p:nvSpPr>
        <p:spPr>
          <a:xfrm>
            <a:off x="7631293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9"/>
          <p:cNvSpPr/>
          <p:nvPr/>
        </p:nvSpPr>
        <p:spPr>
          <a:xfrm>
            <a:off x="7259698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9"/>
          <p:cNvSpPr/>
          <p:nvPr/>
        </p:nvSpPr>
        <p:spPr>
          <a:xfrm>
            <a:off x="6888102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9"/>
          <p:cNvSpPr/>
          <p:nvPr/>
        </p:nvSpPr>
        <p:spPr>
          <a:xfrm>
            <a:off x="7073900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6" name="Google Shape;3866;p49"/>
          <p:cNvSpPr/>
          <p:nvPr/>
        </p:nvSpPr>
        <p:spPr>
          <a:xfrm>
            <a:off x="6702305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49"/>
          <p:cNvSpPr/>
          <p:nvPr/>
        </p:nvSpPr>
        <p:spPr>
          <a:xfrm>
            <a:off x="4789508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8" name="Google Shape;3868;p49"/>
          <p:cNvSpPr/>
          <p:nvPr/>
        </p:nvSpPr>
        <p:spPr>
          <a:xfrm>
            <a:off x="4975306" y="3098985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9" name="Google Shape;3869;p49"/>
          <p:cNvSpPr/>
          <p:nvPr/>
        </p:nvSpPr>
        <p:spPr>
          <a:xfrm>
            <a:off x="4603711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0" name="Google Shape;3870;p49"/>
          <p:cNvSpPr/>
          <p:nvPr/>
        </p:nvSpPr>
        <p:spPr>
          <a:xfrm>
            <a:off x="4232115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1" name="Google Shape;3871;p49"/>
          <p:cNvSpPr/>
          <p:nvPr/>
        </p:nvSpPr>
        <p:spPr>
          <a:xfrm>
            <a:off x="4417913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2" name="Google Shape;3872;p49"/>
          <p:cNvSpPr/>
          <p:nvPr/>
        </p:nvSpPr>
        <p:spPr>
          <a:xfrm>
            <a:off x="4046317" y="3098985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p42"/>
          <p:cNvSpPr txBox="1">
            <a:spLocks noGrp="1"/>
          </p:cNvSpPr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Cyber Kill Chain</a:t>
            </a:r>
          </a:p>
        </p:txBody>
      </p:sp>
      <p:sp>
        <p:nvSpPr>
          <p:cNvPr id="3412" name="Google Shape;3412;p42"/>
          <p:cNvSpPr txBox="1">
            <a:spLocks noGrp="1"/>
          </p:cNvSpPr>
          <p:nvPr>
            <p:ph type="subTitle" idx="1"/>
          </p:nvPr>
        </p:nvSpPr>
        <p:spPr>
          <a:xfrm>
            <a:off x="1967291" y="3310442"/>
            <a:ext cx="5209467" cy="1261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Breaks down your engagement into objectives.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Technically used to help SOC identify where an APT is in their engagement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Helps identify remediation steps a CND team should take</a:t>
            </a:r>
          </a:p>
          <a:p>
            <a:pPr marL="285750" indent="-285750">
              <a:buFont typeface="Arial"/>
              <a:buChar char="•"/>
            </a:pPr>
            <a:endParaRPr lang="en"/>
          </a:p>
        </p:txBody>
      </p:sp>
      <p:grpSp>
        <p:nvGrpSpPr>
          <p:cNvPr id="3414" name="Google Shape;3414;p42"/>
          <p:cNvGrpSpPr/>
          <p:nvPr/>
        </p:nvGrpSpPr>
        <p:grpSpPr>
          <a:xfrm>
            <a:off x="-759472" y="3311203"/>
            <a:ext cx="2227588" cy="726522"/>
            <a:chOff x="3857800" y="1143286"/>
            <a:chExt cx="1039375" cy="338989"/>
          </a:xfrm>
        </p:grpSpPr>
        <p:sp>
          <p:nvSpPr>
            <p:cNvPr id="3415" name="Google Shape;3415;p4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42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446" name="Google Shape;3446;p4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3" name="Google Shape;3483;p42"/>
          <p:cNvGrpSpPr/>
          <p:nvPr/>
        </p:nvGrpSpPr>
        <p:grpSpPr>
          <a:xfrm>
            <a:off x="7732483" y="2542730"/>
            <a:ext cx="2227588" cy="726522"/>
            <a:chOff x="5608450" y="1680311"/>
            <a:chExt cx="1039375" cy="338989"/>
          </a:xfrm>
        </p:grpSpPr>
        <p:sp>
          <p:nvSpPr>
            <p:cNvPr id="3484" name="Google Shape;3484;p4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65" name="Picture 3264">
            <a:extLst>
              <a:ext uri="{FF2B5EF4-FFF2-40B4-BE49-F238E27FC236}">
                <a16:creationId xmlns:a16="http://schemas.microsoft.com/office/drawing/2014/main" id="{13061F87-115E-670B-B51B-3ED5418F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22" y="223915"/>
            <a:ext cx="6255608" cy="2466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40703" y="1698350"/>
            <a:ext cx="3341528" cy="2287552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Recon/Enumeration</a:t>
            </a:r>
          </a:p>
        </p:txBody>
      </p:sp>
      <p:sp>
        <p:nvSpPr>
          <p:cNvPr id="3594" name="Google Shape;3594;p44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Gather as much information as you can about targets in scope via active and passive reconnaissance.</a:t>
            </a:r>
            <a:endParaRPr lang="en-US"/>
          </a:p>
          <a:p>
            <a:pPr marL="457200" lvl="0" indent="-2921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Char char="●"/>
            </a:pPr>
            <a:r>
              <a:rPr lang="en"/>
              <a:t>OSINT</a:t>
            </a:r>
            <a:endParaRPr/>
          </a:p>
          <a:p>
            <a:pPr>
              <a:buFont typeface="Work Sans Medium"/>
              <a:buChar char="●"/>
            </a:pPr>
            <a:r>
              <a:rPr lang="en"/>
              <a:t>Network Scanners</a:t>
            </a:r>
            <a:endParaRPr/>
          </a:p>
          <a:p>
            <a:pPr lvl="1">
              <a:buSzPts val="1000"/>
              <a:buFont typeface="Courier New"/>
              <a:buChar char="o"/>
            </a:pPr>
            <a:r>
              <a:rPr lang="en"/>
              <a:t>NMAP</a:t>
            </a:r>
          </a:p>
          <a:p>
            <a:pPr lvl="1">
              <a:buSzPts val="1000"/>
              <a:buFont typeface="Courier New"/>
              <a:buChar char="o"/>
            </a:pPr>
            <a:r>
              <a:rPr lang="en"/>
              <a:t>Nessus</a:t>
            </a: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Char char="●"/>
            </a:pPr>
            <a:r>
              <a:rPr lang="en"/>
              <a:t>DNS/Web</a:t>
            </a:r>
            <a:endParaRPr/>
          </a:p>
          <a:p>
            <a:pPr lvl="1">
              <a:buSzPts val="1000"/>
              <a:buFont typeface="Courier New"/>
              <a:buChar char="o"/>
            </a:pPr>
            <a:r>
              <a:rPr lang="en" err="1"/>
              <a:t>Dirb</a:t>
            </a:r>
            <a:endParaRPr lang="en"/>
          </a:p>
          <a:p>
            <a:pPr lvl="1">
              <a:buSzPts val="1000"/>
              <a:buFont typeface="Courier New"/>
              <a:buChar char="o"/>
            </a:pPr>
            <a:r>
              <a:rPr lang="en"/>
              <a:t>FFUF</a:t>
            </a:r>
          </a:p>
          <a:p>
            <a:pPr lvl="1">
              <a:buFont typeface="Courier New"/>
              <a:buChar char="o"/>
            </a:pPr>
            <a:r>
              <a:rPr lang="en" err="1"/>
              <a:t>FeroxBuster</a:t>
            </a:r>
          </a:p>
          <a:p>
            <a:pPr marL="596900" lvl="1" indent="0">
              <a:buNone/>
            </a:pPr>
            <a:endParaRPr lang="en"/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635" y="1806825"/>
            <a:ext cx="1165733" cy="158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ue eye with a black background&#10;&#10;Description automatically generated">
            <a:extLst>
              <a:ext uri="{FF2B5EF4-FFF2-40B4-BE49-F238E27FC236}">
                <a16:creationId xmlns:a16="http://schemas.microsoft.com/office/drawing/2014/main" id="{2B8181C6-59B3-B8A6-94B4-4FB24E09F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253" y="997293"/>
            <a:ext cx="3118021" cy="3123169"/>
          </a:xfrm>
          <a:prstGeom prst="rect">
            <a:avLst/>
          </a:prstGeom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7915" y="1515808"/>
            <a:ext cx="975094" cy="15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Recon/Enumeration</a:t>
            </a:r>
            <a:endParaRPr lang="en" b="0">
              <a:solidFill>
                <a:srgbClr val="000000"/>
              </a:solidFill>
            </a:endParaRPr>
          </a:p>
          <a:p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89D69F-61F6-4464-01E8-963BF574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18" y="1453399"/>
            <a:ext cx="3784575" cy="276020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3CBB82-14E1-4A6A-1906-39B5EC52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05" y="1451611"/>
            <a:ext cx="3564683" cy="27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539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Kill Chain by Slidesgo">
  <a:themeElements>
    <a:clrScheme name="Simple Light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Props1.xml><?xml version="1.0" encoding="utf-8"?>
<ds:datastoreItem xmlns:ds="http://schemas.openxmlformats.org/officeDocument/2006/customXml" ds:itemID="{F7E8ABB8-70E4-418B-8114-20FD0A7F6A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B569FC-4638-4A2C-930D-474C9A669C0C}">
  <ds:schemaRefs>
    <ds:schemaRef ds:uri="397680dc-95c9-4de1-9227-14187644d916"/>
    <ds:schemaRef ds:uri="3abd812f-7777-4e58-9325-0eb5962f52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7D3550-62DC-4703-AC8D-7756FDB65E24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Cyber Security Kill Chain by Slidesgo</vt:lpstr>
      <vt:lpstr>Penetration Testing Methodology</vt:lpstr>
      <vt:lpstr>Announcements</vt:lpstr>
      <vt:lpstr>Objectives</vt:lpstr>
      <vt:lpstr>Lab Setup</vt:lpstr>
      <vt:lpstr>What Is Pentesting?</vt:lpstr>
      <vt:lpstr>Pentesting Engagements</vt:lpstr>
      <vt:lpstr>Cyber Kill Chain</vt:lpstr>
      <vt:lpstr>Recon/Enumeration</vt:lpstr>
      <vt:lpstr>Recon/Enumeration </vt:lpstr>
      <vt:lpstr>Weaponization</vt:lpstr>
      <vt:lpstr>Weaponization</vt:lpstr>
      <vt:lpstr>Delivery</vt:lpstr>
      <vt:lpstr>Exploitation</vt:lpstr>
      <vt:lpstr>Installation</vt:lpstr>
      <vt:lpstr>Installation</vt:lpstr>
      <vt:lpstr>Command and Control</vt:lpstr>
      <vt:lpstr>Command and Control</vt:lpstr>
      <vt:lpstr>Action on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Methodology</dc:title>
  <cp:revision>1</cp:revision>
  <dcterms:modified xsi:type="dcterms:W3CDTF">2024-09-11T21:56:06Z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