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16"/>
  </p:notesMasterIdLst>
  <p:sldIdLst>
    <p:sldId id="256" r:id="rId5"/>
    <p:sldId id="267" r:id="rId6"/>
    <p:sldId id="258" r:id="rId7"/>
    <p:sldId id="259" r:id="rId8"/>
    <p:sldId id="261" r:id="rId9"/>
    <p:sldId id="262" r:id="rId10"/>
    <p:sldId id="260" r:id="rId11"/>
    <p:sldId id="264" r:id="rId12"/>
    <p:sldId id="265" r:id="rId13"/>
    <p:sldId id="263" r:id="rId14"/>
    <p:sldId id="266" r:id="rId15"/>
  </p:sldIdLst>
  <p:sldSz cx="9144000" cy="5143500" type="screen16x9"/>
  <p:notesSz cx="6858000" cy="9144000"/>
  <p:embeddedFontLst>
    <p:embeddedFont>
      <p:font typeface="Roboto Mono" panose="020B0604020202020204" charset="0"/>
      <p:regular r:id="rId17"/>
      <p:bold r:id="rId18"/>
      <p:italic r:id="rId19"/>
      <p:boldItalic r:id="rId20"/>
    </p:embeddedFont>
    <p:embeddedFont>
      <p:font typeface="Titillium Web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38131-BBB3-6ADA-76C8-9620AAE4F59C}" v="3" dt="2024-09-25T22:30:38.459"/>
    <p1510:client id="{7D2A9864-6724-B99C-37AA-E774A2382A97}" v="237" dt="2024-09-25T21:46:01.025"/>
    <p1510:client id="{89A6C208-B493-0B3C-C0B1-18EB71F38F6E}" v="118" dt="2024-09-25T21:33:24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yer, Liam Frederick" userId="S::lfg5289@psu.edu::45348dc7-3a6a-4a54-b98d-87021b42e942" providerId="AD" clId="Web-{7D2A9864-6724-B99C-37AA-E774A2382A97}"/>
    <pc:docChg chg="addSld delSld modSld">
      <pc:chgData name="Geyer, Liam Frederick" userId="S::lfg5289@psu.edu::45348dc7-3a6a-4a54-b98d-87021b42e942" providerId="AD" clId="Web-{7D2A9864-6724-B99C-37AA-E774A2382A97}" dt="2024-09-25T21:46:01.025" v="225" actId="1076"/>
      <pc:docMkLst>
        <pc:docMk/>
      </pc:docMkLst>
      <pc:sldChg chg="del">
        <pc:chgData name="Geyer, Liam Frederick" userId="S::lfg5289@psu.edu::45348dc7-3a6a-4a54-b98d-87021b42e942" providerId="AD" clId="Web-{7D2A9864-6724-B99C-37AA-E774A2382A97}" dt="2024-09-25T21:38:07.445" v="29"/>
        <pc:sldMkLst>
          <pc:docMk/>
          <pc:sldMk cId="0" sldId="257"/>
        </pc:sldMkLst>
      </pc:sldChg>
      <pc:sldChg chg="modSp new del">
        <pc:chgData name="Geyer, Liam Frederick" userId="S::lfg5289@psu.edu::45348dc7-3a6a-4a54-b98d-87021b42e942" providerId="AD" clId="Web-{7D2A9864-6724-B99C-37AA-E774A2382A97}" dt="2024-09-25T21:37:49.960" v="19"/>
        <pc:sldMkLst>
          <pc:docMk/>
          <pc:sldMk cId="1766350654" sldId="267"/>
        </pc:sldMkLst>
        <pc:spChg chg="mod">
          <ac:chgData name="Geyer, Liam Frederick" userId="S::lfg5289@psu.edu::45348dc7-3a6a-4a54-b98d-87021b42e942" providerId="AD" clId="Web-{7D2A9864-6724-B99C-37AA-E774A2382A97}" dt="2024-09-25T21:37:48.523" v="18" actId="20577"/>
          <ac:spMkLst>
            <pc:docMk/>
            <pc:sldMk cId="1766350654" sldId="267"/>
            <ac:spMk id="2" creationId="{4E57E382-8BC0-E65A-6FDA-5E7FDC7D8E14}"/>
          </ac:spMkLst>
        </pc:spChg>
      </pc:sldChg>
      <pc:sldChg chg="addSp delSp modSp new">
        <pc:chgData name="Geyer, Liam Frederick" userId="S::lfg5289@psu.edu::45348dc7-3a6a-4a54-b98d-87021b42e942" providerId="AD" clId="Web-{7D2A9864-6724-B99C-37AA-E774A2382A97}" dt="2024-09-25T21:46:01.025" v="225" actId="1076"/>
        <pc:sldMkLst>
          <pc:docMk/>
          <pc:sldMk cId="4154322124" sldId="267"/>
        </pc:sldMkLst>
        <pc:spChg chg="mod">
          <ac:chgData name="Geyer, Liam Frederick" userId="S::lfg5289@psu.edu::45348dc7-3a6a-4a54-b98d-87021b42e942" providerId="AD" clId="Web-{7D2A9864-6724-B99C-37AA-E774A2382A97}" dt="2024-09-25T21:38:05.851" v="28" actId="20577"/>
          <ac:spMkLst>
            <pc:docMk/>
            <pc:sldMk cId="4154322124" sldId="267"/>
            <ac:spMk id="2" creationId="{58800369-404C-3299-5C25-B480E275D379}"/>
          </ac:spMkLst>
        </pc:spChg>
        <pc:spChg chg="mod">
          <ac:chgData name="Geyer, Liam Frederick" userId="S::lfg5289@psu.edu::45348dc7-3a6a-4a54-b98d-87021b42e942" providerId="AD" clId="Web-{7D2A9864-6724-B99C-37AA-E774A2382A97}" dt="2024-09-25T21:44:59.806" v="206" actId="20577"/>
          <ac:spMkLst>
            <pc:docMk/>
            <pc:sldMk cId="4154322124" sldId="267"/>
            <ac:spMk id="3" creationId="{2C84034D-F2AA-33CA-9043-37EA333090FF}"/>
          </ac:spMkLst>
        </pc:spChg>
        <pc:spChg chg="add del mod">
          <ac:chgData name="Geyer, Liam Frederick" userId="S::lfg5289@psu.edu::45348dc7-3a6a-4a54-b98d-87021b42e942" providerId="AD" clId="Web-{7D2A9864-6724-B99C-37AA-E774A2382A97}" dt="2024-09-25T21:44:56.431" v="202"/>
          <ac:spMkLst>
            <pc:docMk/>
            <pc:sldMk cId="4154322124" sldId="267"/>
            <ac:spMk id="4" creationId="{E5B3BEAF-AB4E-6FDF-4807-7C2ADA32668E}"/>
          </ac:spMkLst>
        </pc:spChg>
        <pc:spChg chg="add mod">
          <ac:chgData name="Geyer, Liam Frederick" userId="S::lfg5289@psu.edu::45348dc7-3a6a-4a54-b98d-87021b42e942" providerId="AD" clId="Web-{7D2A9864-6724-B99C-37AA-E774A2382A97}" dt="2024-09-25T21:46:01.025" v="225" actId="1076"/>
          <ac:spMkLst>
            <pc:docMk/>
            <pc:sldMk cId="4154322124" sldId="267"/>
            <ac:spMk id="6" creationId="{338F7D0A-6D5C-35E7-854A-377EDCC9960B}"/>
          </ac:spMkLst>
        </pc:spChg>
        <pc:picChg chg="add mod">
          <ac:chgData name="Geyer, Liam Frederick" userId="S::lfg5289@psu.edu::45348dc7-3a6a-4a54-b98d-87021b42e942" providerId="AD" clId="Web-{7D2A9864-6724-B99C-37AA-E774A2382A97}" dt="2024-09-25T21:45:54.728" v="223" actId="1076"/>
          <ac:picMkLst>
            <pc:docMk/>
            <pc:sldMk cId="4154322124" sldId="267"/>
            <ac:picMk id="5" creationId="{419DC98F-87F7-D0CA-F037-6D34D7181105}"/>
          </ac:picMkLst>
        </pc:picChg>
      </pc:sldChg>
    </pc:docChg>
  </pc:docChgLst>
  <pc:docChgLst>
    <pc:chgData name="Ethier, Aidan Chase" userId="4516731f-35fe-42ef-b875-5449de826a11" providerId="ADAL" clId="{670AA39D-42DD-4FFB-A662-26C59FD488FB}"/>
    <pc:docChg chg="undo custSel addSld modSld">
      <pc:chgData name="Ethier, Aidan Chase" userId="4516731f-35fe-42ef-b875-5449de826a11" providerId="ADAL" clId="{670AA39D-42DD-4FFB-A662-26C59FD488FB}" dt="2024-08-21T14:20:43.842" v="1084" actId="20577"/>
      <pc:docMkLst>
        <pc:docMk/>
      </pc:docMkLst>
      <pc:sldChg chg="modSp mod">
        <pc:chgData name="Ethier, Aidan Chase" userId="4516731f-35fe-42ef-b875-5449de826a11" providerId="ADAL" clId="{670AA39D-42DD-4FFB-A662-26C59FD488FB}" dt="2024-08-15T14:42:09.559" v="44" actId="14100"/>
        <pc:sldMkLst>
          <pc:docMk/>
          <pc:sldMk cId="0" sldId="256"/>
        </pc:sldMkLst>
        <pc:spChg chg="mod">
          <ac:chgData name="Ethier, Aidan Chase" userId="4516731f-35fe-42ef-b875-5449de826a11" providerId="ADAL" clId="{670AA39D-42DD-4FFB-A662-26C59FD488FB}" dt="2024-08-15T14:42:09.559" v="44" actId="14100"/>
          <ac:spMkLst>
            <pc:docMk/>
            <pc:sldMk cId="0" sldId="256"/>
            <ac:spMk id="219" creationId="{00000000-0000-0000-0000-000000000000}"/>
          </ac:spMkLst>
        </pc:spChg>
      </pc:sldChg>
      <pc:sldChg chg="modSp mod">
        <pc:chgData name="Ethier, Aidan Chase" userId="4516731f-35fe-42ef-b875-5449de826a11" providerId="ADAL" clId="{670AA39D-42DD-4FFB-A662-26C59FD488FB}" dt="2024-08-15T14:45:06.266" v="131" actId="20577"/>
        <pc:sldMkLst>
          <pc:docMk/>
          <pc:sldMk cId="0" sldId="258"/>
        </pc:sldMkLst>
        <pc:spChg chg="mod">
          <ac:chgData name="Ethier, Aidan Chase" userId="4516731f-35fe-42ef-b875-5449de826a11" providerId="ADAL" clId="{670AA39D-42DD-4FFB-A662-26C59FD488FB}" dt="2024-08-15T14:45:06.266" v="131" actId="20577"/>
          <ac:spMkLst>
            <pc:docMk/>
            <pc:sldMk cId="0" sldId="258"/>
            <ac:spMk id="231" creationId="{00000000-0000-0000-0000-000000000000}"/>
          </ac:spMkLst>
        </pc:spChg>
      </pc:sldChg>
      <pc:sldChg chg="addSp modSp mod">
        <pc:chgData name="Ethier, Aidan Chase" userId="4516731f-35fe-42ef-b875-5449de826a11" providerId="ADAL" clId="{670AA39D-42DD-4FFB-A662-26C59FD488FB}" dt="2024-08-15T14:48:32.523" v="191" actId="1076"/>
        <pc:sldMkLst>
          <pc:docMk/>
          <pc:sldMk cId="0" sldId="259"/>
        </pc:sldMkLst>
        <pc:spChg chg="mod">
          <ac:chgData name="Ethier, Aidan Chase" userId="4516731f-35fe-42ef-b875-5449de826a11" providerId="ADAL" clId="{670AA39D-42DD-4FFB-A662-26C59FD488FB}" dt="2024-08-15T14:45:28.515" v="146" actId="20577"/>
          <ac:spMkLst>
            <pc:docMk/>
            <pc:sldMk cId="0" sldId="259"/>
            <ac:spMk id="236" creationId="{00000000-0000-0000-0000-000000000000}"/>
          </ac:spMkLst>
        </pc:spChg>
        <pc:spChg chg="mod">
          <ac:chgData name="Ethier, Aidan Chase" userId="4516731f-35fe-42ef-b875-5449de826a11" providerId="ADAL" clId="{670AA39D-42DD-4FFB-A662-26C59FD488FB}" dt="2024-08-15T14:47:07.772" v="185" actId="14100"/>
          <ac:spMkLst>
            <pc:docMk/>
            <pc:sldMk cId="0" sldId="259"/>
            <ac:spMk id="237" creationId="{00000000-0000-0000-0000-000000000000}"/>
          </ac:spMkLst>
        </pc:spChg>
        <pc:picChg chg="add mod">
          <ac:chgData name="Ethier, Aidan Chase" userId="4516731f-35fe-42ef-b875-5449de826a11" providerId="ADAL" clId="{670AA39D-42DD-4FFB-A662-26C59FD488FB}" dt="2024-08-15T14:48:32.523" v="191" actId="1076"/>
          <ac:picMkLst>
            <pc:docMk/>
            <pc:sldMk cId="0" sldId="259"/>
            <ac:picMk id="1026" creationId="{EE629350-DD82-34BD-02B5-187C65521450}"/>
          </ac:picMkLst>
        </pc:picChg>
      </pc:sldChg>
      <pc:sldChg chg="modSp mod">
        <pc:chgData name="Ethier, Aidan Chase" userId="4516731f-35fe-42ef-b875-5449de826a11" providerId="ADAL" clId="{670AA39D-42DD-4FFB-A662-26C59FD488FB}" dt="2024-08-21T14:19:39.566" v="904" actId="20577"/>
        <pc:sldMkLst>
          <pc:docMk/>
          <pc:sldMk cId="0" sldId="260"/>
        </pc:sldMkLst>
        <pc:spChg chg="mod">
          <ac:chgData name="Ethier, Aidan Chase" userId="4516731f-35fe-42ef-b875-5449de826a11" providerId="ADAL" clId="{670AA39D-42DD-4FFB-A662-26C59FD488FB}" dt="2024-08-21T14:18:23.969" v="624" actId="20577"/>
          <ac:spMkLst>
            <pc:docMk/>
            <pc:sldMk cId="0" sldId="260"/>
            <ac:spMk id="242" creationId="{00000000-0000-0000-0000-000000000000}"/>
          </ac:spMkLst>
        </pc:spChg>
        <pc:spChg chg="mod">
          <ac:chgData name="Ethier, Aidan Chase" userId="4516731f-35fe-42ef-b875-5449de826a11" providerId="ADAL" clId="{670AA39D-42DD-4FFB-A662-26C59FD488FB}" dt="2024-08-21T14:19:39.566" v="904" actId="20577"/>
          <ac:spMkLst>
            <pc:docMk/>
            <pc:sldMk cId="0" sldId="260"/>
            <ac:spMk id="243" creationId="{00000000-0000-0000-0000-000000000000}"/>
          </ac:spMkLst>
        </pc:spChg>
      </pc:sldChg>
      <pc:sldChg chg="modSp new mod">
        <pc:chgData name="Ethier, Aidan Chase" userId="4516731f-35fe-42ef-b875-5449de826a11" providerId="ADAL" clId="{670AA39D-42DD-4FFB-A662-26C59FD488FB}" dt="2024-08-15T14:50:09.333" v="220" actId="20577"/>
        <pc:sldMkLst>
          <pc:docMk/>
          <pc:sldMk cId="1964369551" sldId="261"/>
        </pc:sldMkLst>
        <pc:spChg chg="mod">
          <ac:chgData name="Ethier, Aidan Chase" userId="4516731f-35fe-42ef-b875-5449de826a11" providerId="ADAL" clId="{670AA39D-42DD-4FFB-A662-26C59FD488FB}" dt="2024-08-15T14:49:16.720" v="209" actId="20577"/>
          <ac:spMkLst>
            <pc:docMk/>
            <pc:sldMk cId="1964369551" sldId="261"/>
            <ac:spMk id="2" creationId="{C7E63793-38DD-3C1B-65A0-073EB069195E}"/>
          </ac:spMkLst>
        </pc:spChg>
        <pc:spChg chg="mod">
          <ac:chgData name="Ethier, Aidan Chase" userId="4516731f-35fe-42ef-b875-5449de826a11" providerId="ADAL" clId="{670AA39D-42DD-4FFB-A662-26C59FD488FB}" dt="2024-08-15T14:50:09.333" v="220" actId="20577"/>
          <ac:spMkLst>
            <pc:docMk/>
            <pc:sldMk cId="1964369551" sldId="261"/>
            <ac:spMk id="3" creationId="{EA052554-11C2-3BB1-55D6-8B8D2CA3AB41}"/>
          </ac:spMkLst>
        </pc:spChg>
      </pc:sldChg>
      <pc:sldChg chg="modSp new mod">
        <pc:chgData name="Ethier, Aidan Chase" userId="4516731f-35fe-42ef-b875-5449de826a11" providerId="ADAL" clId="{670AA39D-42DD-4FFB-A662-26C59FD488FB}" dt="2024-08-21T14:18:08.798" v="587" actId="20577"/>
        <pc:sldMkLst>
          <pc:docMk/>
          <pc:sldMk cId="3174402907" sldId="262"/>
        </pc:sldMkLst>
        <pc:spChg chg="mod">
          <ac:chgData name="Ethier, Aidan Chase" userId="4516731f-35fe-42ef-b875-5449de826a11" providerId="ADAL" clId="{670AA39D-42DD-4FFB-A662-26C59FD488FB}" dt="2024-08-21T14:10:12.570" v="246" actId="20577"/>
          <ac:spMkLst>
            <pc:docMk/>
            <pc:sldMk cId="3174402907" sldId="262"/>
            <ac:spMk id="2" creationId="{8CDE73F0-BF85-A307-6697-B455D99B55BA}"/>
          </ac:spMkLst>
        </pc:spChg>
        <pc:spChg chg="mod">
          <ac:chgData name="Ethier, Aidan Chase" userId="4516731f-35fe-42ef-b875-5449de826a11" providerId="ADAL" clId="{670AA39D-42DD-4FFB-A662-26C59FD488FB}" dt="2024-08-21T14:18:08.798" v="587" actId="20577"/>
          <ac:spMkLst>
            <pc:docMk/>
            <pc:sldMk cId="3174402907" sldId="262"/>
            <ac:spMk id="3" creationId="{6C195410-209C-AFDF-1A0F-9D14D825D982}"/>
          </ac:spMkLst>
        </pc:spChg>
      </pc:sldChg>
      <pc:sldChg chg="modSp new mod">
        <pc:chgData name="Ethier, Aidan Chase" userId="4516731f-35fe-42ef-b875-5449de826a11" providerId="ADAL" clId="{670AA39D-42DD-4FFB-A662-26C59FD488FB}" dt="2024-08-21T14:20:43.842" v="1084" actId="20577"/>
        <pc:sldMkLst>
          <pc:docMk/>
          <pc:sldMk cId="3188289989" sldId="263"/>
        </pc:sldMkLst>
        <pc:spChg chg="mod">
          <ac:chgData name="Ethier, Aidan Chase" userId="4516731f-35fe-42ef-b875-5449de826a11" providerId="ADAL" clId="{670AA39D-42DD-4FFB-A662-26C59FD488FB}" dt="2024-08-21T14:19:55.633" v="932" actId="20577"/>
          <ac:spMkLst>
            <pc:docMk/>
            <pc:sldMk cId="3188289989" sldId="263"/>
            <ac:spMk id="2" creationId="{63745FC8-8D78-3A59-0467-5EA45BD91DDF}"/>
          </ac:spMkLst>
        </pc:spChg>
        <pc:spChg chg="mod">
          <ac:chgData name="Ethier, Aidan Chase" userId="4516731f-35fe-42ef-b875-5449de826a11" providerId="ADAL" clId="{670AA39D-42DD-4FFB-A662-26C59FD488FB}" dt="2024-08-21T14:20:43.842" v="1084" actId="20577"/>
          <ac:spMkLst>
            <pc:docMk/>
            <pc:sldMk cId="3188289989" sldId="263"/>
            <ac:spMk id="3" creationId="{72BC6195-701F-AA64-FDFE-5F9FADE448DB}"/>
          </ac:spMkLst>
        </pc:spChg>
      </pc:sldChg>
    </pc:docChg>
  </pc:docChgLst>
  <pc:docChgLst>
    <pc:chgData name="Ethier, Aidan Chase" userId="S::ace5434@psu.edu::4516731f-35fe-42ef-b875-5449de826a11" providerId="AD" clId="Web-{89A6C208-B493-0B3C-C0B1-18EB71F38F6E}"/>
    <pc:docChg chg="modSld">
      <pc:chgData name="Ethier, Aidan Chase" userId="S::ace5434@psu.edu::4516731f-35fe-42ef-b875-5449de826a11" providerId="AD" clId="Web-{89A6C208-B493-0B3C-C0B1-18EB71F38F6E}" dt="2024-09-25T21:33:23.204" v="114" actId="20577"/>
      <pc:docMkLst>
        <pc:docMk/>
      </pc:docMkLst>
      <pc:sldChg chg="modSp">
        <pc:chgData name="Ethier, Aidan Chase" userId="S::ace5434@psu.edu::4516731f-35fe-42ef-b875-5449de826a11" providerId="AD" clId="Web-{89A6C208-B493-0B3C-C0B1-18EB71F38F6E}" dt="2024-09-25T21:09:08.485" v="7" actId="20577"/>
        <pc:sldMkLst>
          <pc:docMk/>
          <pc:sldMk cId="0" sldId="260"/>
        </pc:sldMkLst>
        <pc:spChg chg="mod">
          <ac:chgData name="Ethier, Aidan Chase" userId="S::ace5434@psu.edu::4516731f-35fe-42ef-b875-5449de826a11" providerId="AD" clId="Web-{89A6C208-B493-0B3C-C0B1-18EB71F38F6E}" dt="2024-09-25T21:09:08.485" v="7" actId="20577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Ethier, Aidan Chase" userId="S::ace5434@psu.edu::4516731f-35fe-42ef-b875-5449de826a11" providerId="AD" clId="Web-{89A6C208-B493-0B3C-C0B1-18EB71F38F6E}" dt="2024-09-25T21:33:23.204" v="114" actId="20577"/>
        <pc:sldMkLst>
          <pc:docMk/>
          <pc:sldMk cId="3174402907" sldId="262"/>
        </pc:sldMkLst>
        <pc:spChg chg="mod">
          <ac:chgData name="Ethier, Aidan Chase" userId="S::ace5434@psu.edu::4516731f-35fe-42ef-b875-5449de826a11" providerId="AD" clId="Web-{89A6C208-B493-0B3C-C0B1-18EB71F38F6E}" dt="2024-09-25T21:33:23.204" v="114" actId="20577"/>
          <ac:spMkLst>
            <pc:docMk/>
            <pc:sldMk cId="3174402907" sldId="262"/>
            <ac:spMk id="2" creationId="{8CDE73F0-BF85-A307-6697-B455D99B55BA}"/>
          </ac:spMkLst>
        </pc:spChg>
      </pc:sldChg>
      <pc:sldChg chg="modSp">
        <pc:chgData name="Ethier, Aidan Chase" userId="S::ace5434@psu.edu::4516731f-35fe-42ef-b875-5449de826a11" providerId="AD" clId="Web-{89A6C208-B493-0B3C-C0B1-18EB71F38F6E}" dt="2024-09-25T21:31:22.339" v="62" actId="20577"/>
        <pc:sldMkLst>
          <pc:docMk/>
          <pc:sldMk cId="3607919643" sldId="264"/>
        </pc:sldMkLst>
        <pc:spChg chg="mod">
          <ac:chgData name="Ethier, Aidan Chase" userId="S::ace5434@psu.edu::4516731f-35fe-42ef-b875-5449de826a11" providerId="AD" clId="Web-{89A6C208-B493-0B3C-C0B1-18EB71F38F6E}" dt="2024-09-25T21:31:22.339" v="62" actId="20577"/>
          <ac:spMkLst>
            <pc:docMk/>
            <pc:sldMk cId="3607919643" sldId="264"/>
            <ac:spMk id="3" creationId="{698B898A-08A7-0B97-2B54-8CCE63485AE7}"/>
          </ac:spMkLst>
        </pc:spChg>
      </pc:sldChg>
      <pc:sldChg chg="modSp">
        <pc:chgData name="Ethier, Aidan Chase" userId="S::ace5434@psu.edu::4516731f-35fe-42ef-b875-5449de826a11" providerId="AD" clId="Web-{89A6C208-B493-0B3C-C0B1-18EB71F38F6E}" dt="2024-09-25T21:33:06.297" v="108" actId="20577"/>
        <pc:sldMkLst>
          <pc:docMk/>
          <pc:sldMk cId="3977031688" sldId="265"/>
        </pc:sldMkLst>
        <pc:spChg chg="mod">
          <ac:chgData name="Ethier, Aidan Chase" userId="S::ace5434@psu.edu::4516731f-35fe-42ef-b875-5449de826a11" providerId="AD" clId="Web-{89A6C208-B493-0B3C-C0B1-18EB71F38F6E}" dt="2024-09-25T21:33:06.297" v="108" actId="20577"/>
          <ac:spMkLst>
            <pc:docMk/>
            <pc:sldMk cId="3977031688" sldId="265"/>
            <ac:spMk id="3" creationId="{2C0B6316-7AC8-1D55-FCF1-6D04E07E14CD}"/>
          </ac:spMkLst>
        </pc:spChg>
      </pc:sldChg>
    </pc:docChg>
  </pc:docChgLst>
  <pc:docChgLst>
    <pc:chgData name="Geyer, Liam Frederick" userId="S::lfg5289@psu.edu::45348dc7-3a6a-4a54-b98d-87021b42e942" providerId="AD" clId="Web-{55638131-BBB3-6ADA-76C8-9620AAE4F59C}"/>
    <pc:docChg chg="modSld">
      <pc:chgData name="Geyer, Liam Frederick" userId="S::lfg5289@psu.edu::45348dc7-3a6a-4a54-b98d-87021b42e942" providerId="AD" clId="Web-{55638131-BBB3-6ADA-76C8-9620AAE4F59C}" dt="2024-09-25T22:30:38.459" v="2" actId="20577"/>
      <pc:docMkLst>
        <pc:docMk/>
      </pc:docMkLst>
      <pc:sldChg chg="modSp">
        <pc:chgData name="Geyer, Liam Frederick" userId="S::lfg5289@psu.edu::45348dc7-3a6a-4a54-b98d-87021b42e942" providerId="AD" clId="Web-{55638131-BBB3-6ADA-76C8-9620AAE4F59C}" dt="2024-09-25T22:30:38.459" v="2" actId="20577"/>
        <pc:sldMkLst>
          <pc:docMk/>
          <pc:sldMk cId="3607919643" sldId="264"/>
        </pc:sldMkLst>
        <pc:spChg chg="mod">
          <ac:chgData name="Geyer, Liam Frederick" userId="S::lfg5289@psu.edu::45348dc7-3a6a-4a54-b98d-87021b42e942" providerId="AD" clId="Web-{55638131-BBB3-6ADA-76C8-9620AAE4F59C}" dt="2024-09-25T22:30:38.459" v="2" actId="20577"/>
          <ac:spMkLst>
            <pc:docMk/>
            <pc:sldMk cId="3607919643" sldId="264"/>
            <ac:spMk id="3" creationId="{698B898A-08A7-0B97-2B54-8CCE63485AE7}"/>
          </ac:spMkLst>
        </pc:spChg>
      </pc:sldChg>
    </pc:docChg>
  </pc:docChgLst>
  <pc:docChgLst>
    <pc:chgData name="Ethier, Aidan Chase" userId="S::ace5434@psu.edu::4516731f-35fe-42ef-b875-5449de826a11" providerId="AD" clId="Web-{FB1FE9F2-D20D-3F0B-453E-3168B38BDF02}"/>
    <pc:docChg chg="addSld modSld">
      <pc:chgData name="Ethier, Aidan Chase" userId="S::ace5434@psu.edu::4516731f-35fe-42ef-b875-5449de826a11" providerId="AD" clId="Web-{FB1FE9F2-D20D-3F0B-453E-3168B38BDF02}" dt="2024-09-22T16:53:33.524" v="498" actId="20577"/>
      <pc:docMkLst>
        <pc:docMk/>
      </pc:docMkLst>
      <pc:sldChg chg="modSp">
        <pc:chgData name="Ethier, Aidan Chase" userId="S::ace5434@psu.edu::4516731f-35fe-42ef-b875-5449de826a11" providerId="AD" clId="Web-{FB1FE9F2-D20D-3F0B-453E-3168B38BDF02}" dt="2024-09-22T12:26:05.256" v="28" actId="20577"/>
        <pc:sldMkLst>
          <pc:docMk/>
          <pc:sldMk cId="0" sldId="260"/>
        </pc:sldMkLst>
        <pc:spChg chg="mod">
          <ac:chgData name="Ethier, Aidan Chase" userId="S::ace5434@psu.edu::4516731f-35fe-42ef-b875-5449de826a11" providerId="AD" clId="Web-{FB1FE9F2-D20D-3F0B-453E-3168B38BDF02}" dt="2024-09-22T12:26:05.256" v="28" actId="20577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Ethier, Aidan Chase" userId="S::ace5434@psu.edu::4516731f-35fe-42ef-b875-5449de826a11" providerId="AD" clId="Web-{FB1FE9F2-D20D-3F0B-453E-3168B38BDF02}" dt="2024-09-22T12:24:31.912" v="8" actId="20577"/>
        <pc:sldMkLst>
          <pc:docMk/>
          <pc:sldMk cId="3174402907" sldId="262"/>
        </pc:sldMkLst>
        <pc:spChg chg="mod">
          <ac:chgData name="Ethier, Aidan Chase" userId="S::ace5434@psu.edu::4516731f-35fe-42ef-b875-5449de826a11" providerId="AD" clId="Web-{FB1FE9F2-D20D-3F0B-453E-3168B38BDF02}" dt="2024-09-22T12:24:31.912" v="8" actId="20577"/>
          <ac:spMkLst>
            <pc:docMk/>
            <pc:sldMk cId="3174402907" sldId="262"/>
            <ac:spMk id="3" creationId="{6C195410-209C-AFDF-1A0F-9D14D825D982}"/>
          </ac:spMkLst>
        </pc:spChg>
      </pc:sldChg>
      <pc:sldChg chg="modSp">
        <pc:chgData name="Ethier, Aidan Chase" userId="S::ace5434@psu.edu::4516731f-35fe-42ef-b875-5449de826a11" providerId="AD" clId="Web-{FB1FE9F2-D20D-3F0B-453E-3168B38BDF02}" dt="2024-09-22T16:52:26.915" v="474" actId="20577"/>
        <pc:sldMkLst>
          <pc:docMk/>
          <pc:sldMk cId="3188289989" sldId="263"/>
        </pc:sldMkLst>
        <pc:spChg chg="mod">
          <ac:chgData name="Ethier, Aidan Chase" userId="S::ace5434@psu.edu::4516731f-35fe-42ef-b875-5449de826a11" providerId="AD" clId="Web-{FB1FE9F2-D20D-3F0B-453E-3168B38BDF02}" dt="2024-09-22T16:52:26.915" v="474" actId="20577"/>
          <ac:spMkLst>
            <pc:docMk/>
            <pc:sldMk cId="3188289989" sldId="263"/>
            <ac:spMk id="3" creationId="{72BC6195-701F-AA64-FDFE-5F9FADE448DB}"/>
          </ac:spMkLst>
        </pc:spChg>
      </pc:sldChg>
      <pc:sldChg chg="modSp new">
        <pc:chgData name="Ethier, Aidan Chase" userId="S::ace5434@psu.edu::4516731f-35fe-42ef-b875-5449de826a11" providerId="AD" clId="Web-{FB1FE9F2-D20D-3F0B-453E-3168B38BDF02}" dt="2024-09-22T16:43:19.712" v="328" actId="20577"/>
        <pc:sldMkLst>
          <pc:docMk/>
          <pc:sldMk cId="3607919643" sldId="264"/>
        </pc:sldMkLst>
        <pc:spChg chg="mod">
          <ac:chgData name="Ethier, Aidan Chase" userId="S::ace5434@psu.edu::4516731f-35fe-42ef-b875-5449de826a11" providerId="AD" clId="Web-{FB1FE9F2-D20D-3F0B-453E-3168B38BDF02}" dt="2024-09-22T12:26:42.850" v="36" actId="20577"/>
          <ac:spMkLst>
            <pc:docMk/>
            <pc:sldMk cId="3607919643" sldId="264"/>
            <ac:spMk id="2" creationId="{359CF7EB-E4DF-FDB5-8206-5C61B42D73D6}"/>
          </ac:spMkLst>
        </pc:spChg>
        <pc:spChg chg="mod">
          <ac:chgData name="Ethier, Aidan Chase" userId="S::ace5434@psu.edu::4516731f-35fe-42ef-b875-5449de826a11" providerId="AD" clId="Web-{FB1FE9F2-D20D-3F0B-453E-3168B38BDF02}" dt="2024-09-22T16:43:19.712" v="328" actId="20577"/>
          <ac:spMkLst>
            <pc:docMk/>
            <pc:sldMk cId="3607919643" sldId="264"/>
            <ac:spMk id="3" creationId="{698B898A-08A7-0B97-2B54-8CCE63485AE7}"/>
          </ac:spMkLst>
        </pc:spChg>
      </pc:sldChg>
      <pc:sldChg chg="modSp new">
        <pc:chgData name="Ethier, Aidan Chase" userId="S::ace5434@psu.edu::4516731f-35fe-42ef-b875-5449de826a11" providerId="AD" clId="Web-{FB1FE9F2-D20D-3F0B-453E-3168B38BDF02}" dt="2024-09-22T16:50:50.337" v="453" actId="20577"/>
        <pc:sldMkLst>
          <pc:docMk/>
          <pc:sldMk cId="3977031688" sldId="265"/>
        </pc:sldMkLst>
        <pc:spChg chg="mod">
          <ac:chgData name="Ethier, Aidan Chase" userId="S::ace5434@psu.edu::4516731f-35fe-42ef-b875-5449de826a11" providerId="AD" clId="Web-{FB1FE9F2-D20D-3F0B-453E-3168B38BDF02}" dt="2024-09-22T16:43:32.712" v="337" actId="20577"/>
          <ac:spMkLst>
            <pc:docMk/>
            <pc:sldMk cId="3977031688" sldId="265"/>
            <ac:spMk id="2" creationId="{72CAB617-6C5F-52EC-C6EC-D0FADDCA4F2E}"/>
          </ac:spMkLst>
        </pc:spChg>
        <pc:spChg chg="mod">
          <ac:chgData name="Ethier, Aidan Chase" userId="S::ace5434@psu.edu::4516731f-35fe-42ef-b875-5449de826a11" providerId="AD" clId="Web-{FB1FE9F2-D20D-3F0B-453E-3168B38BDF02}" dt="2024-09-22T16:50:50.337" v="453" actId="20577"/>
          <ac:spMkLst>
            <pc:docMk/>
            <pc:sldMk cId="3977031688" sldId="265"/>
            <ac:spMk id="3" creationId="{2C0B6316-7AC8-1D55-FCF1-6D04E07E14CD}"/>
          </ac:spMkLst>
        </pc:spChg>
      </pc:sldChg>
      <pc:sldChg chg="modSp new">
        <pc:chgData name="Ethier, Aidan Chase" userId="S::ace5434@psu.edu::4516731f-35fe-42ef-b875-5449de826a11" providerId="AD" clId="Web-{FB1FE9F2-D20D-3F0B-453E-3168B38BDF02}" dt="2024-09-22T16:53:33.524" v="498" actId="20577"/>
        <pc:sldMkLst>
          <pc:docMk/>
          <pc:sldMk cId="877306483" sldId="266"/>
        </pc:sldMkLst>
        <pc:spChg chg="mod">
          <ac:chgData name="Ethier, Aidan Chase" userId="S::ace5434@psu.edu::4516731f-35fe-42ef-b875-5449de826a11" providerId="AD" clId="Web-{FB1FE9F2-D20D-3F0B-453E-3168B38BDF02}" dt="2024-09-22T16:52:32.852" v="478" actId="20577"/>
          <ac:spMkLst>
            <pc:docMk/>
            <pc:sldMk cId="877306483" sldId="266"/>
            <ac:spMk id="2" creationId="{2934EBD0-4E5C-378B-72BC-EFF965CB6FBE}"/>
          </ac:spMkLst>
        </pc:spChg>
        <pc:spChg chg="mod">
          <ac:chgData name="Ethier, Aidan Chase" userId="S::ace5434@psu.edu::4516731f-35fe-42ef-b875-5449de826a11" providerId="AD" clId="Web-{FB1FE9F2-D20D-3F0B-453E-3168B38BDF02}" dt="2024-09-22T16:53:33.524" v="498" actId="20577"/>
          <ac:spMkLst>
            <pc:docMk/>
            <pc:sldMk cId="877306483" sldId="266"/>
            <ac:spMk id="3" creationId="{38275AE7-BD71-8158-3B1D-453B7525BC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26cea9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26cea9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a0717d6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a0717d6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426" y="1872654"/>
            <a:ext cx="1354638" cy="1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37" name="Google Shape;137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-440275" y="-95812"/>
            <a:ext cx="10339041" cy="5833303"/>
            <a:chOff x="-440275" y="-95812"/>
            <a:chExt cx="10339041" cy="5833303"/>
          </a:xfrm>
        </p:grpSpPr>
        <p:sp>
          <p:nvSpPr>
            <p:cNvPr id="140" name="Google Shape;140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917384" y="-9581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440275" y="35866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71611" y="4800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Google Shape;1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945644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– </a:t>
            </a:r>
            <a:r>
              <a:rPr lang="en-US"/>
              <a:t>Security Information and Event Management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ubTitle" idx="1"/>
          </p:nvPr>
        </p:nvSpPr>
        <p:spPr>
          <a:xfrm>
            <a:off x="0" y="4930495"/>
            <a:ext cx="6634200" cy="2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attending today’s meeting you acknowledge that you may be photographed or recorded for club use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5FC8-8D78-3A59-0467-5EA45BD9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C6195-701F-AA64-FDFE-5F9FADE44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Applying it to Cyber</a:t>
            </a:r>
          </a:p>
          <a:p>
            <a:r>
              <a:rPr lang="en-US"/>
              <a:t>Open data</a:t>
            </a:r>
          </a:p>
          <a:p>
            <a:r>
              <a:rPr lang="en-US"/>
              <a:t>Step through the data to get a feel for it</a:t>
            </a:r>
          </a:p>
        </p:txBody>
      </p:sp>
    </p:spTree>
    <p:extLst>
      <p:ext uri="{BB962C8B-B14F-4D97-AF65-F5344CB8AC3E}">
        <p14:creationId xmlns:p14="http://schemas.microsoft.com/office/powerpoint/2010/main" val="318828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EBD0-4E5C-378B-72BC-EFF965CB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5AE7-BD71-8158-3B1D-453B7525B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Q1: What webmail service is access?</a:t>
            </a:r>
          </a:p>
          <a:p>
            <a:r>
              <a:rPr lang="en-US" sz="2000"/>
              <a:t>Q2: What IP address attempts to exploit fp30reg.dll?</a:t>
            </a:r>
          </a:p>
          <a:p>
            <a:r>
              <a:rPr lang="en-US" sz="2000"/>
              <a:t>    Q3: What was the attacker attempting to do?</a:t>
            </a:r>
          </a:p>
          <a:p>
            <a:r>
              <a:rPr lang="en-US" sz="2000"/>
              <a:t>    Q4: What CVE does this attack relate to?</a:t>
            </a:r>
          </a:p>
          <a:p>
            <a:r>
              <a:rPr lang="en-US" sz="2000"/>
              <a:t>Q5: What is the other </a:t>
            </a:r>
            <a:r>
              <a:rPr lang="en-US" sz="2000" err="1"/>
              <a:t>dll</a:t>
            </a:r>
            <a:r>
              <a:rPr lang="en-US" sz="2000"/>
              <a:t> that was requested?</a:t>
            </a:r>
          </a:p>
          <a:p>
            <a:r>
              <a:rPr lang="en-US" sz="2000"/>
              <a:t>Q6: What </a:t>
            </a:r>
            <a:r>
              <a:rPr lang="en-US" sz="2000" err="1"/>
              <a:t>suspicous</a:t>
            </a:r>
            <a:r>
              <a:rPr lang="en-US" sz="2000"/>
              <a:t> activity did 222.134.69.86 do?</a:t>
            </a:r>
          </a:p>
          <a:p>
            <a:r>
              <a:rPr lang="en-US" sz="2000"/>
              <a:t>Q7: Were any of these attacks successful?</a:t>
            </a:r>
          </a:p>
        </p:txBody>
      </p:sp>
    </p:spTree>
    <p:extLst>
      <p:ext uri="{BB962C8B-B14F-4D97-AF65-F5344CB8AC3E}">
        <p14:creationId xmlns:p14="http://schemas.microsoft.com/office/powerpoint/2010/main" val="87730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0369-404C-3299-5C25-B480E275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4034D-F2AA-33CA-9043-37EA33309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Paintball Signup – Oct 4th</a:t>
            </a:r>
          </a:p>
          <a:p>
            <a:r>
              <a:rPr lang="en-US" sz="2000" err="1"/>
              <a:t>Hivestorm</a:t>
            </a:r>
            <a:r>
              <a:rPr lang="en-US" sz="2000"/>
              <a:t> – 1st Meeting Next Wednesday Oct 2nd 6pm @ </a:t>
            </a:r>
            <a:r>
              <a:rPr lang="en-US" sz="2000" err="1"/>
              <a:t>Cybertorium</a:t>
            </a:r>
            <a:endParaRPr lang="en-US" sz="2000"/>
          </a:p>
          <a:p>
            <a:r>
              <a:rPr lang="en-US" sz="2000"/>
              <a:t>Board &amp; Video Game Social – Next Wednesday Oct 2nd 6pm</a:t>
            </a:r>
          </a:p>
          <a:p>
            <a:r>
              <a:rPr lang="en-US" sz="2000"/>
              <a:t>Next GBM – Lockpicking Oct 9th 6pm @ </a:t>
            </a:r>
            <a:r>
              <a:rPr lang="en-US" sz="2000" err="1"/>
              <a:t>Cybertorium</a:t>
            </a:r>
            <a:endParaRPr lang="en-US" sz="200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19DC98F-87F7-D0CA-F037-6D34D718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864" y="3208831"/>
            <a:ext cx="1672341" cy="1672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F7D0A-6D5C-35E7-854A-377EDCC9960B}"/>
              </a:ext>
            </a:extLst>
          </p:cNvPr>
          <p:cNvSpPr txBox="1"/>
          <p:nvPr/>
        </p:nvSpPr>
        <p:spPr>
          <a:xfrm>
            <a:off x="7740248" y="4880427"/>
            <a:ext cx="11630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Paintball</a:t>
            </a:r>
          </a:p>
        </p:txBody>
      </p:sp>
    </p:spTree>
    <p:extLst>
      <p:ext uri="{BB962C8B-B14F-4D97-AF65-F5344CB8AC3E}">
        <p14:creationId xmlns:p14="http://schemas.microsoft.com/office/powerpoint/2010/main" val="415432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Objectives: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SIEM Basics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Suspicious Activity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Hands-On Experience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SIEM?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435257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tool to gather data into a central location for easy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“Data” includes </a:t>
            </a:r>
            <a:r>
              <a:rPr lang="en-US"/>
              <a:t>logs, events from EDR and IDS systems, and system activities</a:t>
            </a:r>
            <a:endParaRPr/>
          </a:p>
        </p:txBody>
      </p:sp>
      <p:pic>
        <p:nvPicPr>
          <p:cNvPr id="1026" name="Picture 2" descr="What are the advantages of SIEM? - Nordcloud">
            <a:extLst>
              <a:ext uri="{FF2B5EF4-FFF2-40B4-BE49-F238E27FC236}">
                <a16:creationId xmlns:a16="http://schemas.microsoft.com/office/drawing/2014/main" id="{EE629350-DD82-34BD-02B5-187C6552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709" y="758402"/>
            <a:ext cx="3389213" cy="203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3793-38DD-3C1B-65A0-073EB069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52554-11C2-3BB1-55D6-8B8D2CA3A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data from multiple logs on multiple devices</a:t>
            </a:r>
          </a:p>
          <a:p>
            <a:r>
              <a:rPr lang="en-US"/>
              <a:t>A bird’s eye view of the network for easy DFIR </a:t>
            </a:r>
          </a:p>
          <a:p>
            <a:r>
              <a:rPr lang="en-US"/>
              <a:t>Alerting based on events for quick reactions </a:t>
            </a:r>
          </a:p>
        </p:txBody>
      </p:sp>
    </p:spTree>
    <p:extLst>
      <p:ext uri="{BB962C8B-B14F-4D97-AF65-F5344CB8AC3E}">
        <p14:creationId xmlns:p14="http://schemas.microsoft.com/office/powerpoint/2010/main" val="196436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73F0-BF85-A307-6697-B455D99B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ELK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5410-209C-AFDF-1A0F-9D14D825D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Elasticsearch – The log analytics and search engine that is used to filter through and analyze logs</a:t>
            </a:r>
          </a:p>
          <a:p>
            <a:r>
              <a:rPr lang="en-US"/>
              <a:t>Kibana – The dashboard software that allows us to visualize data in a clean and easily understandable manner</a:t>
            </a:r>
          </a:p>
          <a:p>
            <a:r>
              <a:rPr lang="en-US"/>
              <a:t>Additional tools – Logstash, Beats, etc.</a:t>
            </a:r>
          </a:p>
        </p:txBody>
      </p:sp>
    </p:spTree>
    <p:extLst>
      <p:ext uri="{BB962C8B-B14F-4D97-AF65-F5344CB8AC3E}">
        <p14:creationId xmlns:p14="http://schemas.microsoft.com/office/powerpoint/2010/main" val="317440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har char="-"/>
            </a:pPr>
            <a:r>
              <a:rPr lang="en"/>
              <a:t>Go to https://kibana-demo.psuccso.org/</a:t>
            </a:r>
          </a:p>
          <a:p>
            <a:pPr>
              <a:buChar char="-"/>
            </a:pPr>
            <a:r>
              <a:rPr lang="en"/>
              <a:t>Cred:</a:t>
            </a:r>
          </a:p>
          <a:p>
            <a:pPr lvl="1">
              <a:buChar char="-"/>
            </a:pPr>
            <a:r>
              <a:rPr lang="en"/>
              <a:t>Username: </a:t>
            </a:r>
            <a:r>
              <a:rPr lang="en" sz="2000" err="1"/>
              <a:t>ccsomember</a:t>
            </a:r>
          </a:p>
          <a:p>
            <a:pPr lvl="1">
              <a:buChar char="-"/>
            </a:pPr>
            <a:r>
              <a:rPr lang="en"/>
              <a:t>Password: </a:t>
            </a:r>
            <a:r>
              <a:rPr lang="en" sz="2000"/>
              <a:t>K3tchupPr3@mbl3B0rr0w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F7EB-E4DF-FDB5-8206-5C61B42D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Airport Data 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B898A-08A7-0B97-2B54-8CCE63485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/>
              <a:t>Who is the most common Carrier?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 sz="1600"/>
              <a:t>How many flights do they have?</a:t>
            </a:r>
          </a:p>
          <a:p>
            <a:r>
              <a:rPr lang="en-US" sz="1600"/>
              <a:t>What is the median ticket price of a canceled flight?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 sz="1600"/>
              <a:t>What about the average? (visualize)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 sz="1600"/>
              <a:t>Where were most of the planes going?</a:t>
            </a:r>
          </a:p>
          <a:p>
            <a:pPr>
              <a:buClr>
                <a:srgbClr val="10E7D9"/>
              </a:buClr>
            </a:pPr>
            <a:r>
              <a:rPr lang="en-US" sz="1600"/>
              <a:t>What day had the most air travel?</a:t>
            </a:r>
          </a:p>
          <a:p>
            <a:pPr>
              <a:buClr>
                <a:srgbClr val="10E7D9"/>
              </a:buClr>
            </a:pPr>
            <a:endParaRPr lang="en-US" sz="1600"/>
          </a:p>
          <a:p>
            <a:pPr>
              <a:buClr>
                <a:srgbClr val="10E7D9"/>
              </a:buClr>
            </a:pPr>
            <a:r>
              <a:rPr lang="en-US" sz="1600"/>
              <a:t>Taylor Swift's private jets ran out of fuel and she needs to get from her show in Dubai to a Chiefs game in Kansas City in the next week. If the flight plan for next week is the same as this week what flight number is she taking?</a:t>
            </a:r>
          </a:p>
          <a:p>
            <a:pPr>
              <a:buClr>
                <a:srgbClr val="10E7D9"/>
              </a:buClr>
            </a:pPr>
            <a:endParaRPr lang="en-US" sz="1600"/>
          </a:p>
          <a:p>
            <a:pPr>
              <a:buClr>
                <a:srgbClr val="10E7D9"/>
              </a:buClr>
            </a:pPr>
            <a:r>
              <a:rPr lang="en-US" sz="1600"/>
              <a:t>If she then has to travel from Barcelona to Warsaw, what flights can she take? Assume the flight leaves at the time of the timestamp.</a:t>
            </a:r>
          </a:p>
          <a:p>
            <a:pPr>
              <a:buClr>
                <a:srgbClr val="10E7D9"/>
              </a:buClr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0791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617-6C5F-52EC-C6EC-D0FADDCA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Possible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B6316-7AC8-1D55-FCF1-6D04E07E1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Flight </a:t>
            </a:r>
            <a:r>
              <a:rPr lang="en-US" sz="2000">
                <a:ea typeface="Roboto Mono"/>
              </a:rPr>
              <a:t>ZJVS0HT</a:t>
            </a:r>
            <a:r>
              <a:rPr lang="en-US" sz="2000">
                <a:solidFill>
                  <a:srgbClr val="FFFFFF"/>
                </a:solidFill>
                <a:ea typeface="Roboto Mono"/>
              </a:rPr>
              <a:t> </a:t>
            </a:r>
            <a:r>
              <a:rPr lang="en-US" sz="2000"/>
              <a:t>from Barcelona to London</a:t>
            </a:r>
          </a:p>
          <a:p>
            <a:endParaRPr lang="en-US" sz="2000"/>
          </a:p>
          <a:p>
            <a:r>
              <a:rPr lang="en-US" sz="2000"/>
              <a:t>Flight </a:t>
            </a:r>
            <a:r>
              <a:rPr lang="en-US" sz="2000">
                <a:ea typeface="Roboto Mono"/>
              </a:rPr>
              <a:t>5MLVU56</a:t>
            </a:r>
            <a:r>
              <a:rPr lang="en-US" sz="2000"/>
              <a:t> from London to Seattle</a:t>
            </a:r>
          </a:p>
          <a:p>
            <a:endParaRPr lang="en-US" sz="2000"/>
          </a:p>
          <a:p>
            <a:r>
              <a:rPr lang="en-US" sz="2000"/>
              <a:t>Flight </a:t>
            </a:r>
            <a:r>
              <a:rPr lang="en-US" sz="2000">
                <a:ea typeface="Roboto Mono"/>
              </a:rPr>
              <a:t>O4GG2VJ</a:t>
            </a:r>
            <a:r>
              <a:rPr lang="en-US" sz="2000"/>
              <a:t> from Seattle to Warsaw (Final timestamp Sep 20, 2024 @ 17:15:00.000)</a:t>
            </a:r>
            <a:endParaRPr lang="en-US" sz="2000">
              <a:solidFill>
                <a:srgbClr val="FFFFFF"/>
              </a:solidFill>
              <a:ea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77031688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6" ma:contentTypeDescription="Create a new document." ma:contentTypeScope="" ma:versionID="a767528fbc1f26f1478a4b0670f00f5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9639a82721bfff281058563b84211648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  <_Flow_SignoffStatus xmlns="397680dc-95c9-4de1-9227-14187644d916" xsi:nil="true"/>
  </documentManagement>
</p:properties>
</file>

<file path=customXml/itemProps1.xml><?xml version="1.0" encoding="utf-8"?>
<ds:datastoreItem xmlns:ds="http://schemas.openxmlformats.org/officeDocument/2006/customXml" ds:itemID="{F54202C3-EA09-4515-9C48-52294588D607}">
  <ds:schemaRefs>
    <ds:schemaRef ds:uri="397680dc-95c9-4de1-9227-14187644d916"/>
    <ds:schemaRef ds:uri="3abd812f-7777-4e58-9325-0eb5962f52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6698FFC-0C9D-4ECA-8E20-346FB0DC2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44DE46-24CD-4FA3-9ECD-029BDC142955}">
  <ds:schemaRefs>
    <ds:schemaRef ds:uri="397680dc-95c9-4de1-9227-14187644d916"/>
    <ds:schemaRef ds:uri="3abd812f-7777-4e58-9325-0eb5962f5266"/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Gurney template</vt:lpstr>
      <vt:lpstr>Competitive Cyber Security Organization</vt:lpstr>
      <vt:lpstr>Announcements</vt:lpstr>
      <vt:lpstr>Learning Objectives:</vt:lpstr>
      <vt:lpstr>What is a SIEM?</vt:lpstr>
      <vt:lpstr>Why do we use it?</vt:lpstr>
      <vt:lpstr>Intro to ELK Stack</vt:lpstr>
      <vt:lpstr>Walkthrough</vt:lpstr>
      <vt:lpstr>Airport Data Questions:</vt:lpstr>
      <vt:lpstr>One Possible Answer</vt:lpstr>
      <vt:lpstr>Challenge</vt:lpstr>
      <vt:lpstr>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Cyber Security Organization</dc:title>
  <cp:revision>1</cp:revision>
  <dcterms:modified xsi:type="dcterms:W3CDTF">2024-09-25T22:30:55Z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  <property fmtid="{D5CDD505-2E9C-101B-9397-08002B2CF9AE}" pid="3" name="MediaServiceImageTags">
    <vt:lpwstr/>
  </property>
</Properties>
</file>