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15"/>
  </p:notesMasterIdLst>
  <p:sldIdLst>
    <p:sldId id="256" r:id="rId5"/>
    <p:sldId id="266" r:id="rId6"/>
    <p:sldId id="267" r:id="rId7"/>
    <p:sldId id="258" r:id="rId8"/>
    <p:sldId id="259" r:id="rId9"/>
    <p:sldId id="264" r:id="rId10"/>
    <p:sldId id="260" r:id="rId11"/>
    <p:sldId id="261" r:id="rId12"/>
    <p:sldId id="262" r:id="rId13"/>
    <p:sldId id="263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Titillium Web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B9DF0-379A-40C9-98B4-7D0C7D16E6F2}" v="65" dt="2024-10-23T22:01:58.154"/>
    <p1510:client id="{7D2B4CF4-F429-B6CD-4F91-4C3D9D3200BC}" v="76" dt="2024-10-23T19:22:24.865"/>
    <p1510:client id="{B9F3E913-2BA6-1CD8-E0ED-C3D88987197E}" v="9" dt="2024-10-23T19:3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41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ier, Aidan Chase" userId="S::ace5434@psu.edu::4516731f-35fe-42ef-b875-5449de826a11" providerId="AD" clId="Web-{36277779-5A4A-CBD0-985D-41F64B563D0D}"/>
    <pc:docChg chg="addSld modSld">
      <pc:chgData name="Ethier, Aidan Chase" userId="S::ace5434@psu.edu::4516731f-35fe-42ef-b875-5449de826a11" providerId="AD" clId="Web-{36277779-5A4A-CBD0-985D-41F64B563D0D}" dt="2024-10-21T15:37:12.024" v="68" actId="20577"/>
      <pc:docMkLst>
        <pc:docMk/>
      </pc:docMkLst>
      <pc:sldChg chg="modSp new">
        <pc:chgData name="Ethier, Aidan Chase" userId="S::ace5434@psu.edu::4516731f-35fe-42ef-b875-5449de826a11" providerId="AD" clId="Web-{36277779-5A4A-CBD0-985D-41F64B563D0D}" dt="2024-10-21T15:37:12.024" v="68" actId="20577"/>
        <pc:sldMkLst>
          <pc:docMk/>
          <pc:sldMk cId="1556342456" sldId="264"/>
        </pc:sldMkLst>
        <pc:spChg chg="mod">
          <ac:chgData name="Ethier, Aidan Chase" userId="S::ace5434@psu.edu::4516731f-35fe-42ef-b875-5449de826a11" providerId="AD" clId="Web-{36277779-5A4A-CBD0-985D-41F64B563D0D}" dt="2024-10-21T15:28:03.021" v="3" actId="20577"/>
          <ac:spMkLst>
            <pc:docMk/>
            <pc:sldMk cId="1556342456" sldId="264"/>
            <ac:spMk id="2" creationId="{D7BB6913-8D28-D920-0A2E-CE43F3B83F11}"/>
          </ac:spMkLst>
        </pc:spChg>
        <pc:spChg chg="mod">
          <ac:chgData name="Ethier, Aidan Chase" userId="S::ace5434@psu.edu::4516731f-35fe-42ef-b875-5449de826a11" providerId="AD" clId="Web-{36277779-5A4A-CBD0-985D-41F64B563D0D}" dt="2024-10-21T15:36:27.649" v="26" actId="20577"/>
          <ac:spMkLst>
            <pc:docMk/>
            <pc:sldMk cId="1556342456" sldId="264"/>
            <ac:spMk id="3" creationId="{74BCA751-8851-F6DB-699E-8DAD5078E864}"/>
          </ac:spMkLst>
        </pc:spChg>
        <pc:spChg chg="mod">
          <ac:chgData name="Ethier, Aidan Chase" userId="S::ace5434@psu.edu::4516731f-35fe-42ef-b875-5449de826a11" providerId="AD" clId="Web-{36277779-5A4A-CBD0-985D-41F64B563D0D}" dt="2024-10-21T15:37:12.024" v="68" actId="20577"/>
          <ac:spMkLst>
            <pc:docMk/>
            <pc:sldMk cId="1556342456" sldId="264"/>
            <ac:spMk id="4" creationId="{63134C4A-889C-D4B7-FB56-3084B05D355E}"/>
          </ac:spMkLst>
        </pc:spChg>
      </pc:sldChg>
    </pc:docChg>
  </pc:docChgLst>
  <pc:docChgLst>
    <pc:chgData name="Glickman, Evan David" userId="S::edg5242@psu.edu::acb503bb-95cf-478f-9879-e9eada496577" providerId="AD" clId="Web-{7D2B4CF4-F429-B6CD-4F91-4C3D9D3200BC}"/>
    <pc:docChg chg="addSld delSld modSld sldOrd">
      <pc:chgData name="Glickman, Evan David" userId="S::edg5242@psu.edu::acb503bb-95cf-478f-9879-e9eada496577" providerId="AD" clId="Web-{7D2B4CF4-F429-B6CD-4F91-4C3D9D3200BC}" dt="2024-10-23T19:22:21.974" v="68" actId="20577"/>
      <pc:docMkLst>
        <pc:docMk/>
      </pc:docMkLst>
      <pc:sldChg chg="modSp new">
        <pc:chgData name="Glickman, Evan David" userId="S::edg5242@psu.edu::acb503bb-95cf-478f-9879-e9eada496577" providerId="AD" clId="Web-{7D2B4CF4-F429-B6CD-4F91-4C3D9D3200BC}" dt="2024-10-23T19:22:21.974" v="68" actId="20577"/>
        <pc:sldMkLst>
          <pc:docMk/>
          <pc:sldMk cId="3943453267" sldId="265"/>
        </pc:sldMkLst>
        <pc:spChg chg="mod">
          <ac:chgData name="Glickman, Evan David" userId="S::edg5242@psu.edu::acb503bb-95cf-478f-9879-e9eada496577" providerId="AD" clId="Web-{7D2B4CF4-F429-B6CD-4F91-4C3D9D3200BC}" dt="2024-10-23T19:22:21.974" v="68" actId="20577"/>
          <ac:spMkLst>
            <pc:docMk/>
            <pc:sldMk cId="3943453267" sldId="265"/>
            <ac:spMk id="2" creationId="{42FAA300-6DDB-4B69-2FE8-BFAEA169CC69}"/>
          </ac:spMkLst>
        </pc:spChg>
        <pc:spChg chg="mod">
          <ac:chgData name="Glickman, Evan David" userId="S::edg5242@psu.edu::acb503bb-95cf-478f-9879-e9eada496577" providerId="AD" clId="Web-{7D2B4CF4-F429-B6CD-4F91-4C3D9D3200BC}" dt="2024-10-23T19:17:12.157" v="21" actId="20577"/>
          <ac:spMkLst>
            <pc:docMk/>
            <pc:sldMk cId="3943453267" sldId="265"/>
            <ac:spMk id="3" creationId="{C961F5E5-423F-238B-9D4C-6176A5AC5171}"/>
          </ac:spMkLst>
        </pc:spChg>
      </pc:sldChg>
      <pc:sldChg chg="addSp delSp modSp new ord">
        <pc:chgData name="Glickman, Evan David" userId="S::edg5242@psu.edu::acb503bb-95cf-478f-9879-e9eada496577" providerId="AD" clId="Web-{7D2B4CF4-F429-B6CD-4F91-4C3D9D3200BC}" dt="2024-10-23T19:20:32.560" v="62"/>
        <pc:sldMkLst>
          <pc:docMk/>
          <pc:sldMk cId="635864930" sldId="266"/>
        </pc:sldMkLst>
        <pc:spChg chg="del mod">
          <ac:chgData name="Glickman, Evan David" userId="S::edg5242@psu.edu::acb503bb-95cf-478f-9879-e9eada496577" providerId="AD" clId="Web-{7D2B4CF4-F429-B6CD-4F91-4C3D9D3200BC}" dt="2024-10-23T19:18:53.226" v="45"/>
          <ac:spMkLst>
            <pc:docMk/>
            <pc:sldMk cId="635864930" sldId="266"/>
            <ac:spMk id="2" creationId="{64803878-0140-FF1C-0FC8-D3144D8EAA23}"/>
          </ac:spMkLst>
        </pc:spChg>
        <pc:spChg chg="del">
          <ac:chgData name="Glickman, Evan David" userId="S::edg5242@psu.edu::acb503bb-95cf-478f-9879-e9eada496577" providerId="AD" clId="Web-{7D2B4CF4-F429-B6CD-4F91-4C3D9D3200BC}" dt="2024-10-23T19:17:43.815" v="32"/>
          <ac:spMkLst>
            <pc:docMk/>
            <pc:sldMk cId="635864930" sldId="266"/>
            <ac:spMk id="3" creationId="{B1BB6406-D5AC-A91F-30CD-37C24F495144}"/>
          </ac:spMkLst>
        </pc:spChg>
        <pc:spChg chg="add del mod">
          <ac:chgData name="Glickman, Evan David" userId="S::edg5242@psu.edu::acb503bb-95cf-478f-9879-e9eada496577" providerId="AD" clId="Web-{7D2B4CF4-F429-B6CD-4F91-4C3D9D3200BC}" dt="2024-10-23T19:18:59.414" v="47"/>
          <ac:spMkLst>
            <pc:docMk/>
            <pc:sldMk cId="635864930" sldId="266"/>
            <ac:spMk id="8" creationId="{6C917C21-6DDB-1047-A10A-D5D1212FFEC9}"/>
          </ac:spMkLst>
        </pc:spChg>
        <pc:picChg chg="add mod">
          <ac:chgData name="Glickman, Evan David" userId="S::edg5242@psu.edu::acb503bb-95cf-478f-9879-e9eada496577" providerId="AD" clId="Web-{7D2B4CF4-F429-B6CD-4F91-4C3D9D3200BC}" dt="2024-10-23T19:19:24.447" v="61" actId="1076"/>
          <ac:picMkLst>
            <pc:docMk/>
            <pc:sldMk cId="635864930" sldId="266"/>
            <ac:picMk id="4" creationId="{368A4A14-693E-C519-15C7-257A1EBF49D4}"/>
          </ac:picMkLst>
        </pc:picChg>
        <pc:picChg chg="add mod">
          <ac:chgData name="Glickman, Evan David" userId="S::edg5242@psu.edu::acb503bb-95cf-478f-9879-e9eada496577" providerId="AD" clId="Web-{7D2B4CF4-F429-B6CD-4F91-4C3D9D3200BC}" dt="2024-10-23T19:19:16.805" v="56" actId="1076"/>
          <ac:picMkLst>
            <pc:docMk/>
            <pc:sldMk cId="635864930" sldId="266"/>
            <ac:picMk id="5" creationId="{F99E58B6-5EA1-8B9E-110D-763E5A926421}"/>
          </ac:picMkLst>
        </pc:picChg>
        <pc:picChg chg="add mod">
          <ac:chgData name="Glickman, Evan David" userId="S::edg5242@psu.edu::acb503bb-95cf-478f-9879-e9eada496577" providerId="AD" clId="Web-{7D2B4CF4-F429-B6CD-4F91-4C3D9D3200BC}" dt="2024-10-23T19:19:22.431" v="60" actId="1076"/>
          <ac:picMkLst>
            <pc:docMk/>
            <pc:sldMk cId="635864930" sldId="266"/>
            <ac:picMk id="6" creationId="{3C7AA25D-7ACB-885B-0FDA-84E2FCE1DF18}"/>
          </ac:picMkLst>
        </pc:picChg>
      </pc:sldChg>
      <pc:sldChg chg="new del">
        <pc:chgData name="Glickman, Evan David" userId="S::edg5242@psu.edu::acb503bb-95cf-478f-9879-e9eada496577" providerId="AD" clId="Web-{7D2B4CF4-F429-B6CD-4F91-4C3D9D3200BC}" dt="2024-10-23T19:17:27.361" v="23"/>
        <pc:sldMkLst>
          <pc:docMk/>
          <pc:sldMk cId="3942950869" sldId="266"/>
        </pc:sldMkLst>
      </pc:sldChg>
    </pc:docChg>
  </pc:docChgLst>
  <pc:docChgLst>
    <pc:chgData name="Ethier, Aidan Chase" userId="S::ace5434@psu.edu::4516731f-35fe-42ef-b875-5449de826a11" providerId="AD" clId="Web-{174B9DF0-379A-40C9-98B4-7D0C7D16E6F2}"/>
    <pc:docChg chg="addSld delSld modSld">
      <pc:chgData name="Ethier, Aidan Chase" userId="S::ace5434@psu.edu::4516731f-35fe-42ef-b875-5449de826a11" providerId="AD" clId="Web-{174B9DF0-379A-40C9-98B4-7D0C7D16E6F2}" dt="2024-10-23T22:01:54.982" v="62" actId="20577"/>
      <pc:docMkLst>
        <pc:docMk/>
      </pc:docMkLst>
      <pc:sldChg chg="modSp">
        <pc:chgData name="Ethier, Aidan Chase" userId="S::ace5434@psu.edu::4516731f-35fe-42ef-b875-5449de826a11" providerId="AD" clId="Web-{174B9DF0-379A-40C9-98B4-7D0C7D16E6F2}" dt="2024-10-23T22:01:54.982" v="62" actId="20577"/>
        <pc:sldMkLst>
          <pc:docMk/>
          <pc:sldMk cId="0" sldId="256"/>
        </pc:sldMkLst>
        <pc:spChg chg="mod">
          <ac:chgData name="Ethier, Aidan Chase" userId="S::ace5434@psu.edu::4516731f-35fe-42ef-b875-5449de826a11" providerId="AD" clId="Web-{174B9DF0-379A-40C9-98B4-7D0C7D16E6F2}" dt="2024-10-23T22:01:54.982" v="62" actId="20577"/>
          <ac:spMkLst>
            <pc:docMk/>
            <pc:sldMk cId="0" sldId="256"/>
            <ac:spMk id="219" creationId="{00000000-0000-0000-0000-000000000000}"/>
          </ac:spMkLst>
        </pc:spChg>
      </pc:sldChg>
      <pc:sldChg chg="del">
        <pc:chgData name="Ethier, Aidan Chase" userId="S::ace5434@psu.edu::4516731f-35fe-42ef-b875-5449de826a11" providerId="AD" clId="Web-{174B9DF0-379A-40C9-98B4-7D0C7D16E6F2}" dt="2024-10-23T22:01:04.122" v="57"/>
        <pc:sldMkLst>
          <pc:docMk/>
          <pc:sldMk cId="0" sldId="257"/>
        </pc:sldMkLst>
      </pc:sldChg>
      <pc:sldChg chg="addSp modSp new">
        <pc:chgData name="Ethier, Aidan Chase" userId="S::ace5434@psu.edu::4516731f-35fe-42ef-b875-5449de826a11" providerId="AD" clId="Web-{174B9DF0-379A-40C9-98B4-7D0C7D16E6F2}" dt="2024-10-23T21:58:37.322" v="56" actId="14100"/>
        <pc:sldMkLst>
          <pc:docMk/>
          <pc:sldMk cId="1849157452" sldId="267"/>
        </pc:sldMkLst>
        <pc:spChg chg="mod">
          <ac:chgData name="Ethier, Aidan Chase" userId="S::ace5434@psu.edu::4516731f-35fe-42ef-b875-5449de826a11" providerId="AD" clId="Web-{174B9DF0-379A-40C9-98B4-7D0C7D16E6F2}" dt="2024-10-23T21:53:00.579" v="5" actId="20577"/>
          <ac:spMkLst>
            <pc:docMk/>
            <pc:sldMk cId="1849157452" sldId="267"/>
            <ac:spMk id="2" creationId="{15F25710-C273-3690-4D03-07017AAD2296}"/>
          </ac:spMkLst>
        </pc:spChg>
        <pc:spChg chg="mod">
          <ac:chgData name="Ethier, Aidan Chase" userId="S::ace5434@psu.edu::4516731f-35fe-42ef-b875-5449de826a11" providerId="AD" clId="Web-{174B9DF0-379A-40C9-98B4-7D0C7D16E6F2}" dt="2024-10-23T21:58:33.088" v="55" actId="20577"/>
          <ac:spMkLst>
            <pc:docMk/>
            <pc:sldMk cId="1849157452" sldId="267"/>
            <ac:spMk id="3" creationId="{F7001977-AD9A-E282-8613-5ED4F6E5A20D}"/>
          </ac:spMkLst>
        </pc:spChg>
        <pc:picChg chg="add mod">
          <ac:chgData name="Ethier, Aidan Chase" userId="S::ace5434@psu.edu::4516731f-35fe-42ef-b875-5449de826a11" providerId="AD" clId="Web-{174B9DF0-379A-40C9-98B4-7D0C7D16E6F2}" dt="2024-10-23T21:58:37.322" v="56" actId="14100"/>
          <ac:picMkLst>
            <pc:docMk/>
            <pc:sldMk cId="1849157452" sldId="267"/>
            <ac:picMk id="4" creationId="{62BE7A00-83AE-2537-3AAA-2792FBCC46CF}"/>
          </ac:picMkLst>
        </pc:picChg>
      </pc:sldChg>
    </pc:docChg>
  </pc:docChgLst>
  <pc:docChgLst>
    <pc:chgData name="Ethier, Aidan Chase" userId="4516731f-35fe-42ef-b875-5449de826a11" providerId="ADAL" clId="{670AA39D-42DD-4FFB-A662-26C59FD488FB}"/>
    <pc:docChg chg="undo custSel addSld modSld">
      <pc:chgData name="Ethier, Aidan Chase" userId="4516731f-35fe-42ef-b875-5449de826a11" providerId="ADAL" clId="{670AA39D-42DD-4FFB-A662-26C59FD488FB}" dt="2024-08-21T14:20:43.842" v="1084" actId="20577"/>
      <pc:docMkLst>
        <pc:docMk/>
      </pc:docMkLst>
      <pc:sldChg chg="modSp mod">
        <pc:chgData name="Ethier, Aidan Chase" userId="4516731f-35fe-42ef-b875-5449de826a11" providerId="ADAL" clId="{670AA39D-42DD-4FFB-A662-26C59FD488FB}" dt="2024-08-15T14:42:09.559" v="44" actId="14100"/>
        <pc:sldMkLst>
          <pc:docMk/>
          <pc:sldMk cId="0" sldId="256"/>
        </pc:sldMkLst>
        <pc:spChg chg="mod">
          <ac:chgData name="Ethier, Aidan Chase" userId="4516731f-35fe-42ef-b875-5449de826a11" providerId="ADAL" clId="{670AA39D-42DD-4FFB-A662-26C59FD488FB}" dt="2024-08-15T14:42:09.559" v="44" actId="14100"/>
          <ac:spMkLst>
            <pc:docMk/>
            <pc:sldMk cId="0" sldId="256"/>
            <ac:spMk id="219" creationId="{00000000-0000-0000-0000-000000000000}"/>
          </ac:spMkLst>
        </pc:spChg>
      </pc:sldChg>
      <pc:sldChg chg="modSp mod">
        <pc:chgData name="Ethier, Aidan Chase" userId="4516731f-35fe-42ef-b875-5449de826a11" providerId="ADAL" clId="{670AA39D-42DD-4FFB-A662-26C59FD488FB}" dt="2024-08-15T14:45:06.266" v="131" actId="20577"/>
        <pc:sldMkLst>
          <pc:docMk/>
          <pc:sldMk cId="0" sldId="258"/>
        </pc:sldMkLst>
        <pc:spChg chg="mod">
          <ac:chgData name="Ethier, Aidan Chase" userId="4516731f-35fe-42ef-b875-5449de826a11" providerId="ADAL" clId="{670AA39D-42DD-4FFB-A662-26C59FD488FB}" dt="2024-08-15T14:45:06.266" v="131" actId="20577"/>
          <ac:spMkLst>
            <pc:docMk/>
            <pc:sldMk cId="0" sldId="258"/>
            <ac:spMk id="231" creationId="{00000000-0000-0000-0000-000000000000}"/>
          </ac:spMkLst>
        </pc:spChg>
      </pc:sldChg>
      <pc:sldChg chg="addSp modSp mod">
        <pc:chgData name="Ethier, Aidan Chase" userId="4516731f-35fe-42ef-b875-5449de826a11" providerId="ADAL" clId="{670AA39D-42DD-4FFB-A662-26C59FD488FB}" dt="2024-08-15T14:48:32.523" v="191" actId="1076"/>
        <pc:sldMkLst>
          <pc:docMk/>
          <pc:sldMk cId="0" sldId="259"/>
        </pc:sldMkLst>
        <pc:spChg chg="mod">
          <ac:chgData name="Ethier, Aidan Chase" userId="4516731f-35fe-42ef-b875-5449de826a11" providerId="ADAL" clId="{670AA39D-42DD-4FFB-A662-26C59FD488FB}" dt="2024-08-15T14:45:28.515" v="146" actId="20577"/>
          <ac:spMkLst>
            <pc:docMk/>
            <pc:sldMk cId="0" sldId="259"/>
            <ac:spMk id="236" creationId="{00000000-0000-0000-0000-000000000000}"/>
          </ac:spMkLst>
        </pc:spChg>
        <pc:spChg chg="mod">
          <ac:chgData name="Ethier, Aidan Chase" userId="4516731f-35fe-42ef-b875-5449de826a11" providerId="ADAL" clId="{670AA39D-42DD-4FFB-A662-26C59FD488FB}" dt="2024-08-15T14:47:07.772" v="185" actId="14100"/>
          <ac:spMkLst>
            <pc:docMk/>
            <pc:sldMk cId="0" sldId="259"/>
            <ac:spMk id="237" creationId="{00000000-0000-0000-0000-000000000000}"/>
          </ac:spMkLst>
        </pc:spChg>
        <pc:picChg chg="add mod">
          <ac:chgData name="Ethier, Aidan Chase" userId="4516731f-35fe-42ef-b875-5449de826a11" providerId="ADAL" clId="{670AA39D-42DD-4FFB-A662-26C59FD488FB}" dt="2024-08-15T14:48:32.523" v="191" actId="1076"/>
          <ac:picMkLst>
            <pc:docMk/>
            <pc:sldMk cId="0" sldId="259"/>
            <ac:picMk id="1026" creationId="{EE629350-DD82-34BD-02B5-187C65521450}"/>
          </ac:picMkLst>
        </pc:picChg>
      </pc:sldChg>
      <pc:sldChg chg="modSp mod">
        <pc:chgData name="Ethier, Aidan Chase" userId="4516731f-35fe-42ef-b875-5449de826a11" providerId="ADAL" clId="{670AA39D-42DD-4FFB-A662-26C59FD488FB}" dt="2024-08-21T14:19:39.566" v="904" actId="20577"/>
        <pc:sldMkLst>
          <pc:docMk/>
          <pc:sldMk cId="0" sldId="260"/>
        </pc:sldMkLst>
        <pc:spChg chg="mod">
          <ac:chgData name="Ethier, Aidan Chase" userId="4516731f-35fe-42ef-b875-5449de826a11" providerId="ADAL" clId="{670AA39D-42DD-4FFB-A662-26C59FD488FB}" dt="2024-08-21T14:18:23.969" v="624" actId="20577"/>
          <ac:spMkLst>
            <pc:docMk/>
            <pc:sldMk cId="0" sldId="260"/>
            <ac:spMk id="242" creationId="{00000000-0000-0000-0000-000000000000}"/>
          </ac:spMkLst>
        </pc:spChg>
        <pc:spChg chg="mod">
          <ac:chgData name="Ethier, Aidan Chase" userId="4516731f-35fe-42ef-b875-5449de826a11" providerId="ADAL" clId="{670AA39D-42DD-4FFB-A662-26C59FD488FB}" dt="2024-08-21T14:19:39.566" v="904" actId="20577"/>
          <ac:spMkLst>
            <pc:docMk/>
            <pc:sldMk cId="0" sldId="260"/>
            <ac:spMk id="243" creationId="{00000000-0000-0000-0000-000000000000}"/>
          </ac:spMkLst>
        </pc:spChg>
      </pc:sldChg>
      <pc:sldChg chg="modSp new mod">
        <pc:chgData name="Ethier, Aidan Chase" userId="4516731f-35fe-42ef-b875-5449de826a11" providerId="ADAL" clId="{670AA39D-42DD-4FFB-A662-26C59FD488FB}" dt="2024-08-15T14:50:09.333" v="220" actId="20577"/>
        <pc:sldMkLst>
          <pc:docMk/>
          <pc:sldMk cId="1964369551" sldId="261"/>
        </pc:sldMkLst>
        <pc:spChg chg="mod">
          <ac:chgData name="Ethier, Aidan Chase" userId="4516731f-35fe-42ef-b875-5449de826a11" providerId="ADAL" clId="{670AA39D-42DD-4FFB-A662-26C59FD488FB}" dt="2024-08-15T14:49:16.720" v="209" actId="20577"/>
          <ac:spMkLst>
            <pc:docMk/>
            <pc:sldMk cId="1964369551" sldId="261"/>
            <ac:spMk id="2" creationId="{C7E63793-38DD-3C1B-65A0-073EB069195E}"/>
          </ac:spMkLst>
        </pc:spChg>
        <pc:spChg chg="mod">
          <ac:chgData name="Ethier, Aidan Chase" userId="4516731f-35fe-42ef-b875-5449de826a11" providerId="ADAL" clId="{670AA39D-42DD-4FFB-A662-26C59FD488FB}" dt="2024-08-15T14:50:09.333" v="220" actId="20577"/>
          <ac:spMkLst>
            <pc:docMk/>
            <pc:sldMk cId="1964369551" sldId="261"/>
            <ac:spMk id="3" creationId="{EA052554-11C2-3BB1-55D6-8B8D2CA3AB41}"/>
          </ac:spMkLst>
        </pc:spChg>
      </pc:sldChg>
      <pc:sldChg chg="modSp new mod">
        <pc:chgData name="Ethier, Aidan Chase" userId="4516731f-35fe-42ef-b875-5449de826a11" providerId="ADAL" clId="{670AA39D-42DD-4FFB-A662-26C59FD488FB}" dt="2024-08-21T14:18:08.798" v="587" actId="20577"/>
        <pc:sldMkLst>
          <pc:docMk/>
          <pc:sldMk cId="3174402907" sldId="262"/>
        </pc:sldMkLst>
        <pc:spChg chg="mod">
          <ac:chgData name="Ethier, Aidan Chase" userId="4516731f-35fe-42ef-b875-5449de826a11" providerId="ADAL" clId="{670AA39D-42DD-4FFB-A662-26C59FD488FB}" dt="2024-08-21T14:10:12.570" v="246" actId="20577"/>
          <ac:spMkLst>
            <pc:docMk/>
            <pc:sldMk cId="3174402907" sldId="262"/>
            <ac:spMk id="2" creationId="{8CDE73F0-BF85-A307-6697-B455D99B55BA}"/>
          </ac:spMkLst>
        </pc:spChg>
        <pc:spChg chg="mod">
          <ac:chgData name="Ethier, Aidan Chase" userId="4516731f-35fe-42ef-b875-5449de826a11" providerId="ADAL" clId="{670AA39D-42DD-4FFB-A662-26C59FD488FB}" dt="2024-08-21T14:18:08.798" v="587" actId="20577"/>
          <ac:spMkLst>
            <pc:docMk/>
            <pc:sldMk cId="3174402907" sldId="262"/>
            <ac:spMk id="3" creationId="{6C195410-209C-AFDF-1A0F-9D14D825D982}"/>
          </ac:spMkLst>
        </pc:spChg>
      </pc:sldChg>
      <pc:sldChg chg="modSp new mod">
        <pc:chgData name="Ethier, Aidan Chase" userId="4516731f-35fe-42ef-b875-5449de826a11" providerId="ADAL" clId="{670AA39D-42DD-4FFB-A662-26C59FD488FB}" dt="2024-08-21T14:20:43.842" v="1084" actId="20577"/>
        <pc:sldMkLst>
          <pc:docMk/>
          <pc:sldMk cId="3188289989" sldId="263"/>
        </pc:sldMkLst>
        <pc:spChg chg="mod">
          <ac:chgData name="Ethier, Aidan Chase" userId="4516731f-35fe-42ef-b875-5449de826a11" providerId="ADAL" clId="{670AA39D-42DD-4FFB-A662-26C59FD488FB}" dt="2024-08-21T14:19:55.633" v="932" actId="20577"/>
          <ac:spMkLst>
            <pc:docMk/>
            <pc:sldMk cId="3188289989" sldId="263"/>
            <ac:spMk id="2" creationId="{63745FC8-8D78-3A59-0467-5EA45BD91DDF}"/>
          </ac:spMkLst>
        </pc:spChg>
        <pc:spChg chg="mod">
          <ac:chgData name="Ethier, Aidan Chase" userId="4516731f-35fe-42ef-b875-5449de826a11" providerId="ADAL" clId="{670AA39D-42DD-4FFB-A662-26C59FD488FB}" dt="2024-08-21T14:20:43.842" v="1084" actId="20577"/>
          <ac:spMkLst>
            <pc:docMk/>
            <pc:sldMk cId="3188289989" sldId="263"/>
            <ac:spMk id="3" creationId="{72BC6195-701F-AA64-FDFE-5F9FADE448DB}"/>
          </ac:spMkLst>
        </pc:spChg>
      </pc:sldChg>
    </pc:docChg>
  </pc:docChgLst>
  <pc:docChgLst>
    <pc:chgData name="Ethier, Aidan Chase" userId="S::ace5434@psu.edu::4516731f-35fe-42ef-b875-5449de826a11" providerId="AD" clId="Web-{72929276-8CB0-821F-4881-5EF171FBB73E}"/>
    <pc:docChg chg="addSld delSld modSld">
      <pc:chgData name="Ethier, Aidan Chase" userId="S::ace5434@psu.edu::4516731f-35fe-42ef-b875-5449de826a11" providerId="AD" clId="Web-{72929276-8CB0-821F-4881-5EF171FBB73E}" dt="2024-10-20T18:18:12.805" v="261" actId="20577"/>
      <pc:docMkLst>
        <pc:docMk/>
      </pc:docMkLst>
      <pc:sldChg chg="modSp">
        <pc:chgData name="Ethier, Aidan Chase" userId="S::ace5434@psu.edu::4516731f-35fe-42ef-b875-5449de826a11" providerId="AD" clId="Web-{72929276-8CB0-821F-4881-5EF171FBB73E}" dt="2024-10-20T17:51:41.385" v="74" actId="20577"/>
        <pc:sldMkLst>
          <pc:docMk/>
          <pc:sldMk cId="0" sldId="258"/>
        </pc:sldMkLst>
        <pc:spChg chg="mod">
          <ac:chgData name="Ethier, Aidan Chase" userId="S::ace5434@psu.edu::4516731f-35fe-42ef-b875-5449de826a11" providerId="AD" clId="Web-{72929276-8CB0-821F-4881-5EF171FBB73E}" dt="2024-10-20T17:51:41.385" v="74" actId="20577"/>
          <ac:spMkLst>
            <pc:docMk/>
            <pc:sldMk cId="0" sldId="258"/>
            <ac:spMk id="231" creationId="{00000000-0000-0000-0000-000000000000}"/>
          </ac:spMkLst>
        </pc:spChg>
      </pc:sldChg>
      <pc:sldChg chg="del">
        <pc:chgData name="Ethier, Aidan Chase" userId="S::ace5434@psu.edu::4516731f-35fe-42ef-b875-5449de826a11" providerId="AD" clId="Web-{72929276-8CB0-821F-4881-5EF171FBB73E}" dt="2024-10-20T17:45:52.464" v="4"/>
        <pc:sldMkLst>
          <pc:docMk/>
          <pc:sldMk cId="0" sldId="259"/>
        </pc:sldMkLst>
      </pc:sldChg>
      <pc:sldChg chg="new del">
        <pc:chgData name="Ethier, Aidan Chase" userId="S::ace5434@psu.edu::4516731f-35fe-42ef-b875-5449de826a11" providerId="AD" clId="Web-{72929276-8CB0-821F-4881-5EF171FBB73E}" dt="2024-10-20T17:48:29.350" v="28"/>
        <pc:sldMkLst>
          <pc:docMk/>
          <pc:sldMk cId="895612840" sldId="259"/>
        </pc:sldMkLst>
      </pc:sldChg>
      <pc:sldChg chg="modSp new">
        <pc:chgData name="Ethier, Aidan Chase" userId="S::ace5434@psu.edu::4516731f-35fe-42ef-b875-5449de826a11" providerId="AD" clId="Web-{72929276-8CB0-821F-4881-5EF171FBB73E}" dt="2024-10-20T17:51:30.962" v="70" actId="20577"/>
        <pc:sldMkLst>
          <pc:docMk/>
          <pc:sldMk cId="2847011136" sldId="259"/>
        </pc:sldMkLst>
        <pc:spChg chg="mod">
          <ac:chgData name="Ethier, Aidan Chase" userId="S::ace5434@psu.edu::4516731f-35fe-42ef-b875-5449de826a11" providerId="AD" clId="Web-{72929276-8CB0-821F-4881-5EF171FBB73E}" dt="2024-10-20T17:48:38.789" v="33" actId="20577"/>
          <ac:spMkLst>
            <pc:docMk/>
            <pc:sldMk cId="2847011136" sldId="259"/>
            <ac:spMk id="2" creationId="{472205C7-6A3A-BC94-4D1F-13FEACB68192}"/>
          </ac:spMkLst>
        </pc:spChg>
        <pc:spChg chg="mod">
          <ac:chgData name="Ethier, Aidan Chase" userId="S::ace5434@psu.edu::4516731f-35fe-42ef-b875-5449de826a11" providerId="AD" clId="Web-{72929276-8CB0-821F-4881-5EF171FBB73E}" dt="2024-10-20T17:51:05.054" v="63" actId="20577"/>
          <ac:spMkLst>
            <pc:docMk/>
            <pc:sldMk cId="2847011136" sldId="259"/>
            <ac:spMk id="3" creationId="{E9BD3657-52CC-EE9D-3F88-B6452D87DAC4}"/>
          </ac:spMkLst>
        </pc:spChg>
        <pc:spChg chg="mod">
          <ac:chgData name="Ethier, Aidan Chase" userId="S::ace5434@psu.edu::4516731f-35fe-42ef-b875-5449de826a11" providerId="AD" clId="Web-{72929276-8CB0-821F-4881-5EF171FBB73E}" dt="2024-10-20T17:51:30.962" v="70" actId="20577"/>
          <ac:spMkLst>
            <pc:docMk/>
            <pc:sldMk cId="2847011136" sldId="259"/>
            <ac:spMk id="4" creationId="{6ECEF45A-520E-7CDD-20FE-1FC033346BDC}"/>
          </ac:spMkLst>
        </pc:spChg>
      </pc:sldChg>
      <pc:sldChg chg="del">
        <pc:chgData name="Ethier, Aidan Chase" userId="S::ace5434@psu.edu::4516731f-35fe-42ef-b875-5449de826a11" providerId="AD" clId="Web-{72929276-8CB0-821F-4881-5EF171FBB73E}" dt="2024-10-20T17:45:49.620" v="1"/>
        <pc:sldMkLst>
          <pc:docMk/>
          <pc:sldMk cId="0" sldId="260"/>
        </pc:sldMkLst>
      </pc:sldChg>
      <pc:sldChg chg="delSp modSp new">
        <pc:chgData name="Ethier, Aidan Chase" userId="S::ace5434@psu.edu::4516731f-35fe-42ef-b875-5449de826a11" providerId="AD" clId="Web-{72929276-8CB0-821F-4881-5EF171FBB73E}" dt="2024-10-20T17:53:22.251" v="89" actId="20577"/>
        <pc:sldMkLst>
          <pc:docMk/>
          <pc:sldMk cId="2153429796" sldId="260"/>
        </pc:sldMkLst>
        <pc:spChg chg="mod">
          <ac:chgData name="Ethier, Aidan Chase" userId="S::ace5434@psu.edu::4516731f-35fe-42ef-b875-5449de826a11" providerId="AD" clId="Web-{72929276-8CB0-821F-4881-5EF171FBB73E}" dt="2024-10-20T17:52:08.262" v="77" actId="20577"/>
          <ac:spMkLst>
            <pc:docMk/>
            <pc:sldMk cId="2153429796" sldId="260"/>
            <ac:spMk id="2" creationId="{BCF1DEF5-5B02-B3D9-4439-D97938AC788A}"/>
          </ac:spMkLst>
        </pc:spChg>
        <pc:spChg chg="mod">
          <ac:chgData name="Ethier, Aidan Chase" userId="S::ace5434@psu.edu::4516731f-35fe-42ef-b875-5449de826a11" providerId="AD" clId="Web-{72929276-8CB0-821F-4881-5EF171FBB73E}" dt="2024-10-20T17:53:22.251" v="89" actId="20577"/>
          <ac:spMkLst>
            <pc:docMk/>
            <pc:sldMk cId="2153429796" sldId="260"/>
            <ac:spMk id="3" creationId="{0AF74879-F849-ABFF-AFB1-87FCEB1A2A80}"/>
          </ac:spMkLst>
        </pc:spChg>
        <pc:spChg chg="del">
          <ac:chgData name="Ethier, Aidan Chase" userId="S::ace5434@psu.edu::4516731f-35fe-42ef-b875-5449de826a11" providerId="AD" clId="Web-{72929276-8CB0-821F-4881-5EF171FBB73E}" dt="2024-10-20T17:53:16.204" v="86"/>
          <ac:spMkLst>
            <pc:docMk/>
            <pc:sldMk cId="2153429796" sldId="260"/>
            <ac:spMk id="4" creationId="{D410C5F1-E177-F1BF-C9C8-7D1FF41B468A}"/>
          </ac:spMkLst>
        </pc:spChg>
      </pc:sldChg>
      <pc:sldChg chg="new del">
        <pc:chgData name="Ethier, Aidan Chase" userId="S::ace5434@psu.edu::4516731f-35fe-42ef-b875-5449de826a11" providerId="AD" clId="Web-{72929276-8CB0-821F-4881-5EF171FBB73E}" dt="2024-10-20T17:48:27.022" v="26"/>
        <pc:sldMkLst>
          <pc:docMk/>
          <pc:sldMk cId="2198967827" sldId="260"/>
        </pc:sldMkLst>
      </pc:sldChg>
      <pc:sldChg chg="modSp new">
        <pc:chgData name="Ethier, Aidan Chase" userId="S::ace5434@psu.edu::4516731f-35fe-42ef-b875-5449de826a11" providerId="AD" clId="Web-{72929276-8CB0-821F-4881-5EF171FBB73E}" dt="2024-10-20T18:03:02.897" v="160" actId="20577"/>
        <pc:sldMkLst>
          <pc:docMk/>
          <pc:sldMk cId="506478779" sldId="261"/>
        </pc:sldMkLst>
        <pc:spChg chg="mod">
          <ac:chgData name="Ethier, Aidan Chase" userId="S::ace5434@psu.edu::4516731f-35fe-42ef-b875-5449de826a11" providerId="AD" clId="Web-{72929276-8CB0-821F-4881-5EF171FBB73E}" dt="2024-10-20T17:53:31.814" v="93" actId="20577"/>
          <ac:spMkLst>
            <pc:docMk/>
            <pc:sldMk cId="506478779" sldId="261"/>
            <ac:spMk id="2" creationId="{C81DAEDA-B7E3-AEDB-4EE6-FCB44E940508}"/>
          </ac:spMkLst>
        </pc:spChg>
        <pc:spChg chg="mod">
          <ac:chgData name="Ethier, Aidan Chase" userId="S::ace5434@psu.edu::4516731f-35fe-42ef-b875-5449de826a11" providerId="AD" clId="Web-{72929276-8CB0-821F-4881-5EF171FBB73E}" dt="2024-10-20T18:01:24.555" v="132" actId="20577"/>
          <ac:spMkLst>
            <pc:docMk/>
            <pc:sldMk cId="506478779" sldId="261"/>
            <ac:spMk id="3" creationId="{31A4026B-25D0-6DBB-F2C6-4DD058759648}"/>
          </ac:spMkLst>
        </pc:spChg>
        <pc:spChg chg="mod">
          <ac:chgData name="Ethier, Aidan Chase" userId="S::ace5434@psu.edu::4516731f-35fe-42ef-b875-5449de826a11" providerId="AD" clId="Web-{72929276-8CB0-821F-4881-5EF171FBB73E}" dt="2024-10-20T18:03:02.897" v="160" actId="20577"/>
          <ac:spMkLst>
            <pc:docMk/>
            <pc:sldMk cId="506478779" sldId="261"/>
            <ac:spMk id="4" creationId="{03B5A0C4-F1D3-7D3A-62E1-2BE2CEDD7468}"/>
          </ac:spMkLst>
        </pc:spChg>
      </pc:sldChg>
      <pc:sldChg chg="del">
        <pc:chgData name="Ethier, Aidan Chase" userId="S::ace5434@psu.edu::4516731f-35fe-42ef-b875-5449de826a11" providerId="AD" clId="Web-{72929276-8CB0-821F-4881-5EF171FBB73E}" dt="2024-10-20T17:45:49.620" v="3"/>
        <pc:sldMkLst>
          <pc:docMk/>
          <pc:sldMk cId="1964369551" sldId="261"/>
        </pc:sldMkLst>
      </pc:sldChg>
      <pc:sldChg chg="new del">
        <pc:chgData name="Ethier, Aidan Chase" userId="S::ace5434@psu.edu::4516731f-35fe-42ef-b875-5449de826a11" providerId="AD" clId="Web-{72929276-8CB0-821F-4881-5EF171FBB73E}" dt="2024-10-20T17:48:27.616" v="27"/>
        <pc:sldMkLst>
          <pc:docMk/>
          <pc:sldMk cId="2662679213" sldId="261"/>
        </pc:sldMkLst>
      </pc:sldChg>
      <pc:sldChg chg="modSp new">
        <pc:chgData name="Ethier, Aidan Chase" userId="S::ace5434@psu.edu::4516731f-35fe-42ef-b875-5449de826a11" providerId="AD" clId="Web-{72929276-8CB0-821F-4881-5EF171FBB73E}" dt="2024-10-20T18:05:29.860" v="232" actId="20577"/>
        <pc:sldMkLst>
          <pc:docMk/>
          <pc:sldMk cId="480131524" sldId="262"/>
        </pc:sldMkLst>
        <pc:spChg chg="mod">
          <ac:chgData name="Ethier, Aidan Chase" userId="S::ace5434@psu.edu::4516731f-35fe-42ef-b875-5449de826a11" providerId="AD" clId="Web-{72929276-8CB0-821F-4881-5EF171FBB73E}" dt="2024-10-20T18:04:01.260" v="164" actId="20577"/>
          <ac:spMkLst>
            <pc:docMk/>
            <pc:sldMk cId="480131524" sldId="262"/>
            <ac:spMk id="2" creationId="{F698C8B1-7FAD-9E04-15C1-916B1BD908B8}"/>
          </ac:spMkLst>
        </pc:spChg>
        <pc:spChg chg="mod">
          <ac:chgData name="Ethier, Aidan Chase" userId="S::ace5434@psu.edu::4516731f-35fe-42ef-b875-5449de826a11" providerId="AD" clId="Web-{72929276-8CB0-821F-4881-5EF171FBB73E}" dt="2024-10-20T18:05:13.031" v="212" actId="20577"/>
          <ac:spMkLst>
            <pc:docMk/>
            <pc:sldMk cId="480131524" sldId="262"/>
            <ac:spMk id="3" creationId="{35E8D3C2-D9F1-5748-534E-FAE38681A513}"/>
          </ac:spMkLst>
        </pc:spChg>
        <pc:spChg chg="mod">
          <ac:chgData name="Ethier, Aidan Chase" userId="S::ace5434@psu.edu::4516731f-35fe-42ef-b875-5449de826a11" providerId="AD" clId="Web-{72929276-8CB0-821F-4881-5EF171FBB73E}" dt="2024-10-20T18:05:29.860" v="232" actId="20577"/>
          <ac:spMkLst>
            <pc:docMk/>
            <pc:sldMk cId="480131524" sldId="262"/>
            <ac:spMk id="4" creationId="{1FA315AF-A4DD-6712-80EF-EF324CB783BC}"/>
          </ac:spMkLst>
        </pc:spChg>
      </pc:sldChg>
      <pc:sldChg chg="del">
        <pc:chgData name="Ethier, Aidan Chase" userId="S::ace5434@psu.edu::4516731f-35fe-42ef-b875-5449de826a11" providerId="AD" clId="Web-{72929276-8CB0-821F-4881-5EF171FBB73E}" dt="2024-10-20T17:45:49.620" v="2"/>
        <pc:sldMkLst>
          <pc:docMk/>
          <pc:sldMk cId="3174402907" sldId="262"/>
        </pc:sldMkLst>
      </pc:sldChg>
      <pc:sldChg chg="new del">
        <pc:chgData name="Ethier, Aidan Chase" userId="S::ace5434@psu.edu::4516731f-35fe-42ef-b875-5449de826a11" providerId="AD" clId="Web-{72929276-8CB0-821F-4881-5EF171FBB73E}" dt="2024-10-20T18:11:07.415" v="234"/>
        <pc:sldMkLst>
          <pc:docMk/>
          <pc:sldMk cId="261125046" sldId="263"/>
        </pc:sldMkLst>
      </pc:sldChg>
      <pc:sldChg chg="modSp new">
        <pc:chgData name="Ethier, Aidan Chase" userId="S::ace5434@psu.edu::4516731f-35fe-42ef-b875-5449de826a11" providerId="AD" clId="Web-{72929276-8CB0-821F-4881-5EF171FBB73E}" dt="2024-10-20T18:18:12.805" v="261" actId="20577"/>
        <pc:sldMkLst>
          <pc:docMk/>
          <pc:sldMk cId="2279081351" sldId="263"/>
        </pc:sldMkLst>
        <pc:spChg chg="mod">
          <ac:chgData name="Ethier, Aidan Chase" userId="S::ace5434@psu.edu::4516731f-35fe-42ef-b875-5449de826a11" providerId="AD" clId="Web-{72929276-8CB0-821F-4881-5EF171FBB73E}" dt="2024-10-20T18:12:04.608" v="240" actId="20577"/>
          <ac:spMkLst>
            <pc:docMk/>
            <pc:sldMk cId="2279081351" sldId="263"/>
            <ac:spMk id="2" creationId="{5744FBC2-86FA-AFC1-3184-CB7EEB2CD434}"/>
          </ac:spMkLst>
        </pc:spChg>
        <pc:spChg chg="mod">
          <ac:chgData name="Ethier, Aidan Chase" userId="S::ace5434@psu.edu::4516731f-35fe-42ef-b875-5449de826a11" providerId="AD" clId="Web-{72929276-8CB0-821F-4881-5EF171FBB73E}" dt="2024-10-20T18:18:12.805" v="261" actId="20577"/>
          <ac:spMkLst>
            <pc:docMk/>
            <pc:sldMk cId="2279081351" sldId="263"/>
            <ac:spMk id="3" creationId="{39EFD68B-FF57-49CE-BF1C-9342482B5EAF}"/>
          </ac:spMkLst>
        </pc:spChg>
      </pc:sldChg>
      <pc:sldChg chg="del">
        <pc:chgData name="Ethier, Aidan Chase" userId="S::ace5434@psu.edu::4516731f-35fe-42ef-b875-5449de826a11" providerId="AD" clId="Web-{72929276-8CB0-821F-4881-5EF171FBB73E}" dt="2024-10-20T17:45:49.620" v="0"/>
        <pc:sldMkLst>
          <pc:docMk/>
          <pc:sldMk cId="3188289989" sldId="263"/>
        </pc:sldMkLst>
      </pc:sldChg>
    </pc:docChg>
  </pc:docChgLst>
  <pc:docChgLst>
    <pc:chgData name="Glickman, Evan David" userId="S::edg5242@psu.edu::acb503bb-95cf-478f-9879-e9eada496577" providerId="AD" clId="Web-{B9F3E913-2BA6-1CD8-E0ED-C3D88987197E}"/>
    <pc:docChg chg="delSld modSld">
      <pc:chgData name="Glickman, Evan David" userId="S::edg5242@psu.edu::acb503bb-95cf-478f-9879-e9eada496577" providerId="AD" clId="Web-{B9F3E913-2BA6-1CD8-E0ED-C3D88987197E}" dt="2024-10-23T19:30:03.135" v="8" actId="1076"/>
      <pc:docMkLst>
        <pc:docMk/>
      </pc:docMkLst>
      <pc:sldChg chg="del">
        <pc:chgData name="Glickman, Evan David" userId="S::edg5242@psu.edu::acb503bb-95cf-478f-9879-e9eada496577" providerId="AD" clId="Web-{B9F3E913-2BA6-1CD8-E0ED-C3D88987197E}" dt="2024-10-23T19:29:21.884" v="0"/>
        <pc:sldMkLst>
          <pc:docMk/>
          <pc:sldMk cId="3943453267" sldId="265"/>
        </pc:sldMkLst>
      </pc:sldChg>
      <pc:sldChg chg="modSp">
        <pc:chgData name="Glickman, Evan David" userId="S::edg5242@psu.edu::acb503bb-95cf-478f-9879-e9eada496577" providerId="AD" clId="Web-{B9F3E913-2BA6-1CD8-E0ED-C3D88987197E}" dt="2024-10-23T19:30:03.135" v="8" actId="1076"/>
        <pc:sldMkLst>
          <pc:docMk/>
          <pc:sldMk cId="635864930" sldId="266"/>
        </pc:sldMkLst>
        <pc:picChg chg="mod">
          <ac:chgData name="Glickman, Evan David" userId="S::edg5242@psu.edu::acb503bb-95cf-478f-9879-e9eada496577" providerId="AD" clId="Web-{B9F3E913-2BA6-1CD8-E0ED-C3D88987197E}" dt="2024-10-23T19:30:00.025" v="7" actId="1076"/>
          <ac:picMkLst>
            <pc:docMk/>
            <pc:sldMk cId="635864930" sldId="266"/>
            <ac:picMk id="4" creationId="{368A4A14-693E-C519-15C7-257A1EBF49D4}"/>
          </ac:picMkLst>
        </pc:picChg>
        <pc:picChg chg="mod">
          <ac:chgData name="Glickman, Evan David" userId="S::edg5242@psu.edu::acb503bb-95cf-478f-9879-e9eada496577" providerId="AD" clId="Web-{B9F3E913-2BA6-1CD8-E0ED-C3D88987197E}" dt="2024-10-23T19:30:03.135" v="8" actId="1076"/>
          <ac:picMkLst>
            <pc:docMk/>
            <pc:sldMk cId="635864930" sldId="266"/>
            <ac:picMk id="5" creationId="{F99E58B6-5EA1-8B9E-110D-763E5A926421}"/>
          </ac:picMkLst>
        </pc:picChg>
        <pc:picChg chg="mod">
          <ac:chgData name="Glickman, Evan David" userId="S::edg5242@psu.edu::acb503bb-95cf-478f-9879-e9eada496577" providerId="AD" clId="Web-{B9F3E913-2BA6-1CD8-E0ED-C3D88987197E}" dt="2024-10-23T19:29:57.432" v="6" actId="1076"/>
          <ac:picMkLst>
            <pc:docMk/>
            <pc:sldMk cId="635864930" sldId="266"/>
            <ac:picMk id="6" creationId="{3C7AA25D-7ACB-885B-0FDA-84E2FCE1DF18}"/>
          </ac:picMkLst>
        </pc:picChg>
      </pc:sldChg>
    </pc:docChg>
  </pc:docChgLst>
  <pc:docChgLst>
    <pc:chgData name="Ethier, Aidan Chase" userId="S::ace5434@psu.edu::4516731f-35fe-42ef-b875-5449de826a11" providerId="AD" clId="Web-{14078681-A383-B208-DA87-B5AC44C87D3A}"/>
    <pc:docChg chg="modSld">
      <pc:chgData name="Ethier, Aidan Chase" userId="S::ace5434@psu.edu::4516731f-35fe-42ef-b875-5449de826a11" providerId="AD" clId="Web-{14078681-A383-B208-DA87-B5AC44C87D3A}" dt="2024-10-20T21:10:04.190" v="69"/>
      <pc:docMkLst>
        <pc:docMk/>
      </pc:docMkLst>
      <pc:sldChg chg="modSp modNotes">
        <pc:chgData name="Ethier, Aidan Chase" userId="S::ace5434@psu.edu::4516731f-35fe-42ef-b875-5449de826a11" providerId="AD" clId="Web-{14078681-A383-B208-DA87-B5AC44C87D3A}" dt="2024-10-20T20:41:26.746" v="11"/>
        <pc:sldMkLst>
          <pc:docMk/>
          <pc:sldMk cId="2847011136" sldId="259"/>
        </pc:sldMkLst>
        <pc:spChg chg="mod">
          <ac:chgData name="Ethier, Aidan Chase" userId="S::ace5434@psu.edu::4516731f-35fe-42ef-b875-5449de826a11" providerId="AD" clId="Web-{14078681-A383-B208-DA87-B5AC44C87D3A}" dt="2024-10-20T20:41:00.996" v="9" actId="20577"/>
          <ac:spMkLst>
            <pc:docMk/>
            <pc:sldMk cId="2847011136" sldId="259"/>
            <ac:spMk id="4" creationId="{6ECEF45A-520E-7CDD-20FE-1FC033346BDC}"/>
          </ac:spMkLst>
        </pc:spChg>
      </pc:sldChg>
      <pc:sldChg chg="modNotes">
        <pc:chgData name="Ethier, Aidan Chase" userId="S::ace5434@psu.edu::4516731f-35fe-42ef-b875-5449de826a11" providerId="AD" clId="Web-{14078681-A383-B208-DA87-B5AC44C87D3A}" dt="2024-10-20T20:41:48.152" v="20"/>
        <pc:sldMkLst>
          <pc:docMk/>
          <pc:sldMk cId="2153429796" sldId="260"/>
        </pc:sldMkLst>
      </pc:sldChg>
      <pc:sldChg chg="modSp modNotes">
        <pc:chgData name="Ethier, Aidan Chase" userId="S::ace5434@psu.edu::4516731f-35fe-42ef-b875-5449de826a11" providerId="AD" clId="Web-{14078681-A383-B208-DA87-B5AC44C87D3A}" dt="2024-10-20T21:10:04.190" v="69"/>
        <pc:sldMkLst>
          <pc:docMk/>
          <pc:sldMk cId="506478779" sldId="261"/>
        </pc:sldMkLst>
        <pc:spChg chg="mod">
          <ac:chgData name="Ethier, Aidan Chase" userId="S::ace5434@psu.edu::4516731f-35fe-42ef-b875-5449de826a11" providerId="AD" clId="Web-{14078681-A383-B208-DA87-B5AC44C87D3A}" dt="2024-10-20T20:49:00.964" v="21" actId="20577"/>
          <ac:spMkLst>
            <pc:docMk/>
            <pc:sldMk cId="506478779" sldId="261"/>
            <ac:spMk id="4" creationId="{03B5A0C4-F1D3-7D3A-62E1-2BE2CEDD74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cs typeface="Calibri"/>
              </a:rPr>
              <a:t>Change user password</a:t>
            </a:r>
          </a:p>
        </p:txBody>
      </p:sp>
    </p:spTree>
    <p:extLst>
      <p:ext uri="{BB962C8B-B14F-4D97-AF65-F5344CB8AC3E}">
        <p14:creationId xmlns:p14="http://schemas.microsoft.com/office/powerpoint/2010/main" val="144268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cs typeface="Calibri"/>
              </a:rPr>
              <a:t>Explain apt-get update and apt-get upgrade</a:t>
            </a:r>
          </a:p>
        </p:txBody>
      </p:sp>
    </p:spTree>
    <p:extLst>
      <p:ext uri="{BB962C8B-B14F-4D97-AF65-F5344CB8AC3E}">
        <p14:creationId xmlns:p14="http://schemas.microsoft.com/office/powerpoint/2010/main" val="384714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latin typeface="Calibri"/>
                <a:cs typeface="Calibri"/>
              </a:rPr>
              <a:t>Lsof</a:t>
            </a:r>
            <a:r>
              <a:rPr lang="en-US" dirty="0">
                <a:latin typeface="Calibri"/>
                <a:cs typeface="Calibri"/>
              </a:rPr>
              <a:t> -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–P –n, to find </a:t>
            </a:r>
            <a:r>
              <a:rPr lang="en-US" dirty="0" err="1">
                <a:latin typeface="Calibri"/>
                <a:cs typeface="Calibri"/>
              </a:rPr>
              <a:t>nc</a:t>
            </a:r>
            <a:r>
              <a:rPr lang="en-US" dirty="0">
                <a:latin typeface="Calibri"/>
                <a:cs typeface="Calibri"/>
              </a:rPr>
              <a:t> running</a:t>
            </a:r>
          </a:p>
          <a:p>
            <a:pPr>
              <a:buNone/>
            </a:pPr>
            <a:r>
              <a:rPr lang="en-US" dirty="0">
                <a:latin typeface="Calibri"/>
                <a:cs typeface="Calibri"/>
              </a:rPr>
              <a:t>Ps </a:t>
            </a:r>
            <a:r>
              <a:rPr lang="en-US" err="1">
                <a:latin typeface="Calibri"/>
                <a:cs typeface="Calibri"/>
              </a:rPr>
              <a:t>awfux</a:t>
            </a:r>
            <a:r>
              <a:rPr lang="en-US" dirty="0">
                <a:latin typeface="Calibri"/>
                <a:cs typeface="Calibri"/>
              </a:rPr>
              <a:t> | grep &lt;</a:t>
            </a:r>
            <a:r>
              <a:rPr lang="en-US" err="1">
                <a:latin typeface="Calibri"/>
                <a:cs typeface="Calibri"/>
              </a:rPr>
              <a:t>pid</a:t>
            </a:r>
            <a:r>
              <a:rPr lang="en-US" dirty="0">
                <a:latin typeface="Calibri"/>
                <a:cs typeface="Calibri"/>
              </a:rPr>
              <a:t>&gt; -A 5 –B 5, find file path</a:t>
            </a:r>
          </a:p>
          <a:p>
            <a:pPr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92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426" y="1872654"/>
            <a:ext cx="1354638" cy="1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37" name="Google Shape;137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-440275" y="-95812"/>
            <a:ext cx="10339041" cy="5833303"/>
            <a:chOff x="-440275" y="-95812"/>
            <a:chExt cx="10339041" cy="5833303"/>
          </a:xfrm>
        </p:grpSpPr>
        <p:sp>
          <p:nvSpPr>
            <p:cNvPr id="140" name="Google Shape;140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917384" y="-9581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440275" y="35866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71611" y="4800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Google Shape;1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Competitive Cyber Security Organization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945644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 dirty="0"/>
              <a:t>General – System Hardening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ubTitle" idx="1"/>
          </p:nvPr>
        </p:nvSpPr>
        <p:spPr>
          <a:xfrm>
            <a:off x="0" y="4930495"/>
            <a:ext cx="6634200" cy="2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attending today’s meeting you acknowledge that you may be photographed or recorded for club use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FBC2-86FA-AFC1-3184-CB7EEB2C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FD68B-FF57-49CE-BF1C-9342482B5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Check who's logged in</a:t>
            </a:r>
          </a:p>
          <a:p>
            <a:r>
              <a:rPr lang="en-US" dirty="0"/>
              <a:t>Remove them</a:t>
            </a:r>
          </a:p>
          <a:p>
            <a:r>
              <a:rPr lang="en-US"/>
              <a:t>Kill processes</a:t>
            </a:r>
          </a:p>
          <a:p>
            <a:r>
              <a:rPr lang="en-US" dirty="0"/>
              <a:t>CHANGE PASSWORDS!!</a:t>
            </a:r>
          </a:p>
        </p:txBody>
      </p:sp>
    </p:spTree>
    <p:extLst>
      <p:ext uri="{BB962C8B-B14F-4D97-AF65-F5344CB8AC3E}">
        <p14:creationId xmlns:p14="http://schemas.microsoft.com/office/powerpoint/2010/main" val="227908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and black invitation with black text and black text&#10;&#10;Description automatically generated">
            <a:extLst>
              <a:ext uri="{FF2B5EF4-FFF2-40B4-BE49-F238E27FC236}">
                <a16:creationId xmlns:a16="http://schemas.microsoft.com/office/drawing/2014/main" id="{368A4A14-693E-C519-15C7-257A1EBF4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07" y="1287221"/>
            <a:ext cx="3241548" cy="1830601"/>
          </a:xfrm>
          <a:prstGeom prst="rect">
            <a:avLst/>
          </a:prstGeom>
        </p:spPr>
      </p:pic>
      <p:pic>
        <p:nvPicPr>
          <p:cNvPr id="5" name="Picture 4" descr="A poster for a halloween bash&#10;&#10;Description automatically generated">
            <a:extLst>
              <a:ext uri="{FF2B5EF4-FFF2-40B4-BE49-F238E27FC236}">
                <a16:creationId xmlns:a16="http://schemas.microsoft.com/office/drawing/2014/main" id="{F99E58B6-5EA1-8B9E-110D-763E5A926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1284968"/>
            <a:ext cx="2798064" cy="2816352"/>
          </a:xfrm>
          <a:prstGeom prst="rect">
            <a:avLst/>
          </a:prstGeom>
        </p:spPr>
      </p:pic>
      <p:pic>
        <p:nvPicPr>
          <p:cNvPr id="6" name="Picture 5" descr="A rectangular frame with text and orange and white objects&#10;&#10;Description automatically generated">
            <a:extLst>
              <a:ext uri="{FF2B5EF4-FFF2-40B4-BE49-F238E27FC236}">
                <a16:creationId xmlns:a16="http://schemas.microsoft.com/office/drawing/2014/main" id="{3C7AA25D-7ACB-885B-0FDA-84E2FCE1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23" y="1285599"/>
            <a:ext cx="2656789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6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5710-C273-3690-4D03-07017AAD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Results!!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01977-AD9A-E282-8613-5ED4F6E5A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Hiv</a:t>
            </a:r>
            <a:r>
              <a:rPr lang="en-US" dirty="0" err="1">
                <a:solidFill>
                  <a:schemeClr val="tx1"/>
                </a:solidFill>
              </a:rPr>
              <a:t>estorm</a:t>
            </a:r>
            <a:r>
              <a:rPr lang="en-US" dirty="0">
                <a:solidFill>
                  <a:schemeClr val="tx1"/>
                </a:solidFill>
              </a:rPr>
              <a:t> Standouts:</a:t>
            </a:r>
          </a:p>
          <a:p>
            <a:pPr lvl="1">
              <a:buClr>
                <a:srgbClr val="2DA8C8"/>
              </a:buClr>
            </a:pPr>
            <a:r>
              <a:rPr lang="en-US" sz="1200" dirty="0">
                <a:solidFill>
                  <a:schemeClr val="tx1"/>
                </a:solidFill>
                <a:latin typeface="Montserrat"/>
              </a:rPr>
              <a:t>Placed 9th out of 413 teams (top 2%) - Cy Fisher(Captain), Ryan Zanoni, Mohammed Al Amri, and Walker Kennedy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  <a:latin typeface="Montserrat"/>
              </a:rPr>
              <a:t>Placed 35th out of 413 teams (top 10%) - Evan Glickman(Captain), Kevin </a:t>
            </a:r>
            <a:r>
              <a:rPr lang="en-US" sz="1200" err="1">
                <a:solidFill>
                  <a:schemeClr val="tx1"/>
                </a:solidFill>
                <a:latin typeface="Montserrat"/>
              </a:rPr>
              <a:t>Lytvynov</a:t>
            </a:r>
            <a:r>
              <a:rPr lang="en-US" sz="1200" dirty="0">
                <a:solidFill>
                  <a:schemeClr val="tx1"/>
                </a:solidFill>
                <a:latin typeface="Montserrat"/>
              </a:rPr>
              <a:t>, Ethan </a:t>
            </a:r>
            <a:r>
              <a:rPr lang="en-US" sz="1200" err="1">
                <a:solidFill>
                  <a:schemeClr val="tx1"/>
                </a:solidFill>
                <a:latin typeface="Montserrat"/>
              </a:rPr>
              <a:t>Jaslar</a:t>
            </a:r>
            <a:r>
              <a:rPr lang="en-US" sz="1200" dirty="0">
                <a:solidFill>
                  <a:schemeClr val="tx1"/>
                </a:solidFill>
                <a:latin typeface="Montserrat"/>
              </a:rPr>
              <a:t>, and Jacob </a:t>
            </a:r>
            <a:r>
              <a:rPr lang="en-US" sz="1200" err="1">
                <a:solidFill>
                  <a:schemeClr val="tx1"/>
                </a:solidFill>
                <a:latin typeface="Montserrat"/>
              </a:rPr>
              <a:t>Dorchinsky</a:t>
            </a:r>
            <a:endParaRPr lang="en-US" sz="1200" dirty="0" err="1">
              <a:solidFill>
                <a:schemeClr val="tx1"/>
              </a:solidFill>
              <a:latin typeface="Montserrat"/>
            </a:endParaRPr>
          </a:p>
          <a:p>
            <a:pPr>
              <a:buClr>
                <a:srgbClr val="10E7D9"/>
              </a:buClr>
            </a:pPr>
            <a:r>
              <a:rPr lang="en-US" dirty="0">
                <a:solidFill>
                  <a:schemeClr val="tx1"/>
                </a:solidFill>
              </a:rPr>
              <a:t>CPTC – 2nd Place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Jonathan Skeete(Captain), Liam Geyer, Jenna Fox, Asa Reynolds, Maguire Younes, Robbie Roderick, and alternates: Bailey Milanovich and Cy Fisher</a:t>
            </a:r>
            <a:endParaRPr lang="en-US" sz="1200" dirty="0">
              <a:solidFill>
                <a:schemeClr val="tx1"/>
              </a:solidFill>
              <a:latin typeface="Montserrat"/>
            </a:endParaRPr>
          </a:p>
        </p:txBody>
      </p:sp>
      <p:pic>
        <p:nvPicPr>
          <p:cNvPr id="4" name="Picture 3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62BE7A00-83AE-2537-3AAA-2792FBCC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871" y="3314699"/>
            <a:ext cx="2296768" cy="17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5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Objectives: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har char="-"/>
            </a:pPr>
            <a:r>
              <a:rPr lang="en" dirty="0"/>
              <a:t>General Hardening Best Practices</a:t>
            </a:r>
          </a:p>
          <a:p>
            <a:pPr>
              <a:buChar char="-"/>
            </a:pPr>
            <a:r>
              <a:rPr lang="en" dirty="0"/>
              <a:t>Specific to CCDC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" dirty="0"/>
              <a:t>Practice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05C7-6A3A-BC94-4D1F-13FEACB6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D3657-52CC-EE9D-3F88-B6452D87D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Age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 dirty="0"/>
              <a:t>Min/Max</a:t>
            </a:r>
          </a:p>
          <a:p>
            <a:r>
              <a:rPr lang="en-US" dirty="0"/>
              <a:t>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EF45A-520E-7CDD-20FE-1FC033346BD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Changing Passwords!!</a:t>
            </a:r>
          </a:p>
          <a:p>
            <a:pPr lvl="1">
              <a:buFont typeface="Courier New"/>
              <a:buChar char="o"/>
            </a:pPr>
            <a:r>
              <a:rPr lang="en-US" dirty="0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84701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6913-8D28-D920-0A2E-CE43F3B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and Groups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CA751-8851-F6DB-699E-8DAD5078E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supposed to be on the system?</a:t>
            </a:r>
          </a:p>
          <a:p>
            <a:r>
              <a:rPr lang="en-US" dirty="0"/>
              <a:t>Who has the correct access?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34C4A-889C-D4B7-FB56-3084B05D355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/>
              <a:t>Should have the following users: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/>
              <a:t>User</a:t>
            </a:r>
            <a:endParaRPr lang="en-US" dirty="0"/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/>
              <a:t>PersonA</a:t>
            </a:r>
            <a:endParaRPr lang="en-US" dirty="0"/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/>
              <a:t>PersonB</a:t>
            </a:r>
            <a:endParaRPr lang="en-US" dirty="0"/>
          </a:p>
          <a:p>
            <a:pPr>
              <a:buClr>
                <a:srgbClr val="10E7D9"/>
              </a:buClr>
            </a:pPr>
            <a:r>
              <a:rPr lang="en-US"/>
              <a:t>Only User should be an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4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DEF5-5B02-B3D9-4439-D97938AC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74879-F849-ABFF-AFB1-87FCEB1A2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Updates</a:t>
            </a:r>
          </a:p>
          <a:p>
            <a:r>
              <a:rPr lang="en-US" dirty="0"/>
              <a:t>App Updates</a:t>
            </a:r>
          </a:p>
          <a:p>
            <a:r>
              <a:rPr lang="en-US" dirty="0"/>
              <a:t>Auto Updates</a:t>
            </a:r>
          </a:p>
        </p:txBody>
      </p:sp>
    </p:spTree>
    <p:extLst>
      <p:ext uri="{BB962C8B-B14F-4D97-AF65-F5344CB8AC3E}">
        <p14:creationId xmlns:p14="http://schemas.microsoft.com/office/powerpoint/2010/main" val="215342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AEDA-B7E3-AEDB-4EE6-FCB44E94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Ports/Services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4026B-25D0-6DBB-F2C6-4DD058759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Unnecessary ports and services running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 dirty="0"/>
              <a:t>Where are they running from?</a:t>
            </a:r>
          </a:p>
          <a:p>
            <a:r>
              <a:rPr lang="en-US" dirty="0"/>
              <a:t>Service Configuration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5A0C4-F1D3-7D3A-62E1-2BE2CEDD746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lsof</a:t>
            </a:r>
          </a:p>
          <a:p>
            <a:r>
              <a:rPr lang="en-US" dirty="0"/>
              <a:t>Ps</a:t>
            </a:r>
          </a:p>
          <a:p>
            <a:r>
              <a:rPr lang="en-US" dirty="0" err="1"/>
              <a:t>Sshd_config</a:t>
            </a:r>
            <a:r>
              <a:rPr lang="en-US" dirty="0"/>
              <a:t>/RDP</a:t>
            </a:r>
          </a:p>
          <a:p>
            <a:r>
              <a:rPr lang="en-US" dirty="0"/>
              <a:t>Crontab/Task Scheduler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7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C8B1-7FAD-9E04-15C1-916B1BD9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8D3C2-D9F1-5748-534E-FAE38681A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Are they running?</a:t>
            </a:r>
          </a:p>
          <a:p>
            <a:r>
              <a:rPr lang="en-US"/>
              <a:t>UFW &amp; Defender</a:t>
            </a:r>
          </a:p>
          <a:p>
            <a:r>
              <a:rPr lang="en-US" dirty="0"/>
              <a:t>Pay attention to what you block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 dirty="0"/>
              <a:t>Don't screw yourself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315AF-A4DD-6712-80EF-EF324CB783B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Check status</a:t>
            </a:r>
          </a:p>
          <a:p>
            <a:r>
              <a:rPr lang="en-US" dirty="0"/>
              <a:t>Turn on UFW</a:t>
            </a:r>
          </a:p>
          <a:p>
            <a:r>
              <a:rPr lang="en-US" dirty="0"/>
              <a:t>Set Rules</a:t>
            </a:r>
          </a:p>
        </p:txBody>
      </p:sp>
    </p:spTree>
    <p:extLst>
      <p:ext uri="{BB962C8B-B14F-4D97-AF65-F5344CB8AC3E}">
        <p14:creationId xmlns:p14="http://schemas.microsoft.com/office/powerpoint/2010/main" val="480131524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  <_Flow_SignoffStatus xmlns="397680dc-95c9-4de1-9227-14187644d9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6" ma:contentTypeDescription="Create a new document." ma:contentTypeScope="" ma:versionID="a767528fbc1f26f1478a4b0670f00f5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9639a82721bfff281058563b84211648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698FFC-0C9D-4ECA-8E20-346FB0DC2B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44DE46-24CD-4FA3-9ECD-029BDC142955}">
  <ds:schemaRefs>
    <ds:schemaRef ds:uri="http://schemas.microsoft.com/office/2006/metadata/properties"/>
    <ds:schemaRef ds:uri="http://schemas.microsoft.com/office/infopath/2007/PartnerControls"/>
    <ds:schemaRef ds:uri="397680dc-95c9-4de1-9227-14187644d916"/>
    <ds:schemaRef ds:uri="3abd812f-7777-4e58-9325-0eb5962f5266"/>
  </ds:schemaRefs>
</ds:datastoreItem>
</file>

<file path=customXml/itemProps3.xml><?xml version="1.0" encoding="utf-8"?>
<ds:datastoreItem xmlns:ds="http://schemas.openxmlformats.org/officeDocument/2006/customXml" ds:itemID="{F54202C3-EA09-4515-9C48-52294588D6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680dc-95c9-4de1-9227-14187644d916"/>
    <ds:schemaRef ds:uri="3abd812f-7777-4e58-9325-0eb5962f5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215</Words>
  <Application>Microsoft Office PowerPoint</Application>
  <PresentationFormat>On-screen Show (16:9)</PresentationFormat>
  <Paragraphs>27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Gurney template</vt:lpstr>
      <vt:lpstr>Competitive Cyber Security Organization</vt:lpstr>
      <vt:lpstr>PowerPoint Presentation</vt:lpstr>
      <vt:lpstr>Competition Results!!</vt:lpstr>
      <vt:lpstr>Learning Objectives:</vt:lpstr>
      <vt:lpstr>Passwords</vt:lpstr>
      <vt:lpstr>Users and Groups</vt:lpstr>
      <vt:lpstr>Updates</vt:lpstr>
      <vt:lpstr>Ports/Services</vt:lpstr>
      <vt:lpstr>Firewalls</vt:lpstr>
      <vt:lpstr>Incident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Cyber Security Organization</dc:title>
  <cp:lastModifiedBy>Ethier, Aidan Chase</cp:lastModifiedBy>
  <cp:revision>168</cp:revision>
  <dcterms:modified xsi:type="dcterms:W3CDTF">2024-10-23T22:02:00Z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  <property fmtid="{D5CDD505-2E9C-101B-9397-08002B2CF9AE}" pid="3" name="MediaServiceImageTags">
    <vt:lpwstr/>
  </property>
</Properties>
</file>