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24"/>
  </p:notesMasterIdLst>
  <p:sldIdLst>
    <p:sldId id="256" r:id="rId5"/>
    <p:sldId id="294" r:id="rId6"/>
    <p:sldId id="303" r:id="rId7"/>
    <p:sldId id="305" r:id="rId8"/>
    <p:sldId id="306" r:id="rId9"/>
    <p:sldId id="304" r:id="rId10"/>
    <p:sldId id="309" r:id="rId11"/>
    <p:sldId id="261" r:id="rId12"/>
    <p:sldId id="299" r:id="rId13"/>
    <p:sldId id="300" r:id="rId14"/>
    <p:sldId id="301" r:id="rId15"/>
    <p:sldId id="302" r:id="rId16"/>
    <p:sldId id="308" r:id="rId17"/>
    <p:sldId id="316" r:id="rId18"/>
    <p:sldId id="312" r:id="rId19"/>
    <p:sldId id="315" r:id="rId20"/>
    <p:sldId id="310" r:id="rId21"/>
    <p:sldId id="313" r:id="rId22"/>
    <p:sldId id="314" r:id="rId23"/>
  </p:sldIdLst>
  <p:sldSz cx="9144000" cy="5143500" type="screen16x9"/>
  <p:notesSz cx="6858000" cy="9144000"/>
  <p:embeddedFontLst>
    <p:embeddedFont>
      <p:font typeface="Inria Sans Light" pitchFamily="2" charset="77"/>
      <p:regular r:id="rId25"/>
      <p:bold r:id="rId26"/>
      <p:italic r:id="rId27"/>
      <p:boldItalic r:id="rId28"/>
    </p:embeddedFont>
    <p:embeddedFont>
      <p:font typeface="Saira SemiCondensed Medium" pitchFamily="2" charset="77"/>
      <p:regular r:id="rId29"/>
      <p:bold r:id="rId30"/>
      <p:boldItalic r:id="rId31"/>
    </p:embeddedFont>
    <p:embeddedFont>
      <p:font typeface="Titillium Web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2F7"/>
    <a:srgbClr val="D6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2332E-1D33-CB45-7879-A033C8E99453}" v="599" dt="2023-10-04T07:06:44.918"/>
    <p1510:client id="{15352F13-4AAD-BD48-EAC4-29EE51DF513F}" v="1452" dt="2023-09-25T22:28:15.028"/>
    <p1510:client id="{15FBD320-9690-DCC7-4434-CF51025A2EEE}" v="70" dt="2023-10-02T21:41:33.583"/>
    <p1510:client id="{1B8EDAB2-7D9D-56AF-BD11-5B7F8E2602D8}" v="155" dt="2023-10-04T18:10:02.730"/>
    <p1510:client id="{1FA06442-AFEB-399D-12D2-A6B0EBECFFC0}" v="102" dt="2023-10-03T15:19:35.951"/>
    <p1510:client id="{32D5661B-CA73-97CC-82B2-6F2398108034}" v="15" dt="2023-10-02T23:22:15.955"/>
    <p1510:client id="{3A6F6AB8-6A72-8F8F-9E56-09201C8D809B}" v="292" dt="2023-09-27T19:06:42.010"/>
    <p1510:client id="{460F4B3F-E100-6142-7C66-2DFDC2EA9D51}" v="425" dt="2023-10-03T04:26:25.787"/>
    <p1510:client id="{495670AA-BD18-92F1-7B63-E4D98EDC8674}" v="192" dt="2023-09-06T22:36:39.567"/>
    <p1510:client id="{559EEA3C-939A-0E43-E6F0-72575A6D44F5}" v="179" dt="2023-09-05T23:03:42.056"/>
    <p1510:client id="{5922AF98-5F95-A7A2-3CF1-F74CB7F4726E}" v="46" dt="2023-09-06T20:44:38.278"/>
    <p1510:client id="{6786418F-A7CA-C6B9-2648-9BD4FEEA5569}" v="65" dt="2023-09-06T17:02:10.741"/>
    <p1510:client id="{68BDE1D1-262F-4B4A-B2B0-F7667B30FDC4}" v="6" vWet="8" dt="2023-09-06T16:52:36.877"/>
    <p1510:client id="{6ADD5FA8-F38F-075F-89EB-DBC23A4BA0B2}" v="7" dt="2023-10-02T09:33:29.850"/>
    <p1510:client id="{7FBF81FF-72D1-067E-E13D-E71E5032485E}" v="30" dt="2023-09-05T22:30:02.009"/>
    <p1510:client id="{8934CD1F-F721-75BB-B1FD-FA4E1DB036D4}" v="866" dt="2023-09-25T23:35:29.798"/>
    <p1510:client id="{8EFCC926-4B89-8EFC-89D9-4EDBD5718906}" v="2" dt="2023-09-11T20:06:44.750"/>
    <p1510:client id="{8F5F5558-F592-9DC7-DF0C-2E07DD6E6F33}" v="10" dt="2023-09-06T22:43:22.959"/>
    <p1510:client id="{922AAC97-5B01-EBD3-6378-B4442BC111B0}" v="41" dt="2023-10-04T18:05:23.941"/>
    <p1510:client id="{99677F92-852B-7890-605C-C41BFDB97CDD}" v="169" dt="2023-10-01T19:36:19.976"/>
    <p1510:client id="{C092D948-6BF7-3CD9-BA08-C209650D6009}" v="6" dt="2023-10-04T07:05:48.246"/>
    <p1510:client id="{DBCC97B4-6C5A-818F-3CA6-BE568F58D4C6}" v="1" dt="2023-10-04T21:48:44.976"/>
    <p1510:client id="{EA0B6D68-325A-AF4D-A6E8-582F6C67EB56}" v="9" dt="2023-10-04T13:28:59.559"/>
    <p1510:client id="{F7207214-E668-916E-9078-9317B0A237BC}" v="342" dt="2023-09-06T21:37:26.952"/>
    <p1510:client id="{FB3C72F8-18B1-4F56-72A5-D37AC740D10C}" v="86" dt="2023-10-03T19:11:5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ciano, Daniel" userId="S::dqf5308@psu.edu::905a2b6f-2ca4-4d35-8185-a703213acc9b" providerId="AD" clId="Web-{32D5661B-CA73-97CC-82B2-6F2398108034}"/>
    <pc:docChg chg="modSld">
      <pc:chgData name="Feliciano, Daniel" userId="S::dqf5308@psu.edu::905a2b6f-2ca4-4d35-8185-a703213acc9b" providerId="AD" clId="Web-{32D5661B-CA73-97CC-82B2-6F2398108034}" dt="2023-10-02T23:22:13.752" v="17" actId="20577"/>
      <pc:docMkLst>
        <pc:docMk/>
      </pc:docMkLst>
      <pc:sldChg chg="modNotes">
        <pc:chgData name="Feliciano, Daniel" userId="S::dqf5308@psu.edu::905a2b6f-2ca4-4d35-8185-a703213acc9b" providerId="AD" clId="Web-{32D5661B-CA73-97CC-82B2-6F2398108034}" dt="2023-10-02T23:21:49.064" v="5"/>
        <pc:sldMkLst>
          <pc:docMk/>
          <pc:sldMk cId="1073055207" sldId="302"/>
        </pc:sldMkLst>
      </pc:sldChg>
      <pc:sldChg chg="modNotes">
        <pc:chgData name="Feliciano, Daniel" userId="S::dqf5308@psu.edu::905a2b6f-2ca4-4d35-8185-a703213acc9b" providerId="AD" clId="Web-{32D5661B-CA73-97CC-82B2-6F2398108034}" dt="2023-10-02T23:01:09.570" v="3"/>
        <pc:sldMkLst>
          <pc:docMk/>
          <pc:sldMk cId="3969011078" sldId="304"/>
        </pc:sldMkLst>
      </pc:sldChg>
      <pc:sldChg chg="modNotes">
        <pc:chgData name="Feliciano, Daniel" userId="S::dqf5308@psu.edu::905a2b6f-2ca4-4d35-8185-a703213acc9b" providerId="AD" clId="Web-{32D5661B-CA73-97CC-82B2-6F2398108034}" dt="2023-10-02T23:00:49.179" v="1"/>
        <pc:sldMkLst>
          <pc:docMk/>
          <pc:sldMk cId="1230585934" sldId="306"/>
        </pc:sldMkLst>
      </pc:sldChg>
      <pc:sldChg chg="modSp modNotes">
        <pc:chgData name="Feliciano, Daniel" userId="S::dqf5308@psu.edu::905a2b6f-2ca4-4d35-8185-a703213acc9b" providerId="AD" clId="Web-{32D5661B-CA73-97CC-82B2-6F2398108034}" dt="2023-10-02T23:22:13.752" v="17" actId="20577"/>
        <pc:sldMkLst>
          <pc:docMk/>
          <pc:sldMk cId="1036759718" sldId="308"/>
        </pc:sldMkLst>
        <pc:spChg chg="mod">
          <ac:chgData name="Feliciano, Daniel" userId="S::dqf5308@psu.edu::905a2b6f-2ca4-4d35-8185-a703213acc9b" providerId="AD" clId="Web-{32D5661B-CA73-97CC-82B2-6F2398108034}" dt="2023-10-02T23:22:13.752" v="17" actId="20577"/>
          <ac:spMkLst>
            <pc:docMk/>
            <pc:sldMk cId="1036759718" sldId="308"/>
            <ac:spMk id="2" creationId="{6FDB0A13-B2DD-E0E8-5288-957CC657D5B6}"/>
          </ac:spMkLst>
        </pc:spChg>
      </pc:sldChg>
      <pc:sldChg chg="modNotes">
        <pc:chgData name="Feliciano, Daniel" userId="S::dqf5308@psu.edu::905a2b6f-2ca4-4d35-8185-a703213acc9b" providerId="AD" clId="Web-{32D5661B-CA73-97CC-82B2-6F2398108034}" dt="2023-10-02T23:01:11.898" v="4"/>
        <pc:sldMkLst>
          <pc:docMk/>
          <pc:sldMk cId="1126411038" sldId="309"/>
        </pc:sldMkLst>
      </pc:sldChg>
    </pc:docChg>
  </pc:docChgLst>
  <pc:docChgLst>
    <pc:chgData name="Fox, Jenna Elizabeth" userId="S::jef5600@psu.edu::9fa38525-ec20-451f-b9c6-051aade207ad" providerId="AD" clId="Web-{EA0B6D68-325A-AF4D-A6E8-582F6C67EB56}"/>
    <pc:docChg chg="modSld">
      <pc:chgData name="Fox, Jenna Elizabeth" userId="S::jef5600@psu.edu::9fa38525-ec20-451f-b9c6-051aade207ad" providerId="AD" clId="Web-{EA0B6D68-325A-AF4D-A6E8-582F6C67EB56}" dt="2023-10-04T13:28:59.559" v="7" actId="14100"/>
      <pc:docMkLst>
        <pc:docMk/>
      </pc:docMkLst>
      <pc:sldChg chg="addSp modSp">
        <pc:chgData name="Fox, Jenna Elizabeth" userId="S::jef5600@psu.edu::9fa38525-ec20-451f-b9c6-051aade207ad" providerId="AD" clId="Web-{EA0B6D68-325A-AF4D-A6E8-582F6C67EB56}" dt="2023-10-04T13:28:59.559" v="7" actId="14100"/>
        <pc:sldMkLst>
          <pc:docMk/>
          <pc:sldMk cId="1017493461" sldId="303"/>
        </pc:sldMkLst>
        <pc:spChg chg="mod">
          <ac:chgData name="Fox, Jenna Elizabeth" userId="S::jef5600@psu.edu::9fa38525-ec20-451f-b9c6-051aade207ad" providerId="AD" clId="Web-{EA0B6D68-325A-AF4D-A6E8-582F6C67EB56}" dt="2023-10-04T13:28:55.371" v="6" actId="20577"/>
          <ac:spMkLst>
            <pc:docMk/>
            <pc:sldMk cId="1017493461" sldId="303"/>
            <ac:spMk id="3" creationId="{270DD7F2-857D-A2BF-0582-3512AC45CAFA}"/>
          </ac:spMkLst>
        </pc:spChg>
        <pc:picChg chg="add mod">
          <ac:chgData name="Fox, Jenna Elizabeth" userId="S::jef5600@psu.edu::9fa38525-ec20-451f-b9c6-051aade207ad" providerId="AD" clId="Web-{EA0B6D68-325A-AF4D-A6E8-582F6C67EB56}" dt="2023-10-04T13:28:59.559" v="7" actId="14100"/>
          <ac:picMkLst>
            <pc:docMk/>
            <pc:sldMk cId="1017493461" sldId="303"/>
            <ac:picMk id="6" creationId="{05AA8E0D-BD4F-DCEB-B86C-4D75DCC83993}"/>
          </ac:picMkLst>
        </pc:picChg>
      </pc:sldChg>
    </pc:docChg>
  </pc:docChgLst>
  <pc:docChgLst>
    <pc:chgData name="Ortiz, Jackson" userId="S::jto5166@psu.edu::d17fbcd9-3ac7-4865-9723-cd7aae299e5a" providerId="AD" clId="Web-{12D2332E-1D33-CB45-7879-A033C8E99453}"/>
    <pc:docChg chg="addSld delSld modSld">
      <pc:chgData name="Ortiz, Jackson" userId="S::jto5166@psu.edu::d17fbcd9-3ac7-4865-9723-cd7aae299e5a" providerId="AD" clId="Web-{12D2332E-1D33-CB45-7879-A033C8E99453}" dt="2023-10-04T07:06:44.918" v="566" actId="1076"/>
      <pc:docMkLst>
        <pc:docMk/>
      </pc:docMkLst>
      <pc:sldChg chg="modSp">
        <pc:chgData name="Ortiz, Jackson" userId="S::jto5166@psu.edu::d17fbcd9-3ac7-4865-9723-cd7aae299e5a" providerId="AD" clId="Web-{12D2332E-1D33-CB45-7879-A033C8E99453}" dt="2023-10-03T11:15:02.743" v="555" actId="20577"/>
        <pc:sldMkLst>
          <pc:docMk/>
          <pc:sldMk cId="2897130464" sldId="261"/>
        </pc:sldMkLst>
        <pc:spChg chg="mod">
          <ac:chgData name="Ortiz, Jackson" userId="S::jto5166@psu.edu::d17fbcd9-3ac7-4865-9723-cd7aae299e5a" providerId="AD" clId="Web-{12D2332E-1D33-CB45-7879-A033C8E99453}" dt="2023-10-03T11:15:02.743" v="555" actId="20577"/>
          <ac:spMkLst>
            <pc:docMk/>
            <pc:sldMk cId="2897130464" sldId="261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2D2332E-1D33-CB45-7879-A033C8E99453}" dt="2023-10-03T11:03:51.011" v="428" actId="20577"/>
          <ac:spMkLst>
            <pc:docMk/>
            <pc:sldMk cId="2897130464" sldId="261"/>
            <ac:spMk id="3" creationId="{270DD7F2-857D-A2BF-0582-3512AC45CAFA}"/>
          </ac:spMkLst>
        </pc:spChg>
      </pc:sldChg>
      <pc:sldChg chg="modSp modNotes">
        <pc:chgData name="Ortiz, Jackson" userId="S::jto5166@psu.edu::d17fbcd9-3ac7-4865-9723-cd7aae299e5a" providerId="AD" clId="Web-{12D2332E-1D33-CB45-7879-A033C8E99453}" dt="2023-10-04T07:06:44.918" v="566" actId="1076"/>
        <pc:sldMkLst>
          <pc:docMk/>
          <pc:sldMk cId="0" sldId="278"/>
        </pc:sldMkLst>
        <pc:spChg chg="mod">
          <ac:chgData name="Ortiz, Jackson" userId="S::jto5166@psu.edu::d17fbcd9-3ac7-4865-9723-cd7aae299e5a" providerId="AD" clId="Web-{12D2332E-1D33-CB45-7879-A033C8E99453}" dt="2023-10-04T07:04:57.110" v="565" actId="20577"/>
          <ac:spMkLst>
            <pc:docMk/>
            <pc:sldMk cId="0" sldId="278"/>
            <ac:spMk id="390" creationId="{00000000-0000-0000-0000-000000000000}"/>
          </ac:spMkLst>
        </pc:spChg>
        <pc:picChg chg="mod">
          <ac:chgData name="Ortiz, Jackson" userId="S::jto5166@psu.edu::d17fbcd9-3ac7-4865-9723-cd7aae299e5a" providerId="AD" clId="Web-{12D2332E-1D33-CB45-7879-A033C8E99453}" dt="2023-10-04T07:06:44.918" v="566" actId="1076"/>
          <ac:picMkLst>
            <pc:docMk/>
            <pc:sldMk cId="0" sldId="278"/>
            <ac:picMk id="2" creationId="{95B168CD-A387-CF58-B225-B89AC1AD1986}"/>
          </ac:picMkLst>
        </pc:picChg>
      </pc:sldChg>
      <pc:sldChg chg="del">
        <pc:chgData name="Ortiz, Jackson" userId="S::jto5166@psu.edu::d17fbcd9-3ac7-4865-9723-cd7aae299e5a" providerId="AD" clId="Web-{12D2332E-1D33-CB45-7879-A033C8E99453}" dt="2023-10-03T10:17:34.146" v="1"/>
        <pc:sldMkLst>
          <pc:docMk/>
          <pc:sldMk cId="502431932" sldId="297"/>
        </pc:sldMkLst>
      </pc:sldChg>
      <pc:sldChg chg="modSp del">
        <pc:chgData name="Ortiz, Jackson" userId="S::jto5166@psu.edu::d17fbcd9-3ac7-4865-9723-cd7aae299e5a" providerId="AD" clId="Web-{12D2332E-1D33-CB45-7879-A033C8E99453}" dt="2023-10-03T11:13:47.132" v="551"/>
        <pc:sldMkLst>
          <pc:docMk/>
          <pc:sldMk cId="591843397" sldId="298"/>
        </pc:sldMkLst>
        <pc:spChg chg="mod">
          <ac:chgData name="Ortiz, Jackson" userId="S::jto5166@psu.edu::d17fbcd9-3ac7-4865-9723-cd7aae299e5a" providerId="AD" clId="Web-{12D2332E-1D33-CB45-7879-A033C8E99453}" dt="2023-10-03T10:39:32.761" v="251" actId="20577"/>
          <ac:spMkLst>
            <pc:docMk/>
            <pc:sldMk cId="591843397" sldId="298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12D2332E-1D33-CB45-7879-A033C8E99453}" dt="2023-10-03T10:47:01.083" v="380" actId="20577"/>
        <pc:sldMkLst>
          <pc:docMk/>
          <pc:sldMk cId="4274505557" sldId="299"/>
        </pc:sldMkLst>
        <pc:spChg chg="mod">
          <ac:chgData name="Ortiz, Jackson" userId="S::jto5166@psu.edu::d17fbcd9-3ac7-4865-9723-cd7aae299e5a" providerId="AD" clId="Web-{12D2332E-1D33-CB45-7879-A033C8E99453}" dt="2023-10-03T10:47:01.083" v="380" actId="20577"/>
          <ac:spMkLst>
            <pc:docMk/>
            <pc:sldMk cId="4274505557" sldId="299"/>
            <ac:spMk id="3" creationId="{270DD7F2-857D-A2BF-0582-3512AC45CAFA}"/>
          </ac:spMkLst>
        </pc:spChg>
      </pc:sldChg>
      <pc:sldChg chg="addSp delSp modSp">
        <pc:chgData name="Ortiz, Jackson" userId="S::jto5166@psu.edu::d17fbcd9-3ac7-4865-9723-cd7aae299e5a" providerId="AD" clId="Web-{12D2332E-1D33-CB45-7879-A033C8E99453}" dt="2023-10-03T10:33:15.519" v="185"/>
        <pc:sldMkLst>
          <pc:docMk/>
          <pc:sldMk cId="2535476813" sldId="310"/>
        </pc:sldMkLst>
        <pc:spChg chg="mod">
          <ac:chgData name="Ortiz, Jackson" userId="S::jto5166@psu.edu::d17fbcd9-3ac7-4865-9723-cd7aae299e5a" providerId="AD" clId="Web-{12D2332E-1D33-CB45-7879-A033C8E99453}" dt="2023-10-03T10:25:59.285" v="122" actId="20577"/>
          <ac:spMkLst>
            <pc:docMk/>
            <pc:sldMk cId="2535476813" sldId="310"/>
            <ac:spMk id="3" creationId="{A64C6E33-2F3C-4CA7-544E-A8F8A246B7E4}"/>
          </ac:spMkLst>
        </pc:spChg>
        <pc:spChg chg="add del mod">
          <ac:chgData name="Ortiz, Jackson" userId="S::jto5166@psu.edu::d17fbcd9-3ac7-4865-9723-cd7aae299e5a" providerId="AD" clId="Web-{12D2332E-1D33-CB45-7879-A033C8E99453}" dt="2023-10-03T10:33:15.519" v="185"/>
          <ac:spMkLst>
            <pc:docMk/>
            <pc:sldMk cId="2535476813" sldId="310"/>
            <ac:spMk id="4" creationId="{7BF2D83F-61E8-816D-0FA1-9A7B53F0B9C4}"/>
          </ac:spMkLst>
        </pc:spChg>
      </pc:sldChg>
      <pc:sldChg chg="del">
        <pc:chgData name="Ortiz, Jackson" userId="S::jto5166@psu.edu::d17fbcd9-3ac7-4865-9723-cd7aae299e5a" providerId="AD" clId="Web-{12D2332E-1D33-CB45-7879-A033C8E99453}" dt="2023-10-03T10:38:19.166" v="217"/>
        <pc:sldMkLst>
          <pc:docMk/>
          <pc:sldMk cId="2937125613" sldId="311"/>
        </pc:sldMkLst>
      </pc:sldChg>
      <pc:sldChg chg="modSp">
        <pc:chgData name="Ortiz, Jackson" userId="S::jto5166@psu.edu::d17fbcd9-3ac7-4865-9723-cd7aae299e5a" providerId="AD" clId="Web-{12D2332E-1D33-CB45-7879-A033C8E99453}" dt="2023-10-03T11:16:34.276" v="560" actId="20577"/>
        <pc:sldMkLst>
          <pc:docMk/>
          <pc:sldMk cId="2906223326" sldId="312"/>
        </pc:sldMkLst>
        <pc:spChg chg="mod">
          <ac:chgData name="Ortiz, Jackson" userId="S::jto5166@psu.edu::d17fbcd9-3ac7-4865-9723-cd7aae299e5a" providerId="AD" clId="Web-{12D2332E-1D33-CB45-7879-A033C8E99453}" dt="2023-10-03T11:16:34.276" v="560" actId="20577"/>
          <ac:spMkLst>
            <pc:docMk/>
            <pc:sldMk cId="2906223326" sldId="312"/>
            <ac:spMk id="3" creationId="{95C0DB2B-4FCE-2BE4-D667-9DC2E61A4B9E}"/>
          </ac:spMkLst>
        </pc:spChg>
      </pc:sldChg>
      <pc:sldChg chg="addSp modSp">
        <pc:chgData name="Ortiz, Jackson" userId="S::jto5166@psu.edu::d17fbcd9-3ac7-4865-9723-cd7aae299e5a" providerId="AD" clId="Web-{12D2332E-1D33-CB45-7879-A033C8E99453}" dt="2023-10-03T11:08:53.642" v="471" actId="20577"/>
        <pc:sldMkLst>
          <pc:docMk/>
          <pc:sldMk cId="2801466004" sldId="313"/>
        </pc:sldMkLst>
        <pc:spChg chg="mod">
          <ac:chgData name="Ortiz, Jackson" userId="S::jto5166@psu.edu::d17fbcd9-3ac7-4865-9723-cd7aae299e5a" providerId="AD" clId="Web-{12D2332E-1D33-CB45-7879-A033C8E99453}" dt="2023-10-03T10:26:11.691" v="131" actId="20577"/>
          <ac:spMkLst>
            <pc:docMk/>
            <pc:sldMk cId="2801466004" sldId="313"/>
            <ac:spMk id="2" creationId="{246834AA-1EC4-A32C-BE30-B116D4BCE368}"/>
          </ac:spMkLst>
        </pc:spChg>
        <pc:spChg chg="mod">
          <ac:chgData name="Ortiz, Jackson" userId="S::jto5166@psu.edu::d17fbcd9-3ac7-4865-9723-cd7aae299e5a" providerId="AD" clId="Web-{12D2332E-1D33-CB45-7879-A033C8E99453}" dt="2023-10-03T11:08:53.642" v="471" actId="20577"/>
          <ac:spMkLst>
            <pc:docMk/>
            <pc:sldMk cId="2801466004" sldId="313"/>
            <ac:spMk id="3" creationId="{5E999238-D651-7C9E-D70B-0CE7A8914222}"/>
          </ac:spMkLst>
        </pc:spChg>
        <pc:picChg chg="add mod">
          <ac:chgData name="Ortiz, Jackson" userId="S::jto5166@psu.edu::d17fbcd9-3ac7-4865-9723-cd7aae299e5a" providerId="AD" clId="Web-{12D2332E-1D33-CB45-7879-A033C8E99453}" dt="2023-10-03T10:31:50.876" v="148" actId="1076"/>
          <ac:picMkLst>
            <pc:docMk/>
            <pc:sldMk cId="2801466004" sldId="313"/>
            <ac:picMk id="4" creationId="{7F4FA164-C49D-9315-53AF-9F1A4DFDB443}"/>
          </ac:picMkLst>
        </pc:picChg>
      </pc:sldChg>
      <pc:sldChg chg="modSp">
        <pc:chgData name="Ortiz, Jackson" userId="S::jto5166@psu.edu::d17fbcd9-3ac7-4865-9723-cd7aae299e5a" providerId="AD" clId="Web-{12D2332E-1D33-CB45-7879-A033C8E99453}" dt="2023-10-03T11:12:37.115" v="550" actId="20577"/>
        <pc:sldMkLst>
          <pc:docMk/>
          <pc:sldMk cId="2471405672" sldId="314"/>
        </pc:sldMkLst>
        <pc:spChg chg="mod">
          <ac:chgData name="Ortiz, Jackson" userId="S::jto5166@psu.edu::d17fbcd9-3ac7-4865-9723-cd7aae299e5a" providerId="AD" clId="Web-{12D2332E-1D33-CB45-7879-A033C8E99453}" dt="2023-10-03T11:09:53.049" v="479" actId="20577"/>
          <ac:spMkLst>
            <pc:docMk/>
            <pc:sldMk cId="2471405672" sldId="314"/>
            <ac:spMk id="2" creationId="{48942F3F-1AC6-EF14-38E1-60ADBC18F005}"/>
          </ac:spMkLst>
        </pc:spChg>
        <pc:spChg chg="mod">
          <ac:chgData name="Ortiz, Jackson" userId="S::jto5166@psu.edu::d17fbcd9-3ac7-4865-9723-cd7aae299e5a" providerId="AD" clId="Web-{12D2332E-1D33-CB45-7879-A033C8E99453}" dt="2023-10-03T11:12:37.115" v="550" actId="20577"/>
          <ac:spMkLst>
            <pc:docMk/>
            <pc:sldMk cId="2471405672" sldId="314"/>
            <ac:spMk id="3" creationId="{BC3992F3-50F9-2B6C-75BD-AF8D503E2843}"/>
          </ac:spMkLst>
        </pc:spChg>
      </pc:sldChg>
      <pc:sldChg chg="modSp add replId">
        <pc:chgData name="Ortiz, Jackson" userId="S::jto5166@psu.edu::d17fbcd9-3ac7-4865-9723-cd7aae299e5a" providerId="AD" clId="Web-{12D2332E-1D33-CB45-7879-A033C8E99453}" dt="2023-10-03T11:16:44.714" v="562" actId="20577"/>
        <pc:sldMkLst>
          <pc:docMk/>
          <pc:sldMk cId="150028960" sldId="315"/>
        </pc:sldMkLst>
        <pc:spChg chg="mod">
          <ac:chgData name="Ortiz, Jackson" userId="S::jto5166@psu.edu::d17fbcd9-3ac7-4865-9723-cd7aae299e5a" providerId="AD" clId="Web-{12D2332E-1D33-CB45-7879-A033C8E99453}" dt="2023-10-03T10:19:33.105" v="8" actId="20577"/>
          <ac:spMkLst>
            <pc:docMk/>
            <pc:sldMk cId="150028960" sldId="315"/>
            <ac:spMk id="2" creationId="{4D3A7B73-5003-F09C-6F45-C83896361533}"/>
          </ac:spMkLst>
        </pc:spChg>
        <pc:spChg chg="mod">
          <ac:chgData name="Ortiz, Jackson" userId="S::jto5166@psu.edu::d17fbcd9-3ac7-4865-9723-cd7aae299e5a" providerId="AD" clId="Web-{12D2332E-1D33-CB45-7879-A033C8E99453}" dt="2023-10-03T11:16:44.714" v="562" actId="20577"/>
          <ac:spMkLst>
            <pc:docMk/>
            <pc:sldMk cId="150028960" sldId="315"/>
            <ac:spMk id="3" creationId="{95C0DB2B-4FCE-2BE4-D667-9DC2E61A4B9E}"/>
          </ac:spMkLst>
        </pc:spChg>
      </pc:sldChg>
    </pc:docChg>
  </pc:docChgLst>
  <pc:docChgLst>
    <pc:chgData name="Fox, Jenna Elizabeth" userId="S::jef5600@psu.edu::9fa38525-ec20-451f-b9c6-051aade207ad" providerId="AD" clId="Web-{FB3C72F8-18B1-4F56-72A5-D37AC740D10C}"/>
    <pc:docChg chg="addSld delSld modSld">
      <pc:chgData name="Fox, Jenna Elizabeth" userId="S::jef5600@psu.edu::9fa38525-ec20-451f-b9c6-051aade207ad" providerId="AD" clId="Web-{FB3C72F8-18B1-4F56-72A5-D37AC740D10C}" dt="2023-10-03T19:11:58.749" v="83" actId="20577"/>
      <pc:docMkLst>
        <pc:docMk/>
      </pc:docMkLst>
      <pc:sldChg chg="modSp">
        <pc:chgData name="Fox, Jenna Elizabeth" userId="S::jef5600@psu.edu::9fa38525-ec20-451f-b9c6-051aade207ad" providerId="AD" clId="Web-{FB3C72F8-18B1-4F56-72A5-D37AC740D10C}" dt="2023-10-03T19:11:58.749" v="83" actId="20577"/>
        <pc:sldMkLst>
          <pc:docMk/>
          <pc:sldMk cId="2088377980" sldId="294"/>
        </pc:sldMkLst>
        <pc:spChg chg="mod">
          <ac:chgData name="Fox, Jenna Elizabeth" userId="S::jef5600@psu.edu::9fa38525-ec20-451f-b9c6-051aade207ad" providerId="AD" clId="Web-{FB3C72F8-18B1-4F56-72A5-D37AC740D10C}" dt="2023-10-03T19:11:58.749" v="83" actId="20577"/>
          <ac:spMkLst>
            <pc:docMk/>
            <pc:sldMk cId="2088377980" sldId="294"/>
            <ac:spMk id="3" creationId="{8F7F2CB5-E829-63AE-0C47-BDEF3A7DC5CC}"/>
          </ac:spMkLst>
        </pc:spChg>
      </pc:sldChg>
      <pc:sldChg chg="modSp">
        <pc:chgData name="Fox, Jenna Elizabeth" userId="S::jef5600@psu.edu::9fa38525-ec20-451f-b9c6-051aade207ad" providerId="AD" clId="Web-{FB3C72F8-18B1-4F56-72A5-D37AC740D10C}" dt="2023-10-03T19:09:02.353" v="17" actId="20577"/>
        <pc:sldMkLst>
          <pc:docMk/>
          <pc:sldMk cId="2535476813" sldId="310"/>
        </pc:sldMkLst>
        <pc:spChg chg="mod">
          <ac:chgData name="Fox, Jenna Elizabeth" userId="S::jef5600@psu.edu::9fa38525-ec20-451f-b9c6-051aade207ad" providerId="AD" clId="Web-{FB3C72F8-18B1-4F56-72A5-D37AC740D10C}" dt="2023-10-03T19:08:42.430" v="3" actId="20577"/>
          <ac:spMkLst>
            <pc:docMk/>
            <pc:sldMk cId="2535476813" sldId="310"/>
            <ac:spMk id="2" creationId="{0CEDFDDA-3E0B-5FAE-0BF3-85344E32510B}"/>
          </ac:spMkLst>
        </pc:spChg>
        <pc:spChg chg="mod">
          <ac:chgData name="Fox, Jenna Elizabeth" userId="S::jef5600@psu.edu::9fa38525-ec20-451f-b9c6-051aade207ad" providerId="AD" clId="Web-{FB3C72F8-18B1-4F56-72A5-D37AC740D10C}" dt="2023-10-03T19:09:02.353" v="17" actId="20577"/>
          <ac:spMkLst>
            <pc:docMk/>
            <pc:sldMk cId="2535476813" sldId="310"/>
            <ac:spMk id="3" creationId="{A64C6E33-2F3C-4CA7-544E-A8F8A246B7E4}"/>
          </ac:spMkLst>
        </pc:spChg>
      </pc:sldChg>
      <pc:sldChg chg="modSp new del">
        <pc:chgData name="Fox, Jenna Elizabeth" userId="S::jef5600@psu.edu::9fa38525-ec20-451f-b9c6-051aade207ad" providerId="AD" clId="Web-{FB3C72F8-18B1-4F56-72A5-D37AC740D10C}" dt="2023-10-03T19:09:29.947" v="25"/>
        <pc:sldMkLst>
          <pc:docMk/>
          <pc:sldMk cId="955049945" sldId="317"/>
        </pc:sldMkLst>
        <pc:spChg chg="mod">
          <ac:chgData name="Fox, Jenna Elizabeth" userId="S::jef5600@psu.edu::9fa38525-ec20-451f-b9c6-051aade207ad" providerId="AD" clId="Web-{FB3C72F8-18B1-4F56-72A5-D37AC740D10C}" dt="2023-10-03T19:09:24.869" v="24" actId="20577"/>
          <ac:spMkLst>
            <pc:docMk/>
            <pc:sldMk cId="955049945" sldId="317"/>
            <ac:spMk id="2" creationId="{ED012EA3-E27A-B497-3408-B0146BC94595}"/>
          </ac:spMkLst>
        </pc:spChg>
      </pc:sldChg>
    </pc:docChg>
  </pc:docChgLst>
  <pc:docChgLst>
    <pc:chgData name="Fox, Jenna Elizabeth" userId="S::jef5600@psu.edu::9fa38525-ec20-451f-b9c6-051aade207ad" providerId="AD" clId="Web-{3A6F6AB8-6A72-8F8F-9E56-09201C8D809B}"/>
    <pc:docChg chg="addSld delSld modSld">
      <pc:chgData name="Fox, Jenna Elizabeth" userId="S::jef5600@psu.edu::9fa38525-ec20-451f-b9c6-051aade207ad" providerId="AD" clId="Web-{3A6F6AB8-6A72-8F8F-9E56-09201C8D809B}" dt="2023-09-27T19:06:42.010" v="288" actId="14100"/>
      <pc:docMkLst>
        <pc:docMk/>
      </pc:docMkLst>
      <pc:sldChg chg="modSp">
        <pc:chgData name="Fox, Jenna Elizabeth" userId="S::jef5600@psu.edu::9fa38525-ec20-451f-b9c6-051aade207ad" providerId="AD" clId="Web-{3A6F6AB8-6A72-8F8F-9E56-09201C8D809B}" dt="2023-09-27T18:47:00.322" v="0" actId="1076"/>
        <pc:sldMkLst>
          <pc:docMk/>
          <pc:sldMk cId="643069323" sldId="305"/>
        </pc:sldMkLst>
        <pc:spChg chg="mod">
          <ac:chgData name="Fox, Jenna Elizabeth" userId="S::jef5600@psu.edu::9fa38525-ec20-451f-b9c6-051aade207ad" providerId="AD" clId="Web-{3A6F6AB8-6A72-8F8F-9E56-09201C8D809B}" dt="2023-09-27T18:47:00.322" v="0" actId="1076"/>
          <ac:spMkLst>
            <pc:docMk/>
            <pc:sldMk cId="643069323" sldId="305"/>
            <ac:spMk id="7" creationId="{8BFF368A-8E37-4495-00B1-26BD80051A83}"/>
          </ac:spMkLst>
        </pc:spChg>
      </pc:sldChg>
      <pc:sldChg chg="addSp modSp new">
        <pc:chgData name="Fox, Jenna Elizabeth" userId="S::jef5600@psu.edu::9fa38525-ec20-451f-b9c6-051aade207ad" providerId="AD" clId="Web-{3A6F6AB8-6A72-8F8F-9E56-09201C8D809B}" dt="2023-09-27T19:06:42.010" v="288" actId="14100"/>
        <pc:sldMkLst>
          <pc:docMk/>
          <pc:sldMk cId="1788999759" sldId="307"/>
        </pc:sldMkLst>
        <pc:spChg chg="mod">
          <ac:chgData name="Fox, Jenna Elizabeth" userId="S::jef5600@psu.edu::9fa38525-ec20-451f-b9c6-051aade207ad" providerId="AD" clId="Web-{3A6F6AB8-6A72-8F8F-9E56-09201C8D809B}" dt="2023-09-27T18:59:50.905" v="61" actId="20577"/>
          <ac:spMkLst>
            <pc:docMk/>
            <pc:sldMk cId="1788999759" sldId="307"/>
            <ac:spMk id="2" creationId="{6EEAD252-111D-C17E-F475-5D72AC7F446F}"/>
          </ac:spMkLst>
        </pc:spChg>
        <pc:spChg chg="mod">
          <ac:chgData name="Fox, Jenna Elizabeth" userId="S::jef5600@psu.edu::9fa38525-ec20-451f-b9c6-051aade207ad" providerId="AD" clId="Web-{3A6F6AB8-6A72-8F8F-9E56-09201C8D809B}" dt="2023-09-27T19:04:22.334" v="282" actId="20577"/>
          <ac:spMkLst>
            <pc:docMk/>
            <pc:sldMk cId="1788999759" sldId="307"/>
            <ac:spMk id="3" creationId="{543ADB54-ED66-B4F3-C599-CB81746AF0C8}"/>
          </ac:spMkLst>
        </pc:spChg>
        <pc:picChg chg="add mod">
          <ac:chgData name="Fox, Jenna Elizabeth" userId="S::jef5600@psu.edu::9fa38525-ec20-451f-b9c6-051aade207ad" providerId="AD" clId="Web-{3A6F6AB8-6A72-8F8F-9E56-09201C8D809B}" dt="2023-09-27T19:04:25.522" v="283" actId="14100"/>
          <ac:picMkLst>
            <pc:docMk/>
            <pc:sldMk cId="1788999759" sldId="307"/>
            <ac:picMk id="4" creationId="{3047B933-B29F-7177-F239-BE152CEF47DA}"/>
          </ac:picMkLst>
        </pc:picChg>
        <pc:picChg chg="add mod">
          <ac:chgData name="Fox, Jenna Elizabeth" userId="S::jef5600@psu.edu::9fa38525-ec20-451f-b9c6-051aade207ad" providerId="AD" clId="Web-{3A6F6AB8-6A72-8F8F-9E56-09201C8D809B}" dt="2023-09-27T19:06:42.010" v="288" actId="14100"/>
          <ac:picMkLst>
            <pc:docMk/>
            <pc:sldMk cId="1788999759" sldId="307"/>
            <ac:picMk id="5" creationId="{0B728A31-E115-7656-076F-D7858B30B970}"/>
          </ac:picMkLst>
        </pc:picChg>
      </pc:sldChg>
      <pc:sldChg chg="add del replId">
        <pc:chgData name="Fox, Jenna Elizabeth" userId="S::jef5600@psu.edu::9fa38525-ec20-451f-b9c6-051aade207ad" providerId="AD" clId="Web-{3A6F6AB8-6A72-8F8F-9E56-09201C8D809B}" dt="2023-09-27T19:06:28.212" v="285"/>
        <pc:sldMkLst>
          <pc:docMk/>
          <pc:sldMk cId="163705400" sldId="308"/>
        </pc:sldMkLst>
      </pc:sldChg>
    </pc:docChg>
  </pc:docChgLst>
  <pc:docChgLst>
    <pc:chgData name="Fox, Jenna Elizabeth" userId="S::jef5600@psu.edu::9fa38525-ec20-451f-b9c6-051aade207ad" providerId="AD" clId="Web-{99677F92-852B-7890-605C-C41BFDB97CDD}"/>
    <pc:docChg chg="addSld delSld modSld">
      <pc:chgData name="Fox, Jenna Elizabeth" userId="S::jef5600@psu.edu::9fa38525-ec20-451f-b9c6-051aade207ad" providerId="AD" clId="Web-{99677F92-852B-7890-605C-C41BFDB97CDD}" dt="2023-10-01T19:36:16.460" v="160" actId="20577"/>
      <pc:docMkLst>
        <pc:docMk/>
      </pc:docMkLst>
      <pc:sldChg chg="modSp">
        <pc:chgData name="Fox, Jenna Elizabeth" userId="S::jef5600@psu.edu::9fa38525-ec20-451f-b9c6-051aade207ad" providerId="AD" clId="Web-{99677F92-852B-7890-605C-C41BFDB97CDD}" dt="2023-10-01T19:36:16.460" v="160" actId="20577"/>
        <pc:sldMkLst>
          <pc:docMk/>
          <pc:sldMk cId="3511469910" sldId="269"/>
        </pc:sldMkLst>
        <pc:spChg chg="mod">
          <ac:chgData name="Fox, Jenna Elizabeth" userId="S::jef5600@psu.edu::9fa38525-ec20-451f-b9c6-051aade207ad" providerId="AD" clId="Web-{99677F92-852B-7890-605C-C41BFDB97CDD}" dt="2023-10-01T19:36:16.460" v="160" actId="20577"/>
          <ac:spMkLst>
            <pc:docMk/>
            <pc:sldMk cId="3511469910" sldId="269"/>
            <ac:spMk id="2" creationId="{B8D0CDE9-F9F9-095A-7A24-BD2192A4CF82}"/>
          </ac:spMkLst>
        </pc:spChg>
      </pc:sldChg>
      <pc:sldChg chg="modSp">
        <pc:chgData name="Fox, Jenna Elizabeth" userId="S::jef5600@psu.edu::9fa38525-ec20-451f-b9c6-051aade207ad" providerId="AD" clId="Web-{99677F92-852B-7890-605C-C41BFDB97CDD}" dt="2023-10-01T19:05:14.875" v="45" actId="20577"/>
        <pc:sldMkLst>
          <pc:docMk/>
          <pc:sldMk cId="1073055207" sldId="302"/>
        </pc:sldMkLst>
        <pc:spChg chg="mod">
          <ac:chgData name="Fox, Jenna Elizabeth" userId="S::jef5600@psu.edu::9fa38525-ec20-451f-b9c6-051aade207ad" providerId="AD" clId="Web-{99677F92-852B-7890-605C-C41BFDB97CDD}" dt="2023-10-01T19:04:17.747" v="24" actId="20577"/>
          <ac:spMkLst>
            <pc:docMk/>
            <pc:sldMk cId="1073055207" sldId="302"/>
            <ac:spMk id="2" creationId="{CEF35E8E-4EFC-9675-9C2F-D7110C59645D}"/>
          </ac:spMkLst>
        </pc:spChg>
        <pc:spChg chg="mod">
          <ac:chgData name="Fox, Jenna Elizabeth" userId="S::jef5600@psu.edu::9fa38525-ec20-451f-b9c6-051aade207ad" providerId="AD" clId="Web-{99677F92-852B-7890-605C-C41BFDB97CDD}" dt="2023-10-01T19:05:14.875" v="45" actId="20577"/>
          <ac:spMkLst>
            <pc:docMk/>
            <pc:sldMk cId="1073055207" sldId="302"/>
            <ac:spMk id="3" creationId="{270DD7F2-857D-A2BF-0582-3512AC45CAFA}"/>
          </ac:spMkLst>
        </pc:spChg>
      </pc:sldChg>
      <pc:sldChg chg="modSp new">
        <pc:chgData name="Fox, Jenna Elizabeth" userId="S::jef5600@psu.edu::9fa38525-ec20-451f-b9c6-051aade207ad" providerId="AD" clId="Web-{99677F92-852B-7890-605C-C41BFDB97CDD}" dt="2023-10-01T19:04:02.450" v="15" actId="20577"/>
        <pc:sldMkLst>
          <pc:docMk/>
          <pc:sldMk cId="1036759718" sldId="308"/>
        </pc:sldMkLst>
        <pc:spChg chg="mod">
          <ac:chgData name="Fox, Jenna Elizabeth" userId="S::jef5600@psu.edu::9fa38525-ec20-451f-b9c6-051aade207ad" providerId="AD" clId="Web-{99677F92-852B-7890-605C-C41BFDB97CDD}" dt="2023-10-01T19:04:02.450" v="15" actId="20577"/>
          <ac:spMkLst>
            <pc:docMk/>
            <pc:sldMk cId="1036759718" sldId="308"/>
            <ac:spMk id="2" creationId="{6FDB0A13-B2DD-E0E8-5288-957CC657D5B6}"/>
          </ac:spMkLst>
        </pc:spChg>
      </pc:sldChg>
      <pc:sldChg chg="modSp new">
        <pc:chgData name="Fox, Jenna Elizabeth" userId="S::jef5600@psu.edu::9fa38525-ec20-451f-b9c6-051aade207ad" providerId="AD" clId="Web-{99677F92-852B-7890-605C-C41BFDB97CDD}" dt="2023-10-01T19:04:37.358" v="38" actId="20577"/>
        <pc:sldMkLst>
          <pc:docMk/>
          <pc:sldMk cId="1126411038" sldId="309"/>
        </pc:sldMkLst>
        <pc:spChg chg="mod">
          <ac:chgData name="Fox, Jenna Elizabeth" userId="S::jef5600@psu.edu::9fa38525-ec20-451f-b9c6-051aade207ad" providerId="AD" clId="Web-{99677F92-852B-7890-605C-C41BFDB97CDD}" dt="2023-10-01T19:04:32.748" v="34" actId="20577"/>
          <ac:spMkLst>
            <pc:docMk/>
            <pc:sldMk cId="1126411038" sldId="309"/>
            <ac:spMk id="2" creationId="{12EC7C9F-5EE3-BBFE-BD91-D274A7FCBB5D}"/>
          </ac:spMkLst>
        </pc:spChg>
        <pc:spChg chg="mod">
          <ac:chgData name="Fox, Jenna Elizabeth" userId="S::jef5600@psu.edu::9fa38525-ec20-451f-b9c6-051aade207ad" providerId="AD" clId="Web-{99677F92-852B-7890-605C-C41BFDB97CDD}" dt="2023-10-01T19:04:37.358" v="38" actId="20577"/>
          <ac:spMkLst>
            <pc:docMk/>
            <pc:sldMk cId="1126411038" sldId="309"/>
            <ac:spMk id="3" creationId="{68D55FD8-B2AA-5869-F2E8-359B748B6CA4}"/>
          </ac:spMkLst>
        </pc:spChg>
      </pc:sldChg>
      <pc:sldChg chg="modSp new">
        <pc:chgData name="Fox, Jenna Elizabeth" userId="S::jef5600@psu.edu::9fa38525-ec20-451f-b9c6-051aade207ad" providerId="AD" clId="Web-{99677F92-852B-7890-605C-C41BFDB97CDD}" dt="2023-10-01T19:10:25.731" v="108" actId="20577"/>
        <pc:sldMkLst>
          <pc:docMk/>
          <pc:sldMk cId="2535476813" sldId="310"/>
        </pc:sldMkLst>
        <pc:spChg chg="mod">
          <ac:chgData name="Fox, Jenna Elizabeth" userId="S::jef5600@psu.edu::9fa38525-ec20-451f-b9c6-051aade207ad" providerId="AD" clId="Web-{99677F92-852B-7890-605C-C41BFDB97CDD}" dt="2023-10-01T19:06:06.658" v="66" actId="20577"/>
          <ac:spMkLst>
            <pc:docMk/>
            <pc:sldMk cId="2535476813" sldId="310"/>
            <ac:spMk id="2" creationId="{0CEDFDDA-3E0B-5FAE-0BF3-85344E32510B}"/>
          </ac:spMkLst>
        </pc:spChg>
        <pc:spChg chg="mod">
          <ac:chgData name="Fox, Jenna Elizabeth" userId="S::jef5600@psu.edu::9fa38525-ec20-451f-b9c6-051aade207ad" providerId="AD" clId="Web-{99677F92-852B-7890-605C-C41BFDB97CDD}" dt="2023-10-01T19:10:25.731" v="108" actId="20577"/>
          <ac:spMkLst>
            <pc:docMk/>
            <pc:sldMk cId="2535476813" sldId="310"/>
            <ac:spMk id="3" creationId="{A64C6E33-2F3C-4CA7-544E-A8F8A246B7E4}"/>
          </ac:spMkLst>
        </pc:spChg>
      </pc:sldChg>
      <pc:sldChg chg="new del">
        <pc:chgData name="Fox, Jenna Elizabeth" userId="S::jef5600@psu.edu::9fa38525-ec20-451f-b9c6-051aade207ad" providerId="AD" clId="Web-{99677F92-852B-7890-605C-C41BFDB97CDD}" dt="2023-10-01T19:05:36.860" v="47"/>
        <pc:sldMkLst>
          <pc:docMk/>
          <pc:sldMk cId="3939810716" sldId="310"/>
        </pc:sldMkLst>
      </pc:sldChg>
      <pc:sldChg chg="modSp new del">
        <pc:chgData name="Fox, Jenna Elizabeth" userId="S::jef5600@psu.edu::9fa38525-ec20-451f-b9c6-051aade207ad" providerId="AD" clId="Web-{99677F92-852B-7890-605C-C41BFDB97CDD}" dt="2023-10-01T19:05:55.017" v="57"/>
        <pc:sldMkLst>
          <pc:docMk/>
          <pc:sldMk cId="4202555172" sldId="310"/>
        </pc:sldMkLst>
        <pc:spChg chg="mod">
          <ac:chgData name="Fox, Jenna Elizabeth" userId="S::jef5600@psu.edu::9fa38525-ec20-451f-b9c6-051aade207ad" providerId="AD" clId="Web-{99677F92-852B-7890-605C-C41BFDB97CDD}" dt="2023-10-01T19:05:51.704" v="56" actId="20577"/>
          <ac:spMkLst>
            <pc:docMk/>
            <pc:sldMk cId="4202555172" sldId="310"/>
            <ac:spMk id="2" creationId="{8750BAF9-BBFA-A8C5-EFE7-EF9C1E08CA57}"/>
          </ac:spMkLst>
        </pc:spChg>
      </pc:sldChg>
    </pc:docChg>
  </pc:docChgLst>
  <pc:docChgLst>
    <pc:chgData name="Feliciano, Daniel" userId="S::dqf5308@psu.edu::905a2b6f-2ca4-4d35-8185-a703213acc9b" providerId="AD" clId="Web-{922AAC97-5B01-EBD3-6378-B4442BC111B0}"/>
    <pc:docChg chg="modSld">
      <pc:chgData name="Feliciano, Daniel" userId="S::dqf5308@psu.edu::905a2b6f-2ca4-4d35-8185-a703213acc9b" providerId="AD" clId="Web-{922AAC97-5B01-EBD3-6378-B4442BC111B0}" dt="2023-10-04T19:04:13.926" v="301"/>
      <pc:docMkLst>
        <pc:docMk/>
      </pc:docMkLst>
      <pc:sldChg chg="modSp modNotes">
        <pc:chgData name="Feliciano, Daniel" userId="S::dqf5308@psu.edu::905a2b6f-2ca4-4d35-8185-a703213acc9b" providerId="AD" clId="Web-{922AAC97-5B01-EBD3-6378-B4442BC111B0}" dt="2023-10-04T17:50:56.192" v="209"/>
        <pc:sldMkLst>
          <pc:docMk/>
          <pc:sldMk cId="1073055207" sldId="302"/>
        </pc:sldMkLst>
        <pc:spChg chg="mod">
          <ac:chgData name="Feliciano, Daniel" userId="S::dqf5308@psu.edu::905a2b6f-2ca4-4d35-8185-a703213acc9b" providerId="AD" clId="Web-{922AAC97-5B01-EBD3-6378-B4442BC111B0}" dt="2023-10-04T17:49:58.376" v="132" actId="20577"/>
          <ac:spMkLst>
            <pc:docMk/>
            <pc:sldMk cId="1073055207" sldId="302"/>
            <ac:spMk id="3" creationId="{270DD7F2-857D-A2BF-0582-3512AC45CAFA}"/>
          </ac:spMkLst>
        </pc:spChg>
      </pc:sldChg>
      <pc:sldChg chg="modNotes">
        <pc:chgData name="Feliciano, Daniel" userId="S::dqf5308@psu.edu::905a2b6f-2ca4-4d35-8185-a703213acc9b" providerId="AD" clId="Web-{922AAC97-5B01-EBD3-6378-B4442BC111B0}" dt="2023-10-04T17:37:36.980" v="97"/>
        <pc:sldMkLst>
          <pc:docMk/>
          <pc:sldMk cId="3969011078" sldId="304"/>
        </pc:sldMkLst>
      </pc:sldChg>
      <pc:sldChg chg="modSp modNotes">
        <pc:chgData name="Feliciano, Daniel" userId="S::dqf5308@psu.edu::905a2b6f-2ca4-4d35-8185-a703213acc9b" providerId="AD" clId="Web-{922AAC97-5B01-EBD3-6378-B4442BC111B0}" dt="2023-10-04T19:04:13.926" v="301"/>
        <pc:sldMkLst>
          <pc:docMk/>
          <pc:sldMk cId="1036759718" sldId="308"/>
        </pc:sldMkLst>
        <pc:spChg chg="mod">
          <ac:chgData name="Feliciano, Daniel" userId="S::dqf5308@psu.edu::905a2b6f-2ca4-4d35-8185-a703213acc9b" providerId="AD" clId="Web-{922AAC97-5B01-EBD3-6378-B4442BC111B0}" dt="2023-10-04T18:05:23.941" v="215" actId="20577"/>
          <ac:spMkLst>
            <pc:docMk/>
            <pc:sldMk cId="1036759718" sldId="308"/>
            <ac:spMk id="3" creationId="{5709720B-9BCE-7FA2-DA0D-FDE012F05C80}"/>
          </ac:spMkLst>
        </pc:spChg>
      </pc:sldChg>
      <pc:sldChg chg="modSp">
        <pc:chgData name="Feliciano, Daniel" userId="S::dqf5308@psu.edu::905a2b6f-2ca4-4d35-8185-a703213acc9b" providerId="AD" clId="Web-{922AAC97-5B01-EBD3-6378-B4442BC111B0}" dt="2023-10-04T17:38:14.108" v="98" actId="1076"/>
        <pc:sldMkLst>
          <pc:docMk/>
          <pc:sldMk cId="1126411038" sldId="309"/>
        </pc:sldMkLst>
        <pc:picChg chg="mod">
          <ac:chgData name="Feliciano, Daniel" userId="S::dqf5308@psu.edu::905a2b6f-2ca4-4d35-8185-a703213acc9b" providerId="AD" clId="Web-{922AAC97-5B01-EBD3-6378-B4442BC111B0}" dt="2023-10-04T17:38:14.108" v="98" actId="1076"/>
          <ac:picMkLst>
            <pc:docMk/>
            <pc:sldMk cId="1126411038" sldId="309"/>
            <ac:picMk id="4" creationId="{EBE69BFB-5D84-E320-B9D4-2B77356BB9A0}"/>
          </ac:picMkLst>
        </pc:picChg>
      </pc:sldChg>
    </pc:docChg>
  </pc:docChgLst>
  <pc:docChgLst>
    <pc:chgData clId="Web-{15352F13-4AAD-BD48-EAC4-29EE51DF513F}"/>
    <pc:docChg chg="modSld">
      <pc:chgData name="" userId="" providerId="" clId="Web-{15352F13-4AAD-BD48-EAC4-29EE51DF513F}" dt="2023-09-25T16:22:40.763" v="11" actId="20577"/>
      <pc:docMkLst>
        <pc:docMk/>
      </pc:docMkLst>
      <pc:sldChg chg="modSp">
        <pc:chgData name="" userId="" providerId="" clId="Web-{15352F13-4AAD-BD48-EAC4-29EE51DF513F}" dt="2023-09-25T16:22:40.763" v="11" actId="20577"/>
        <pc:sldMkLst>
          <pc:docMk/>
          <pc:sldMk cId="0" sldId="256"/>
        </pc:sldMkLst>
        <pc:spChg chg="mod">
          <ac:chgData name="" userId="" providerId="" clId="Web-{15352F13-4AAD-BD48-EAC4-29EE51DF513F}" dt="2023-09-25T16:22:40.763" v="11" actId="20577"/>
          <ac:spMkLst>
            <pc:docMk/>
            <pc:sldMk cId="0" sldId="256"/>
            <ac:spMk id="219" creationId="{00000000-0000-0000-0000-000000000000}"/>
          </ac:spMkLst>
        </pc:spChg>
      </pc:sldChg>
    </pc:docChg>
  </pc:docChgLst>
  <pc:docChgLst>
    <pc:chgData name="Ortiz, Jackson" userId="S::jto5166@psu.edu::d17fbcd9-3ac7-4865-9723-cd7aae299e5a" providerId="AD" clId="Web-{C092D948-6BF7-3CD9-BA08-C209650D6009}"/>
    <pc:docChg chg="modSld">
      <pc:chgData name="Ortiz, Jackson" userId="S::jto5166@psu.edu::d17fbcd9-3ac7-4865-9723-cd7aae299e5a" providerId="AD" clId="Web-{C092D948-6BF7-3CD9-BA08-C209650D6009}" dt="2023-10-04T07:05:48.246" v="4" actId="14100"/>
      <pc:docMkLst>
        <pc:docMk/>
      </pc:docMkLst>
      <pc:sldChg chg="addSp modSp">
        <pc:chgData name="Ortiz, Jackson" userId="S::jto5166@psu.edu::d17fbcd9-3ac7-4865-9723-cd7aae299e5a" providerId="AD" clId="Web-{C092D948-6BF7-3CD9-BA08-C209650D6009}" dt="2023-10-04T07:05:48.246" v="4" actId="14100"/>
        <pc:sldMkLst>
          <pc:docMk/>
          <pc:sldMk cId="0" sldId="278"/>
        </pc:sldMkLst>
        <pc:picChg chg="add mod">
          <ac:chgData name="Ortiz, Jackson" userId="S::jto5166@psu.edu::d17fbcd9-3ac7-4865-9723-cd7aae299e5a" providerId="AD" clId="Web-{C092D948-6BF7-3CD9-BA08-C209650D6009}" dt="2023-10-04T07:05:48.246" v="4" actId="14100"/>
          <ac:picMkLst>
            <pc:docMk/>
            <pc:sldMk cId="0" sldId="278"/>
            <ac:picMk id="2" creationId="{95B168CD-A387-CF58-B225-B89AC1AD1986}"/>
          </ac:picMkLst>
        </pc:picChg>
      </pc:sldChg>
    </pc:docChg>
  </pc:docChgLst>
  <pc:docChgLst>
    <pc:chgData name="Fox, Jenna Elizabeth" userId="S::jef5600@psu.edu::9fa38525-ec20-451f-b9c6-051aade207ad" providerId="AD" clId="Web-{1FA06442-AFEB-399D-12D2-A6B0EBECFFC0}"/>
    <pc:docChg chg="addSld modSld">
      <pc:chgData name="Fox, Jenna Elizabeth" userId="S::jef5600@psu.edu::9fa38525-ec20-451f-b9c6-051aade207ad" providerId="AD" clId="Web-{1FA06442-AFEB-399D-12D2-A6B0EBECFFC0}" dt="2023-10-03T15:19:35.514" v="99" actId="20577"/>
      <pc:docMkLst>
        <pc:docMk/>
      </pc:docMkLst>
      <pc:sldChg chg="modSp new">
        <pc:chgData name="Fox, Jenna Elizabeth" userId="S::jef5600@psu.edu::9fa38525-ec20-451f-b9c6-051aade207ad" providerId="AD" clId="Web-{1FA06442-AFEB-399D-12D2-A6B0EBECFFC0}" dt="2023-10-03T15:19:35.514" v="99" actId="20577"/>
        <pc:sldMkLst>
          <pc:docMk/>
          <pc:sldMk cId="761278034" sldId="316"/>
        </pc:sldMkLst>
        <pc:spChg chg="mod">
          <ac:chgData name="Fox, Jenna Elizabeth" userId="S::jef5600@psu.edu::9fa38525-ec20-451f-b9c6-051aade207ad" providerId="AD" clId="Web-{1FA06442-AFEB-399D-12D2-A6B0EBECFFC0}" dt="2023-10-03T14:29:23.333" v="4" actId="20577"/>
          <ac:spMkLst>
            <pc:docMk/>
            <pc:sldMk cId="761278034" sldId="316"/>
            <ac:spMk id="2" creationId="{E669E352-BB2B-C00F-E3AD-211D83F5CEDB}"/>
          </ac:spMkLst>
        </pc:spChg>
        <pc:spChg chg="mod">
          <ac:chgData name="Fox, Jenna Elizabeth" userId="S::jef5600@psu.edu::9fa38525-ec20-451f-b9c6-051aade207ad" providerId="AD" clId="Web-{1FA06442-AFEB-399D-12D2-A6B0EBECFFC0}" dt="2023-10-03T15:19:35.514" v="99" actId="20577"/>
          <ac:spMkLst>
            <pc:docMk/>
            <pc:sldMk cId="761278034" sldId="316"/>
            <ac:spMk id="3" creationId="{AE9BB954-6E37-A80C-02B1-FE882189EAE7}"/>
          </ac:spMkLst>
        </pc:spChg>
      </pc:sldChg>
    </pc:docChg>
  </pc:docChgLst>
  <pc:docChgLst>
    <pc:chgData name="Fox, Jenna Elizabeth" userId="S::jef5600@psu.edu::9fa38525-ec20-451f-b9c6-051aade207ad" providerId="AD" clId="Web-{15FBD320-9690-DCC7-4434-CF51025A2EEE}"/>
    <pc:docChg chg="addSld modSld sldOrd">
      <pc:chgData name="Fox, Jenna Elizabeth" userId="S::jef5600@psu.edu::9fa38525-ec20-451f-b9c6-051aade207ad" providerId="AD" clId="Web-{15FBD320-9690-DCC7-4434-CF51025A2EEE}" dt="2023-10-02T21:41:33.583" v="64" actId="20577"/>
      <pc:docMkLst>
        <pc:docMk/>
      </pc:docMkLst>
      <pc:sldChg chg="ord">
        <pc:chgData name="Fox, Jenna Elizabeth" userId="S::jef5600@psu.edu::9fa38525-ec20-451f-b9c6-051aade207ad" providerId="AD" clId="Web-{15FBD320-9690-DCC7-4434-CF51025A2EEE}" dt="2023-10-02T21:35:51.479" v="3"/>
        <pc:sldMkLst>
          <pc:docMk/>
          <pc:sldMk cId="591843397" sldId="298"/>
        </pc:sldMkLst>
      </pc:sldChg>
      <pc:sldChg chg="modSp">
        <pc:chgData name="Fox, Jenna Elizabeth" userId="S::jef5600@psu.edu::9fa38525-ec20-451f-b9c6-051aade207ad" providerId="AD" clId="Web-{15FBD320-9690-DCC7-4434-CF51025A2EEE}" dt="2023-10-02T21:37:40.409" v="15" actId="20577"/>
        <pc:sldMkLst>
          <pc:docMk/>
          <pc:sldMk cId="1036759718" sldId="308"/>
        </pc:sldMkLst>
        <pc:spChg chg="mod">
          <ac:chgData name="Fox, Jenna Elizabeth" userId="S::jef5600@psu.edu::9fa38525-ec20-451f-b9c6-051aade207ad" providerId="AD" clId="Web-{15FBD320-9690-DCC7-4434-CF51025A2EEE}" dt="2023-10-02T21:37:40.409" v="15" actId="20577"/>
          <ac:spMkLst>
            <pc:docMk/>
            <pc:sldMk cId="1036759718" sldId="308"/>
            <ac:spMk id="3" creationId="{5709720B-9BCE-7FA2-DA0D-FDE012F05C80}"/>
          </ac:spMkLst>
        </pc:spChg>
      </pc:sldChg>
      <pc:sldChg chg="ord">
        <pc:chgData name="Fox, Jenna Elizabeth" userId="S::jef5600@psu.edu::9fa38525-ec20-451f-b9c6-051aade207ad" providerId="AD" clId="Web-{15FBD320-9690-DCC7-4434-CF51025A2EEE}" dt="2023-10-02T21:36:00.698" v="4"/>
        <pc:sldMkLst>
          <pc:docMk/>
          <pc:sldMk cId="1126411038" sldId="309"/>
        </pc:sldMkLst>
      </pc:sldChg>
      <pc:sldChg chg="modSp new">
        <pc:chgData name="Fox, Jenna Elizabeth" userId="S::jef5600@psu.edu::9fa38525-ec20-451f-b9c6-051aade207ad" providerId="AD" clId="Web-{15FBD320-9690-DCC7-4434-CF51025A2EEE}" dt="2023-10-02T21:40:27.765" v="46" actId="20577"/>
        <pc:sldMkLst>
          <pc:docMk/>
          <pc:sldMk cId="2937125613" sldId="311"/>
        </pc:sldMkLst>
        <pc:spChg chg="mod">
          <ac:chgData name="Fox, Jenna Elizabeth" userId="S::jef5600@psu.edu::9fa38525-ec20-451f-b9c6-051aade207ad" providerId="AD" clId="Web-{15FBD320-9690-DCC7-4434-CF51025A2EEE}" dt="2023-10-02T21:39:42.793" v="20" actId="20577"/>
          <ac:spMkLst>
            <pc:docMk/>
            <pc:sldMk cId="2937125613" sldId="311"/>
            <ac:spMk id="2" creationId="{A3280547-35BA-9C3A-2EAC-04BB9B6390EC}"/>
          </ac:spMkLst>
        </pc:spChg>
        <pc:spChg chg="mod">
          <ac:chgData name="Fox, Jenna Elizabeth" userId="S::jef5600@psu.edu::9fa38525-ec20-451f-b9c6-051aade207ad" providerId="AD" clId="Web-{15FBD320-9690-DCC7-4434-CF51025A2EEE}" dt="2023-10-02T21:40:27.765" v="46" actId="20577"/>
          <ac:spMkLst>
            <pc:docMk/>
            <pc:sldMk cId="2937125613" sldId="311"/>
            <ac:spMk id="3" creationId="{634BDE98-2FA4-271E-3617-C4855AB3C945}"/>
          </ac:spMkLst>
        </pc:spChg>
      </pc:sldChg>
      <pc:sldChg chg="modSp new">
        <pc:chgData name="Fox, Jenna Elizabeth" userId="S::jef5600@psu.edu::9fa38525-ec20-451f-b9c6-051aade207ad" providerId="AD" clId="Web-{15FBD320-9690-DCC7-4434-CF51025A2EEE}" dt="2023-10-02T21:40:46.392" v="48" actId="20577"/>
        <pc:sldMkLst>
          <pc:docMk/>
          <pc:sldMk cId="2906223326" sldId="312"/>
        </pc:sldMkLst>
        <pc:spChg chg="mod">
          <ac:chgData name="Fox, Jenna Elizabeth" userId="S::jef5600@psu.edu::9fa38525-ec20-451f-b9c6-051aade207ad" providerId="AD" clId="Web-{15FBD320-9690-DCC7-4434-CF51025A2EEE}" dt="2023-10-02T21:39:47.653" v="24" actId="20577"/>
          <ac:spMkLst>
            <pc:docMk/>
            <pc:sldMk cId="2906223326" sldId="312"/>
            <ac:spMk id="2" creationId="{4D3A7B73-5003-F09C-6F45-C83896361533}"/>
          </ac:spMkLst>
        </pc:spChg>
        <pc:spChg chg="mod">
          <ac:chgData name="Fox, Jenna Elizabeth" userId="S::jef5600@psu.edu::9fa38525-ec20-451f-b9c6-051aade207ad" providerId="AD" clId="Web-{15FBD320-9690-DCC7-4434-CF51025A2EEE}" dt="2023-10-02T21:40:46.392" v="48" actId="20577"/>
          <ac:spMkLst>
            <pc:docMk/>
            <pc:sldMk cId="2906223326" sldId="312"/>
            <ac:spMk id="3" creationId="{95C0DB2B-4FCE-2BE4-D667-9DC2E61A4B9E}"/>
          </ac:spMkLst>
        </pc:spChg>
      </pc:sldChg>
      <pc:sldChg chg="modSp new">
        <pc:chgData name="Fox, Jenna Elizabeth" userId="S::jef5600@psu.edu::9fa38525-ec20-451f-b9c6-051aade207ad" providerId="AD" clId="Web-{15FBD320-9690-DCC7-4434-CF51025A2EEE}" dt="2023-10-02T21:41:33.583" v="64" actId="20577"/>
        <pc:sldMkLst>
          <pc:docMk/>
          <pc:sldMk cId="2801466004" sldId="313"/>
        </pc:sldMkLst>
        <pc:spChg chg="mod">
          <ac:chgData name="Fox, Jenna Elizabeth" userId="S::jef5600@psu.edu::9fa38525-ec20-451f-b9c6-051aade207ad" providerId="AD" clId="Web-{15FBD320-9690-DCC7-4434-CF51025A2EEE}" dt="2023-10-02T21:39:56.982" v="33" actId="20577"/>
          <ac:spMkLst>
            <pc:docMk/>
            <pc:sldMk cId="2801466004" sldId="313"/>
            <ac:spMk id="2" creationId="{246834AA-1EC4-A32C-BE30-B116D4BCE368}"/>
          </ac:spMkLst>
        </pc:spChg>
        <pc:spChg chg="mod">
          <ac:chgData name="Fox, Jenna Elizabeth" userId="S::jef5600@psu.edu::9fa38525-ec20-451f-b9c6-051aade207ad" providerId="AD" clId="Web-{15FBD320-9690-DCC7-4434-CF51025A2EEE}" dt="2023-10-02T21:41:33.583" v="64" actId="20577"/>
          <ac:spMkLst>
            <pc:docMk/>
            <pc:sldMk cId="2801466004" sldId="313"/>
            <ac:spMk id="3" creationId="{5E999238-D651-7C9E-D70B-0CE7A8914222}"/>
          </ac:spMkLst>
        </pc:spChg>
      </pc:sldChg>
      <pc:sldChg chg="modSp new">
        <pc:chgData name="Fox, Jenna Elizabeth" userId="S::jef5600@psu.edu::9fa38525-ec20-451f-b9c6-051aade207ad" providerId="AD" clId="Web-{15FBD320-9690-DCC7-4434-CF51025A2EEE}" dt="2023-10-02T21:41:24.660" v="63" actId="20577"/>
        <pc:sldMkLst>
          <pc:docMk/>
          <pc:sldMk cId="2471405672" sldId="314"/>
        </pc:sldMkLst>
        <pc:spChg chg="mod">
          <ac:chgData name="Fox, Jenna Elizabeth" userId="S::jef5600@psu.edu::9fa38525-ec20-451f-b9c6-051aade207ad" providerId="AD" clId="Web-{15FBD320-9690-DCC7-4434-CF51025A2EEE}" dt="2023-10-02T21:40:10.717" v="44" actId="20577"/>
          <ac:spMkLst>
            <pc:docMk/>
            <pc:sldMk cId="2471405672" sldId="314"/>
            <ac:spMk id="2" creationId="{48942F3F-1AC6-EF14-38E1-60ADBC18F005}"/>
          </ac:spMkLst>
        </pc:spChg>
        <pc:spChg chg="mod">
          <ac:chgData name="Fox, Jenna Elizabeth" userId="S::jef5600@psu.edu::9fa38525-ec20-451f-b9c6-051aade207ad" providerId="AD" clId="Web-{15FBD320-9690-DCC7-4434-CF51025A2EEE}" dt="2023-10-02T21:41:24.660" v="63" actId="20577"/>
          <ac:spMkLst>
            <pc:docMk/>
            <pc:sldMk cId="2471405672" sldId="314"/>
            <ac:spMk id="3" creationId="{BC3992F3-50F9-2B6C-75BD-AF8D503E2843}"/>
          </ac:spMkLst>
        </pc:spChg>
      </pc:sldChg>
    </pc:docChg>
  </pc:docChgLst>
  <pc:docChgLst>
    <pc:chgData name="Feliciano, Daniel" userId="S::dqf5308@psu.edu::905a2b6f-2ca4-4d35-8185-a703213acc9b" providerId="AD" clId="Web-{460F4B3F-E100-6142-7C66-2DFDC2EA9D51}"/>
    <pc:docChg chg="modSld">
      <pc:chgData name="Feliciano, Daniel" userId="S::dqf5308@psu.edu::905a2b6f-2ca4-4d35-8185-a703213acc9b" providerId="AD" clId="Web-{460F4B3F-E100-6142-7C66-2DFDC2EA9D51}" dt="2023-10-03T04:26:25.568" v="422" actId="20577"/>
      <pc:docMkLst>
        <pc:docMk/>
      </pc:docMkLst>
      <pc:sldChg chg="addSp modSp modNotes">
        <pc:chgData name="Feliciano, Daniel" userId="S::dqf5308@psu.edu::905a2b6f-2ca4-4d35-8185-a703213acc9b" providerId="AD" clId="Web-{460F4B3F-E100-6142-7C66-2DFDC2EA9D51}" dt="2023-10-03T04:09:05.792" v="199" actId="20577"/>
        <pc:sldMkLst>
          <pc:docMk/>
          <pc:sldMk cId="2385852526" sldId="300"/>
        </pc:sldMkLst>
        <pc:spChg chg="mod">
          <ac:chgData name="Feliciano, Daniel" userId="S::dqf5308@psu.edu::905a2b6f-2ca4-4d35-8185-a703213acc9b" providerId="AD" clId="Web-{460F4B3F-E100-6142-7C66-2DFDC2EA9D51}" dt="2023-10-03T04:09:05.792" v="199" actId="20577"/>
          <ac:spMkLst>
            <pc:docMk/>
            <pc:sldMk cId="2385852526" sldId="300"/>
            <ac:spMk id="3" creationId="{270DD7F2-857D-A2BF-0582-3512AC45CAFA}"/>
          </ac:spMkLst>
        </pc:spChg>
        <pc:picChg chg="add mod">
          <ac:chgData name="Feliciano, Daniel" userId="S::dqf5308@psu.edu::905a2b6f-2ca4-4d35-8185-a703213acc9b" providerId="AD" clId="Web-{460F4B3F-E100-6142-7C66-2DFDC2EA9D51}" dt="2023-10-03T04:08:27.447" v="184" actId="14100"/>
          <ac:picMkLst>
            <pc:docMk/>
            <pc:sldMk cId="2385852526" sldId="300"/>
            <ac:picMk id="5" creationId="{6D2A3DA3-6D19-670C-4152-9E7D8B613D12}"/>
          </ac:picMkLst>
        </pc:picChg>
      </pc:sldChg>
      <pc:sldChg chg="modSp modNotes">
        <pc:chgData name="Feliciano, Daniel" userId="S::dqf5308@psu.edu::905a2b6f-2ca4-4d35-8185-a703213acc9b" providerId="AD" clId="Web-{460F4B3F-E100-6142-7C66-2DFDC2EA9D51}" dt="2023-10-03T04:13:08.392" v="202" actId="20577"/>
        <pc:sldMkLst>
          <pc:docMk/>
          <pc:sldMk cId="1183264755" sldId="301"/>
        </pc:sldMkLst>
        <pc:spChg chg="mod">
          <ac:chgData name="Feliciano, Daniel" userId="S::dqf5308@psu.edu::905a2b6f-2ca4-4d35-8185-a703213acc9b" providerId="AD" clId="Web-{460F4B3F-E100-6142-7C66-2DFDC2EA9D51}" dt="2023-10-03T04:13:08.392" v="202" actId="20577"/>
          <ac:spMkLst>
            <pc:docMk/>
            <pc:sldMk cId="1183264755" sldId="301"/>
            <ac:spMk id="3" creationId="{270DD7F2-857D-A2BF-0582-3512AC45CAFA}"/>
          </ac:spMkLst>
        </pc:spChg>
      </pc:sldChg>
      <pc:sldChg chg="modSp">
        <pc:chgData name="Feliciano, Daniel" userId="S::dqf5308@psu.edu::905a2b6f-2ca4-4d35-8185-a703213acc9b" providerId="AD" clId="Web-{460F4B3F-E100-6142-7C66-2DFDC2EA9D51}" dt="2023-10-03T04:18:28.369" v="315" actId="20577"/>
        <pc:sldMkLst>
          <pc:docMk/>
          <pc:sldMk cId="1073055207" sldId="302"/>
        </pc:sldMkLst>
        <pc:spChg chg="mod">
          <ac:chgData name="Feliciano, Daniel" userId="S::dqf5308@psu.edu::905a2b6f-2ca4-4d35-8185-a703213acc9b" providerId="AD" clId="Web-{460F4B3F-E100-6142-7C66-2DFDC2EA9D51}" dt="2023-10-03T04:18:28.369" v="315" actId="20577"/>
          <ac:spMkLst>
            <pc:docMk/>
            <pc:sldMk cId="1073055207" sldId="302"/>
            <ac:spMk id="3" creationId="{270DD7F2-857D-A2BF-0582-3512AC45CAFA}"/>
          </ac:spMkLst>
        </pc:spChg>
      </pc:sldChg>
      <pc:sldChg chg="modNotes">
        <pc:chgData name="Feliciano, Daniel" userId="S::dqf5308@psu.edu::905a2b6f-2ca4-4d35-8185-a703213acc9b" providerId="AD" clId="Web-{460F4B3F-E100-6142-7C66-2DFDC2EA9D51}" dt="2023-10-03T03:11:20.402" v="25"/>
        <pc:sldMkLst>
          <pc:docMk/>
          <pc:sldMk cId="1230585934" sldId="306"/>
        </pc:sldMkLst>
      </pc:sldChg>
      <pc:sldChg chg="modSp">
        <pc:chgData name="Feliciano, Daniel" userId="S::dqf5308@psu.edu::905a2b6f-2ca4-4d35-8185-a703213acc9b" providerId="AD" clId="Web-{460F4B3F-E100-6142-7C66-2DFDC2EA9D51}" dt="2023-10-03T04:26:25.568" v="422" actId="20577"/>
        <pc:sldMkLst>
          <pc:docMk/>
          <pc:sldMk cId="1036759718" sldId="308"/>
        </pc:sldMkLst>
        <pc:spChg chg="mod">
          <ac:chgData name="Feliciano, Daniel" userId="S::dqf5308@psu.edu::905a2b6f-2ca4-4d35-8185-a703213acc9b" providerId="AD" clId="Web-{460F4B3F-E100-6142-7C66-2DFDC2EA9D51}" dt="2023-10-03T04:24:07.971" v="327" actId="20577"/>
          <ac:spMkLst>
            <pc:docMk/>
            <pc:sldMk cId="1036759718" sldId="308"/>
            <ac:spMk id="2" creationId="{6FDB0A13-B2DD-E0E8-5288-957CC657D5B6}"/>
          </ac:spMkLst>
        </pc:spChg>
        <pc:spChg chg="mod">
          <ac:chgData name="Feliciano, Daniel" userId="S::dqf5308@psu.edu::905a2b6f-2ca4-4d35-8185-a703213acc9b" providerId="AD" clId="Web-{460F4B3F-E100-6142-7C66-2DFDC2EA9D51}" dt="2023-10-03T04:26:25.568" v="422" actId="20577"/>
          <ac:spMkLst>
            <pc:docMk/>
            <pc:sldMk cId="1036759718" sldId="308"/>
            <ac:spMk id="3" creationId="{5709720B-9BCE-7FA2-DA0D-FDE012F05C80}"/>
          </ac:spMkLst>
        </pc:spChg>
      </pc:sldChg>
      <pc:sldChg chg="addSp delSp modSp">
        <pc:chgData name="Feliciano, Daniel" userId="S::dqf5308@psu.edu::905a2b6f-2ca4-4d35-8185-a703213acc9b" providerId="AD" clId="Web-{460F4B3F-E100-6142-7C66-2DFDC2EA9D51}" dt="2023-10-03T03:44:48.440" v="124" actId="20577"/>
        <pc:sldMkLst>
          <pc:docMk/>
          <pc:sldMk cId="1126411038" sldId="309"/>
        </pc:sldMkLst>
        <pc:spChg chg="mod">
          <ac:chgData name="Feliciano, Daniel" userId="S::dqf5308@psu.edu::905a2b6f-2ca4-4d35-8185-a703213acc9b" providerId="AD" clId="Web-{460F4B3F-E100-6142-7C66-2DFDC2EA9D51}" dt="2023-10-03T03:44:48.440" v="124" actId="20577"/>
          <ac:spMkLst>
            <pc:docMk/>
            <pc:sldMk cId="1126411038" sldId="309"/>
            <ac:spMk id="3" creationId="{68D55FD8-B2AA-5869-F2E8-359B748B6CA4}"/>
          </ac:spMkLst>
        </pc:spChg>
        <pc:picChg chg="add mod">
          <ac:chgData name="Feliciano, Daniel" userId="S::dqf5308@psu.edu::905a2b6f-2ca4-4d35-8185-a703213acc9b" providerId="AD" clId="Web-{460F4B3F-E100-6142-7C66-2DFDC2EA9D51}" dt="2023-10-03T03:43:54.704" v="57" actId="1076"/>
          <ac:picMkLst>
            <pc:docMk/>
            <pc:sldMk cId="1126411038" sldId="309"/>
            <ac:picMk id="4" creationId="{EBE69BFB-5D84-E320-B9D4-2B77356BB9A0}"/>
          </ac:picMkLst>
        </pc:picChg>
        <pc:picChg chg="add del mod">
          <ac:chgData name="Feliciano, Daniel" userId="S::dqf5308@psu.edu::905a2b6f-2ca4-4d35-8185-a703213acc9b" providerId="AD" clId="Web-{460F4B3F-E100-6142-7C66-2DFDC2EA9D51}" dt="2023-10-03T03:43:50.297" v="54"/>
          <ac:picMkLst>
            <pc:docMk/>
            <pc:sldMk cId="1126411038" sldId="309"/>
            <ac:picMk id="5" creationId="{D2727C57-EFB4-FBF3-C650-9160FE2B88E1}"/>
          </ac:picMkLst>
        </pc:picChg>
      </pc:sldChg>
    </pc:docChg>
  </pc:docChgLst>
  <pc:docChgLst>
    <pc:chgData name="Ortiz, Jackson" userId="S::jto5166@psu.edu::d17fbcd9-3ac7-4865-9723-cd7aae299e5a" providerId="AD" clId="Web-{1B8EDAB2-7D9D-56AF-BD11-5B7F8E2602D8}"/>
    <pc:docChg chg="modSld">
      <pc:chgData name="Ortiz, Jackson" userId="S::jto5166@psu.edu::d17fbcd9-3ac7-4865-9723-cd7aae299e5a" providerId="AD" clId="Web-{1B8EDAB2-7D9D-56AF-BD11-5B7F8E2602D8}" dt="2023-10-04T18:10:02.730" v="148"/>
      <pc:docMkLst>
        <pc:docMk/>
      </pc:docMkLst>
      <pc:sldChg chg="addSp delSp modSp">
        <pc:chgData name="Ortiz, Jackson" userId="S::jto5166@psu.edu::d17fbcd9-3ac7-4865-9723-cd7aae299e5a" providerId="AD" clId="Web-{1B8EDAB2-7D9D-56AF-BD11-5B7F8E2602D8}" dt="2023-10-04T18:10:02.730" v="148"/>
        <pc:sldMkLst>
          <pc:docMk/>
          <pc:sldMk cId="1017493461" sldId="303"/>
        </pc:sldMkLst>
        <pc:spChg chg="mod">
          <ac:chgData name="Ortiz, Jackson" userId="S::jto5166@psu.edu::d17fbcd9-3ac7-4865-9723-cd7aae299e5a" providerId="AD" clId="Web-{1B8EDAB2-7D9D-56AF-BD11-5B7F8E2602D8}" dt="2023-10-04T18:06:31.895" v="132" actId="20577"/>
          <ac:spMkLst>
            <pc:docMk/>
            <pc:sldMk cId="1017493461" sldId="303"/>
            <ac:spMk id="3" creationId="{270DD7F2-857D-A2BF-0582-3512AC45CAFA}"/>
          </ac:spMkLst>
        </pc:spChg>
        <pc:spChg chg="del mod ord">
          <ac:chgData name="Ortiz, Jackson" userId="S::jto5166@psu.edu::d17fbcd9-3ac7-4865-9723-cd7aae299e5a" providerId="AD" clId="Web-{1B8EDAB2-7D9D-56AF-BD11-5B7F8E2602D8}" dt="2023-10-04T18:10:00.355" v="147"/>
          <ac:spMkLst>
            <pc:docMk/>
            <pc:sldMk cId="1017493461" sldId="303"/>
            <ac:spMk id="4" creationId="{C57788C7-C7D0-ED1A-D868-ECD8F8E3816F}"/>
          </ac:spMkLst>
        </pc:spChg>
        <pc:spChg chg="del">
          <ac:chgData name="Ortiz, Jackson" userId="S::jto5166@psu.edu::d17fbcd9-3ac7-4865-9723-cd7aae299e5a" providerId="AD" clId="Web-{1B8EDAB2-7D9D-56AF-BD11-5B7F8E2602D8}" dt="2023-10-04T18:04:43.236" v="88"/>
          <ac:spMkLst>
            <pc:docMk/>
            <pc:sldMk cId="1017493461" sldId="303"/>
            <ac:spMk id="5" creationId="{41EE912B-3C5D-E8D8-006F-EE949CF34AD7}"/>
          </ac:spMkLst>
        </pc:spChg>
        <pc:picChg chg="add del mod">
          <ac:chgData name="Ortiz, Jackson" userId="S::jto5166@psu.edu::d17fbcd9-3ac7-4865-9723-cd7aae299e5a" providerId="AD" clId="Web-{1B8EDAB2-7D9D-56AF-BD11-5B7F8E2602D8}" dt="2023-10-04T18:10:02.730" v="148"/>
          <ac:picMkLst>
            <pc:docMk/>
            <pc:sldMk cId="1017493461" sldId="303"/>
            <ac:picMk id="7" creationId="{C8B00C1A-CD25-E155-7FA3-6F4CB17CB02E}"/>
          </ac:picMkLst>
        </pc:picChg>
      </pc:sldChg>
    </pc:docChg>
  </pc:docChgLst>
  <pc:docChgLst>
    <pc:chgData name="Ortiz, Jackson" userId="S::jto5166@psu.edu::d17fbcd9-3ac7-4865-9723-cd7aae299e5a" providerId="AD" clId="Web-{6ADD5FA8-F38F-075F-89EB-DBC23A4BA0B2}"/>
    <pc:docChg chg="modSld">
      <pc:chgData name="Ortiz, Jackson" userId="S::jto5166@psu.edu::d17fbcd9-3ac7-4865-9723-cd7aae299e5a" providerId="AD" clId="Web-{6ADD5FA8-F38F-075F-89EB-DBC23A4BA0B2}" dt="2023-10-02T09:33:27.537" v="4" actId="20577"/>
      <pc:docMkLst>
        <pc:docMk/>
      </pc:docMkLst>
      <pc:sldChg chg="modSp">
        <pc:chgData name="Ortiz, Jackson" userId="S::jto5166@psu.edu::d17fbcd9-3ac7-4865-9723-cd7aae299e5a" providerId="AD" clId="Web-{6ADD5FA8-F38F-075F-89EB-DBC23A4BA0B2}" dt="2023-10-02T09:33:27.537" v="4" actId="20577"/>
        <pc:sldMkLst>
          <pc:docMk/>
          <pc:sldMk cId="2535476813" sldId="310"/>
        </pc:sldMkLst>
        <pc:spChg chg="mod">
          <ac:chgData name="Ortiz, Jackson" userId="S::jto5166@psu.edu::d17fbcd9-3ac7-4865-9723-cd7aae299e5a" providerId="AD" clId="Web-{6ADD5FA8-F38F-075F-89EB-DBC23A4BA0B2}" dt="2023-10-02T09:33:27.537" v="4" actId="20577"/>
          <ac:spMkLst>
            <pc:docMk/>
            <pc:sldMk cId="2535476813" sldId="310"/>
            <ac:spMk id="3" creationId="{A64C6E33-2F3C-4CA7-544E-A8F8A246B7E4}"/>
          </ac:spMkLst>
        </pc:spChg>
      </pc:sldChg>
    </pc:docChg>
  </pc:docChgLst>
  <pc:docChgLst>
    <pc:chgData name="Ortiz, Jackson" userId="S::jto5166@psu.edu::d17fbcd9-3ac7-4865-9723-cd7aae299e5a" providerId="AD" clId="Web-{15352F13-4AAD-BD48-EAC4-29EE51DF513F}"/>
    <pc:docChg chg="addSld delSld modSld sldOrd">
      <pc:chgData name="Ortiz, Jackson" userId="S::jto5166@psu.edu::d17fbcd9-3ac7-4865-9723-cd7aae299e5a" providerId="AD" clId="Web-{15352F13-4AAD-BD48-EAC4-29EE51DF513F}" dt="2023-09-25T22:28:15.028" v="1380" actId="20577"/>
      <pc:docMkLst>
        <pc:docMk/>
      </pc:docMkLst>
      <pc:sldChg chg="modSp">
        <pc:chgData name="Ortiz, Jackson" userId="S::jto5166@psu.edu::d17fbcd9-3ac7-4865-9723-cd7aae299e5a" providerId="AD" clId="Web-{15352F13-4AAD-BD48-EAC4-29EE51DF513F}" dt="2023-09-25T16:22:52.279" v="3" actId="20577"/>
        <pc:sldMkLst>
          <pc:docMk/>
          <pc:sldMk cId="0" sldId="256"/>
        </pc:sldMkLst>
        <pc:spChg chg="mod">
          <ac:chgData name="Ortiz, Jackson" userId="S::jto5166@psu.edu::d17fbcd9-3ac7-4865-9723-cd7aae299e5a" providerId="AD" clId="Web-{15352F13-4AAD-BD48-EAC4-29EE51DF513F}" dt="2023-09-25T16:22:52.279" v="3" actId="20577"/>
          <ac:spMkLst>
            <pc:docMk/>
            <pc:sldMk cId="0" sldId="256"/>
            <ac:spMk id="219" creationId="{00000000-0000-0000-0000-000000000000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6:34.691" v="84"/>
        <pc:sldMkLst>
          <pc:docMk/>
          <pc:sldMk cId="547283471" sldId="257"/>
        </pc:sldMkLst>
      </pc:sldChg>
      <pc:sldChg chg="del">
        <pc:chgData name="Ortiz, Jackson" userId="S::jto5166@psu.edu::d17fbcd9-3ac7-4865-9723-cd7aae299e5a" providerId="AD" clId="Web-{15352F13-4AAD-BD48-EAC4-29EE51DF513F}" dt="2023-09-25T16:26:30.175" v="82"/>
        <pc:sldMkLst>
          <pc:docMk/>
          <pc:sldMk cId="2038337166" sldId="258"/>
        </pc:sldMkLst>
      </pc:sldChg>
      <pc:sldChg chg="del">
        <pc:chgData name="Ortiz, Jackson" userId="S::jto5166@psu.edu::d17fbcd9-3ac7-4865-9723-cd7aae299e5a" providerId="AD" clId="Web-{15352F13-4AAD-BD48-EAC4-29EE51DF513F}" dt="2023-09-25T16:26:28.315" v="80"/>
        <pc:sldMkLst>
          <pc:docMk/>
          <pc:sldMk cId="945161416" sldId="259"/>
        </pc:sldMkLst>
      </pc:sldChg>
      <pc:sldChg chg="del">
        <pc:chgData name="Ortiz, Jackson" userId="S::jto5166@psu.edu::d17fbcd9-3ac7-4865-9723-cd7aae299e5a" providerId="AD" clId="Web-{15352F13-4AAD-BD48-EAC4-29EE51DF513F}" dt="2023-09-25T16:26:29.081" v="81"/>
        <pc:sldMkLst>
          <pc:docMk/>
          <pc:sldMk cId="2527258987" sldId="260"/>
        </pc:sldMkLst>
      </pc:sldChg>
      <pc:sldChg chg="addSp modSp">
        <pc:chgData name="Ortiz, Jackson" userId="S::jto5166@psu.edu::d17fbcd9-3ac7-4865-9723-cd7aae299e5a" providerId="AD" clId="Web-{15352F13-4AAD-BD48-EAC4-29EE51DF513F}" dt="2023-09-25T21:57:21.352" v="748" actId="20577"/>
        <pc:sldMkLst>
          <pc:docMk/>
          <pc:sldMk cId="2897130464" sldId="261"/>
        </pc:sldMkLst>
        <pc:spChg chg="mod">
          <ac:chgData name="Ortiz, Jackson" userId="S::jto5166@psu.edu::d17fbcd9-3ac7-4865-9723-cd7aae299e5a" providerId="AD" clId="Web-{15352F13-4AAD-BD48-EAC4-29EE51DF513F}" dt="2023-09-25T21:57:21.352" v="748" actId="20577"/>
          <ac:spMkLst>
            <pc:docMk/>
            <pc:sldMk cId="2897130464" sldId="261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6:56:32.986" v="306" actId="20577"/>
          <ac:spMkLst>
            <pc:docMk/>
            <pc:sldMk cId="2897130464" sldId="261"/>
            <ac:spMk id="3" creationId="{270DD7F2-857D-A2BF-0582-3512AC45CAFA}"/>
          </ac:spMkLst>
        </pc:spChg>
        <pc:spChg chg="add mod">
          <ac:chgData name="Ortiz, Jackson" userId="S::jto5166@psu.edu::d17fbcd9-3ac7-4865-9723-cd7aae299e5a" providerId="AD" clId="Web-{15352F13-4AAD-BD48-EAC4-29EE51DF513F}" dt="2023-09-25T16:32:53.670" v="247" actId="20577"/>
          <ac:spMkLst>
            <pc:docMk/>
            <pc:sldMk cId="2897130464" sldId="261"/>
            <ac:spMk id="4" creationId="{C57788C7-C7D0-ED1A-D868-ECD8F8E3816F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6:06.377" v="66"/>
        <pc:sldMkLst>
          <pc:docMk/>
          <pc:sldMk cId="2173117972" sldId="262"/>
        </pc:sldMkLst>
      </pc:sldChg>
      <pc:sldChg chg="del">
        <pc:chgData name="Ortiz, Jackson" userId="S::jto5166@psu.edu::d17fbcd9-3ac7-4865-9723-cd7aae299e5a" providerId="AD" clId="Web-{15352F13-4AAD-BD48-EAC4-29EE51DF513F}" dt="2023-09-25T16:26:27.175" v="79"/>
        <pc:sldMkLst>
          <pc:docMk/>
          <pc:sldMk cId="387145211" sldId="265"/>
        </pc:sldMkLst>
      </pc:sldChg>
      <pc:sldChg chg="del">
        <pc:chgData name="Ortiz, Jackson" userId="S::jto5166@psu.edu::d17fbcd9-3ac7-4865-9723-cd7aae299e5a" providerId="AD" clId="Web-{15352F13-4AAD-BD48-EAC4-29EE51DF513F}" dt="2023-09-25T16:26:03.096" v="65"/>
        <pc:sldMkLst>
          <pc:docMk/>
          <pc:sldMk cId="2453543118" sldId="266"/>
        </pc:sldMkLst>
      </pc:sldChg>
      <pc:sldChg chg="del">
        <pc:chgData name="Ortiz, Jackson" userId="S::jto5166@psu.edu::d17fbcd9-3ac7-4865-9723-cd7aae299e5a" providerId="AD" clId="Web-{15352F13-4AAD-BD48-EAC4-29EE51DF513F}" dt="2023-09-25T16:26:31.410" v="83"/>
        <pc:sldMkLst>
          <pc:docMk/>
          <pc:sldMk cId="356902998" sldId="268"/>
        </pc:sldMkLst>
      </pc:sldChg>
      <pc:sldChg chg="delSp modSp">
        <pc:chgData name="Ortiz, Jackson" userId="S::jto5166@psu.edu::d17fbcd9-3ac7-4865-9723-cd7aae299e5a" providerId="AD" clId="Web-{15352F13-4AAD-BD48-EAC4-29EE51DF513F}" dt="2023-09-25T16:31:54.199" v="225" actId="20577"/>
        <pc:sldMkLst>
          <pc:docMk/>
          <pc:sldMk cId="3511469910" sldId="269"/>
        </pc:sldMkLst>
        <pc:spChg chg="mod">
          <ac:chgData name="Ortiz, Jackson" userId="S::jto5166@psu.edu::d17fbcd9-3ac7-4865-9723-cd7aae299e5a" providerId="AD" clId="Web-{15352F13-4AAD-BD48-EAC4-29EE51DF513F}" dt="2023-09-25T16:31:54.199" v="225" actId="20577"/>
          <ac:spMkLst>
            <pc:docMk/>
            <pc:sldMk cId="3511469910" sldId="269"/>
            <ac:spMk id="2" creationId="{B8D0CDE9-F9F9-095A-7A24-BD2192A4CF82}"/>
          </ac:spMkLst>
        </pc:spChg>
        <pc:picChg chg="mod">
          <ac:chgData name="Ortiz, Jackson" userId="S::jto5166@psu.edu::d17fbcd9-3ac7-4865-9723-cd7aae299e5a" providerId="AD" clId="Web-{15352F13-4AAD-BD48-EAC4-29EE51DF513F}" dt="2023-09-25T16:23:46.796" v="32" actId="1076"/>
          <ac:picMkLst>
            <pc:docMk/>
            <pc:sldMk cId="3511469910" sldId="269"/>
            <ac:picMk id="6" creationId="{D51A5FCA-5F7C-6B2F-5E98-E136D6331468}"/>
          </ac:picMkLst>
        </pc:picChg>
        <pc:picChg chg="mod">
          <ac:chgData name="Ortiz, Jackson" userId="S::jto5166@psu.edu::d17fbcd9-3ac7-4865-9723-cd7aae299e5a" providerId="AD" clId="Web-{15352F13-4AAD-BD48-EAC4-29EE51DF513F}" dt="2023-09-25T16:23:46.811" v="33" actId="1076"/>
          <ac:picMkLst>
            <pc:docMk/>
            <pc:sldMk cId="3511469910" sldId="269"/>
            <ac:picMk id="7" creationId="{03AFC00C-46DA-376E-88C4-B1E58DAA806B}"/>
          </ac:picMkLst>
        </pc:picChg>
        <pc:picChg chg="mod">
          <ac:chgData name="Ortiz, Jackson" userId="S::jto5166@psu.edu::d17fbcd9-3ac7-4865-9723-cd7aae299e5a" providerId="AD" clId="Web-{15352F13-4AAD-BD48-EAC4-29EE51DF513F}" dt="2023-09-25T16:23:58.593" v="34" actId="1076"/>
          <ac:picMkLst>
            <pc:docMk/>
            <pc:sldMk cId="3511469910" sldId="269"/>
            <ac:picMk id="8" creationId="{8A178BDB-96EB-96C4-582D-EE23941A44A2}"/>
          </ac:picMkLst>
        </pc:picChg>
        <pc:picChg chg="del">
          <ac:chgData name="Ortiz, Jackson" userId="S::jto5166@psu.edu::d17fbcd9-3ac7-4865-9723-cd7aae299e5a" providerId="AD" clId="Web-{15352F13-4AAD-BD48-EAC4-29EE51DF513F}" dt="2023-09-25T16:23:28.983" v="31"/>
          <ac:picMkLst>
            <pc:docMk/>
            <pc:sldMk cId="3511469910" sldId="269"/>
            <ac:picMk id="9" creationId="{991C1740-B0A2-446E-CF76-EA00AF2369C8}"/>
          </ac:picMkLst>
        </pc:picChg>
      </pc:sldChg>
      <pc:sldChg chg="modSp">
        <pc:chgData name="Ortiz, Jackson" userId="S::jto5166@psu.edu::d17fbcd9-3ac7-4865-9723-cd7aae299e5a" providerId="AD" clId="Web-{15352F13-4AAD-BD48-EAC4-29EE51DF513F}" dt="2023-09-25T16:23:24.545" v="30" actId="20577"/>
        <pc:sldMkLst>
          <pc:docMk/>
          <pc:sldMk cId="0" sldId="278"/>
        </pc:sldMkLst>
        <pc:spChg chg="mod">
          <ac:chgData name="Ortiz, Jackson" userId="S::jto5166@psu.edu::d17fbcd9-3ac7-4865-9723-cd7aae299e5a" providerId="AD" clId="Web-{15352F13-4AAD-BD48-EAC4-29EE51DF513F}" dt="2023-09-25T16:23:22.233" v="27" actId="20577"/>
          <ac:spMkLst>
            <pc:docMk/>
            <pc:sldMk cId="0" sldId="278"/>
            <ac:spMk id="389" creationId="{00000000-0000-0000-0000-000000000000}"/>
          </ac:spMkLst>
        </pc:spChg>
        <pc:spChg chg="mod">
          <ac:chgData name="Ortiz, Jackson" userId="S::jto5166@psu.edu::d17fbcd9-3ac7-4865-9723-cd7aae299e5a" providerId="AD" clId="Web-{15352F13-4AAD-BD48-EAC4-29EE51DF513F}" dt="2023-09-25T16:23:24.545" v="30" actId="20577"/>
          <ac:spMkLst>
            <pc:docMk/>
            <pc:sldMk cId="0" sldId="278"/>
            <ac:spMk id="390" creationId="{00000000-0000-0000-0000-000000000000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5:21.032" v="62"/>
        <pc:sldMkLst>
          <pc:docMk/>
          <pc:sldMk cId="0" sldId="288"/>
        </pc:sldMkLst>
      </pc:sldChg>
      <pc:sldChg chg="modSp del">
        <pc:chgData name="Ortiz, Jackson" userId="S::jto5166@psu.edu::d17fbcd9-3ac7-4865-9723-cd7aae299e5a" providerId="AD" clId="Web-{15352F13-4AAD-BD48-EAC4-29EE51DF513F}" dt="2023-09-25T16:25:12.829" v="61"/>
        <pc:sldMkLst>
          <pc:docMk/>
          <pc:sldMk cId="1042044862" sldId="289"/>
        </pc:sldMkLst>
        <pc:spChg chg="mod">
          <ac:chgData name="Ortiz, Jackson" userId="S::jto5166@psu.edu::d17fbcd9-3ac7-4865-9723-cd7aae299e5a" providerId="AD" clId="Web-{15352F13-4AAD-BD48-EAC4-29EE51DF513F}" dt="2023-09-25T16:24:30.203" v="47" actId="20577"/>
          <ac:spMkLst>
            <pc:docMk/>
            <pc:sldMk cId="1042044862" sldId="289"/>
            <ac:spMk id="2" creationId="{ECEDC36F-52FC-27DA-A54E-BDF39D38DE3E}"/>
          </ac:spMkLst>
        </pc:spChg>
        <pc:spChg chg="mod">
          <ac:chgData name="Ortiz, Jackson" userId="S::jto5166@psu.edu::d17fbcd9-3ac7-4865-9723-cd7aae299e5a" providerId="AD" clId="Web-{15352F13-4AAD-BD48-EAC4-29EE51DF513F}" dt="2023-09-25T16:24:24.859" v="44" actId="20577"/>
          <ac:spMkLst>
            <pc:docMk/>
            <pc:sldMk cId="1042044862" sldId="289"/>
            <ac:spMk id="5" creationId="{9E6A5452-5AFC-2FA6-0EA0-9AF85C234B8D}"/>
          </ac:spMkLst>
        </pc:spChg>
      </pc:sldChg>
      <pc:sldChg chg="delSp modSp">
        <pc:chgData name="Ortiz, Jackson" userId="S::jto5166@psu.edu::d17fbcd9-3ac7-4865-9723-cd7aae299e5a" providerId="AD" clId="Web-{15352F13-4AAD-BD48-EAC4-29EE51DF513F}" dt="2023-09-25T16:29:29.023" v="169" actId="20577"/>
        <pc:sldMkLst>
          <pc:docMk/>
          <pc:sldMk cId="4039490314" sldId="290"/>
        </pc:sldMkLst>
        <pc:spChg chg="mod">
          <ac:chgData name="Ortiz, Jackson" userId="S::jto5166@psu.edu::d17fbcd9-3ac7-4865-9723-cd7aae299e5a" providerId="AD" clId="Web-{15352F13-4AAD-BD48-EAC4-29EE51DF513F}" dt="2023-09-25T16:29:29.023" v="169" actId="20577"/>
          <ac:spMkLst>
            <pc:docMk/>
            <pc:sldMk cId="4039490314" sldId="290"/>
            <ac:spMk id="4" creationId="{7E8E9B0D-E307-F01C-CE61-E5479F50C93E}"/>
          </ac:spMkLst>
        </pc:spChg>
        <pc:picChg chg="del">
          <ac:chgData name="Ortiz, Jackson" userId="S::jto5166@psu.edu::d17fbcd9-3ac7-4865-9723-cd7aae299e5a" providerId="AD" clId="Web-{15352F13-4AAD-BD48-EAC4-29EE51DF513F}" dt="2023-09-25T16:26:37.956" v="85"/>
          <ac:picMkLst>
            <pc:docMk/>
            <pc:sldMk cId="4039490314" sldId="290"/>
            <ac:picMk id="5" creationId="{EFA75DA6-DC0C-D0CE-47F3-792C85464728}"/>
          </ac:picMkLst>
        </pc:picChg>
      </pc:sldChg>
      <pc:sldChg chg="del">
        <pc:chgData name="Ortiz, Jackson" userId="S::jto5166@psu.edu::d17fbcd9-3ac7-4865-9723-cd7aae299e5a" providerId="AD" clId="Web-{15352F13-4AAD-BD48-EAC4-29EE51DF513F}" dt="2023-09-25T16:25:32.142" v="63"/>
        <pc:sldMkLst>
          <pc:docMk/>
          <pc:sldMk cId="930179784" sldId="291"/>
        </pc:sldMkLst>
      </pc:sldChg>
      <pc:sldChg chg="del">
        <pc:chgData name="Ortiz, Jackson" userId="S::jto5166@psu.edu::d17fbcd9-3ac7-4865-9723-cd7aae299e5a" providerId="AD" clId="Web-{15352F13-4AAD-BD48-EAC4-29EE51DF513F}" dt="2023-09-25T16:24:09.703" v="35"/>
        <pc:sldMkLst>
          <pc:docMk/>
          <pc:sldMk cId="2532078482" sldId="292"/>
        </pc:sldMkLst>
      </pc:sldChg>
      <pc:sldChg chg="del">
        <pc:chgData name="Ortiz, Jackson" userId="S::jto5166@psu.edu::d17fbcd9-3ac7-4865-9723-cd7aae299e5a" providerId="AD" clId="Web-{15352F13-4AAD-BD48-EAC4-29EE51DF513F}" dt="2023-09-25T16:26:25.628" v="78"/>
        <pc:sldMkLst>
          <pc:docMk/>
          <pc:sldMk cId="1598969403" sldId="293"/>
        </pc:sldMkLst>
      </pc:sldChg>
      <pc:sldChg chg="modSp">
        <pc:chgData name="Ortiz, Jackson" userId="S::jto5166@psu.edu::d17fbcd9-3ac7-4865-9723-cd7aae299e5a" providerId="AD" clId="Web-{15352F13-4AAD-BD48-EAC4-29EE51DF513F}" dt="2023-09-25T18:18:39.352" v="420" actId="20577"/>
        <pc:sldMkLst>
          <pc:docMk/>
          <pc:sldMk cId="2088377980" sldId="294"/>
        </pc:sldMkLst>
        <pc:spChg chg="mod">
          <ac:chgData name="Ortiz, Jackson" userId="S::jto5166@psu.edu::d17fbcd9-3ac7-4865-9723-cd7aae299e5a" providerId="AD" clId="Web-{15352F13-4AAD-BD48-EAC4-29EE51DF513F}" dt="2023-09-25T18:18:39.352" v="420" actId="20577"/>
          <ac:spMkLst>
            <pc:docMk/>
            <pc:sldMk cId="2088377980" sldId="294"/>
            <ac:spMk id="3" creationId="{8F7F2CB5-E829-63AE-0C47-BDEF3A7DC5CC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5:52.846" v="64"/>
        <pc:sldMkLst>
          <pc:docMk/>
          <pc:sldMk cId="1226440946" sldId="295"/>
        </pc:sldMkLst>
      </pc:sldChg>
      <pc:sldChg chg="del">
        <pc:chgData name="Ortiz, Jackson" userId="S::jto5166@psu.edu::d17fbcd9-3ac7-4865-9723-cd7aae299e5a" providerId="AD" clId="Web-{15352F13-4AAD-BD48-EAC4-29EE51DF513F}" dt="2023-09-25T17:28:59.739" v="362"/>
        <pc:sldMkLst>
          <pc:docMk/>
          <pc:sldMk cId="3029337880" sldId="296"/>
        </pc:sldMkLst>
      </pc:sldChg>
      <pc:sldChg chg="modSp add ord replId">
        <pc:chgData name="Ortiz, Jackson" userId="S::jto5166@psu.edu::d17fbcd9-3ac7-4865-9723-cd7aae299e5a" providerId="AD" clId="Web-{15352F13-4AAD-BD48-EAC4-29EE51DF513F}" dt="2023-09-25T20:44:24.506" v="712" actId="20577"/>
        <pc:sldMkLst>
          <pc:docMk/>
          <pc:sldMk cId="502431932" sldId="297"/>
        </pc:sldMkLst>
        <pc:spChg chg="mod">
          <ac:chgData name="Ortiz, Jackson" userId="S::jto5166@psu.edu::d17fbcd9-3ac7-4865-9723-cd7aae299e5a" providerId="AD" clId="Web-{15352F13-4AAD-BD48-EAC4-29EE51DF513F}" dt="2023-09-25T17:04:21.326" v="322" actId="20577"/>
          <ac:spMkLst>
            <pc:docMk/>
            <pc:sldMk cId="502431932" sldId="297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0:44:24.506" v="712" actId="20577"/>
          <ac:spMkLst>
            <pc:docMk/>
            <pc:sldMk cId="502431932" sldId="297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17:22:13.666" v="361" actId="20577"/>
        <pc:sldMkLst>
          <pc:docMk/>
          <pc:sldMk cId="591843397" sldId="298"/>
        </pc:sldMkLst>
        <pc:spChg chg="mod">
          <ac:chgData name="Ortiz, Jackson" userId="S::jto5166@psu.edu::d17fbcd9-3ac7-4865-9723-cd7aae299e5a" providerId="AD" clId="Web-{15352F13-4AAD-BD48-EAC4-29EE51DF513F}" dt="2023-09-25T17:21:51.150" v="355" actId="20577"/>
          <ac:spMkLst>
            <pc:docMk/>
            <pc:sldMk cId="591843397" sldId="298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7:22:13.666" v="361" actId="20577"/>
          <ac:spMkLst>
            <pc:docMk/>
            <pc:sldMk cId="591843397" sldId="298"/>
            <ac:spMk id="3" creationId="{270DD7F2-857D-A2BF-0582-3512AC45CAFA}"/>
          </ac:spMkLst>
        </pc:spChg>
      </pc:sldChg>
      <pc:sldChg chg="modSp add ord replId">
        <pc:chgData name="Ortiz, Jackson" userId="S::jto5166@psu.edu::d17fbcd9-3ac7-4865-9723-cd7aae299e5a" providerId="AD" clId="Web-{15352F13-4AAD-BD48-EAC4-29EE51DF513F}" dt="2023-09-25T18:23:41.158" v="522" actId="20577"/>
        <pc:sldMkLst>
          <pc:docMk/>
          <pc:sldMk cId="4274505557" sldId="299"/>
        </pc:sldMkLst>
        <pc:spChg chg="mod">
          <ac:chgData name="Ortiz, Jackson" userId="S::jto5166@psu.edu::d17fbcd9-3ac7-4865-9723-cd7aae299e5a" providerId="AD" clId="Web-{15352F13-4AAD-BD48-EAC4-29EE51DF513F}" dt="2023-09-25T16:56:40.502" v="314" actId="20577"/>
          <ac:spMkLst>
            <pc:docMk/>
            <pc:sldMk cId="4274505557" sldId="299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8:23:41.158" v="522" actId="20577"/>
          <ac:spMkLst>
            <pc:docMk/>
            <pc:sldMk cId="4274505557" sldId="299"/>
            <ac:spMk id="3" creationId="{270DD7F2-857D-A2BF-0582-3512AC45CAFA}"/>
          </ac:spMkLst>
        </pc:spChg>
      </pc:sldChg>
      <pc:sldChg chg="modSp add ord replId">
        <pc:chgData name="Ortiz, Jackson" userId="S::jto5166@psu.edu::d17fbcd9-3ac7-4865-9723-cd7aae299e5a" providerId="AD" clId="Web-{15352F13-4AAD-BD48-EAC4-29EE51DF513F}" dt="2023-09-25T22:24:15.553" v="1330" actId="20577"/>
        <pc:sldMkLst>
          <pc:docMk/>
          <pc:sldMk cId="2385852526" sldId="300"/>
        </pc:sldMkLst>
        <pc:spChg chg="mod">
          <ac:chgData name="Ortiz, Jackson" userId="S::jto5166@psu.edu::d17fbcd9-3ac7-4865-9723-cd7aae299e5a" providerId="AD" clId="Web-{15352F13-4AAD-BD48-EAC4-29EE51DF513F}" dt="2023-09-25T17:05:55.125" v="327" actId="20577"/>
          <ac:spMkLst>
            <pc:docMk/>
            <pc:sldMk cId="2385852526" sldId="300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24:15.553" v="1330" actId="20577"/>
          <ac:spMkLst>
            <pc:docMk/>
            <pc:sldMk cId="2385852526" sldId="300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18:46:57.549" v="557" actId="20577"/>
        <pc:sldMkLst>
          <pc:docMk/>
          <pc:sldMk cId="1183264755" sldId="301"/>
        </pc:sldMkLst>
        <pc:spChg chg="mod">
          <ac:chgData name="Ortiz, Jackson" userId="S::jto5166@psu.edu::d17fbcd9-3ac7-4865-9723-cd7aae299e5a" providerId="AD" clId="Web-{15352F13-4AAD-BD48-EAC4-29EE51DF513F}" dt="2023-09-25T17:17:29.659" v="344" actId="20577"/>
          <ac:spMkLst>
            <pc:docMk/>
            <pc:sldMk cId="1183264755" sldId="301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8:46:57.549" v="557" actId="20577"/>
          <ac:spMkLst>
            <pc:docMk/>
            <pc:sldMk cId="1183264755" sldId="301"/>
            <ac:spMk id="3" creationId="{270DD7F2-857D-A2BF-0582-3512AC45CAFA}"/>
          </ac:spMkLst>
        </pc:spChg>
      </pc:sldChg>
      <pc:sldChg chg="addSp modSp add replId">
        <pc:chgData name="Ortiz, Jackson" userId="S::jto5166@psu.edu::d17fbcd9-3ac7-4865-9723-cd7aae299e5a" providerId="AD" clId="Web-{15352F13-4AAD-BD48-EAC4-29EE51DF513F}" dt="2023-09-25T21:56:07.413" v="716" actId="20577"/>
        <pc:sldMkLst>
          <pc:docMk/>
          <pc:sldMk cId="1073055207" sldId="302"/>
        </pc:sldMkLst>
        <pc:spChg chg="add mod">
          <ac:chgData name="Ortiz, Jackson" userId="S::jto5166@psu.edu::d17fbcd9-3ac7-4865-9723-cd7aae299e5a" providerId="AD" clId="Web-{15352F13-4AAD-BD48-EAC4-29EE51DF513F}" dt="2023-09-25T21:56:07.413" v="716" actId="20577"/>
          <ac:spMkLst>
            <pc:docMk/>
            <pc:sldMk cId="1073055207" sldId="302"/>
            <ac:spMk id="5" creationId="{41EE912B-3C5D-E8D8-006F-EE949CF34AD7}"/>
          </ac:spMkLst>
        </pc:spChg>
      </pc:sldChg>
      <pc:sldChg chg="add del replId">
        <pc:chgData name="Ortiz, Jackson" userId="S::jto5166@psu.edu::d17fbcd9-3ac7-4865-9723-cd7aae299e5a" providerId="AD" clId="Web-{15352F13-4AAD-BD48-EAC4-29EE51DF513F}" dt="2023-09-25T16:33:07.951" v="257"/>
        <pc:sldMkLst>
          <pc:docMk/>
          <pc:sldMk cId="25129921" sldId="303"/>
        </pc:sldMkLst>
      </pc:sldChg>
      <pc:sldChg chg="modSp add replId">
        <pc:chgData name="Ortiz, Jackson" userId="S::jto5166@psu.edu::d17fbcd9-3ac7-4865-9723-cd7aae299e5a" providerId="AD" clId="Web-{15352F13-4AAD-BD48-EAC4-29EE51DF513F}" dt="2023-09-25T21:58:56.996" v="937" actId="20577"/>
        <pc:sldMkLst>
          <pc:docMk/>
          <pc:sldMk cId="1017493461" sldId="303"/>
        </pc:sldMkLst>
        <pc:spChg chg="mod">
          <ac:chgData name="Ortiz, Jackson" userId="S::jto5166@psu.edu::d17fbcd9-3ac7-4865-9723-cd7aae299e5a" providerId="AD" clId="Web-{15352F13-4AAD-BD48-EAC4-29EE51DF513F}" dt="2023-09-25T21:57:27.993" v="752" actId="20577"/>
          <ac:spMkLst>
            <pc:docMk/>
            <pc:sldMk cId="1017493461" sldId="303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1:58:56.996" v="937" actId="20577"/>
          <ac:spMkLst>
            <pc:docMk/>
            <pc:sldMk cId="1017493461" sldId="303"/>
            <ac:spMk id="3" creationId="{270DD7F2-857D-A2BF-0582-3512AC45CAFA}"/>
          </ac:spMkLst>
        </pc:spChg>
      </pc:sldChg>
      <pc:sldChg chg="add del replId">
        <pc:chgData name="Ortiz, Jackson" userId="S::jto5166@psu.edu::d17fbcd9-3ac7-4865-9723-cd7aae299e5a" providerId="AD" clId="Web-{15352F13-4AAD-BD48-EAC4-29EE51DF513F}" dt="2023-09-25T16:33:04.404" v="256"/>
        <pc:sldMkLst>
          <pc:docMk/>
          <pc:sldMk cId="3324518582" sldId="304"/>
        </pc:sldMkLst>
      </pc:sldChg>
      <pc:sldChg chg="modSp add ord replId">
        <pc:chgData name="Ortiz, Jackson" userId="S::jto5166@psu.edu::d17fbcd9-3ac7-4865-9723-cd7aae299e5a" providerId="AD" clId="Web-{15352F13-4AAD-BD48-EAC4-29EE51DF513F}" dt="2023-09-25T22:10:09.295" v="1304"/>
        <pc:sldMkLst>
          <pc:docMk/>
          <pc:sldMk cId="3969011078" sldId="304"/>
        </pc:sldMkLst>
        <pc:spChg chg="mod">
          <ac:chgData name="Ortiz, Jackson" userId="S::jto5166@psu.edu::d17fbcd9-3ac7-4865-9723-cd7aae299e5a" providerId="AD" clId="Web-{15352F13-4AAD-BD48-EAC4-29EE51DF513F}" dt="2023-09-25T22:10:04.545" v="1303" actId="20577"/>
          <ac:spMkLst>
            <pc:docMk/>
            <pc:sldMk cId="3969011078" sldId="304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09:55.482" v="1299" actId="20577"/>
          <ac:spMkLst>
            <pc:docMk/>
            <pc:sldMk cId="3969011078" sldId="304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22:27:40.527" v="1375" actId="20577"/>
        <pc:sldMkLst>
          <pc:docMk/>
          <pc:sldMk cId="643069323" sldId="305"/>
        </pc:sldMkLst>
        <pc:spChg chg="mod">
          <ac:chgData name="Ortiz, Jackson" userId="S::jto5166@psu.edu::d17fbcd9-3ac7-4865-9723-cd7aae299e5a" providerId="AD" clId="Web-{15352F13-4AAD-BD48-EAC4-29EE51DF513F}" dt="2023-09-25T22:05:12.834" v="1214" actId="20577"/>
          <ac:spMkLst>
            <pc:docMk/>
            <pc:sldMk cId="643069323" sldId="305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27:40.527" v="1375" actId="20577"/>
          <ac:spMkLst>
            <pc:docMk/>
            <pc:sldMk cId="643069323" sldId="305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22:28:15.028" v="1380" actId="20577"/>
        <pc:sldMkLst>
          <pc:docMk/>
          <pc:sldMk cId="1230585934" sldId="306"/>
        </pc:sldMkLst>
        <pc:spChg chg="mod">
          <ac:chgData name="Ortiz, Jackson" userId="S::jto5166@psu.edu::d17fbcd9-3ac7-4865-9723-cd7aae299e5a" providerId="AD" clId="Web-{15352F13-4AAD-BD48-EAC4-29EE51DF513F}" dt="2023-09-25T22:28:00.278" v="1379" actId="20577"/>
          <ac:spMkLst>
            <pc:docMk/>
            <pc:sldMk cId="1230585934" sldId="306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28:15.028" v="1380" actId="20577"/>
          <ac:spMkLst>
            <pc:docMk/>
            <pc:sldMk cId="1230585934" sldId="306"/>
            <ac:spMk id="3" creationId="{270DD7F2-857D-A2BF-0582-3512AC45CAFA}"/>
          </ac:spMkLst>
        </pc:spChg>
      </pc:sldChg>
    </pc:docChg>
  </pc:docChgLst>
  <pc:docChgLst>
    <pc:chgData name="Fox, Jenna Elizabeth" userId="S::jef5600@psu.edu::9fa38525-ec20-451f-b9c6-051aade207ad" providerId="AD" clId="Web-{DBCC97B4-6C5A-818F-3CA6-BE568F58D4C6}"/>
    <pc:docChg chg="sldOrd">
      <pc:chgData name="Fox, Jenna Elizabeth" userId="S::jef5600@psu.edu::9fa38525-ec20-451f-b9c6-051aade207ad" providerId="AD" clId="Web-{DBCC97B4-6C5A-818F-3CA6-BE568F58D4C6}" dt="2023-10-04T21:48:44.976" v="0"/>
      <pc:docMkLst>
        <pc:docMk/>
      </pc:docMkLst>
      <pc:sldChg chg="ord">
        <pc:chgData name="Fox, Jenna Elizabeth" userId="S::jef5600@psu.edu::9fa38525-ec20-451f-b9c6-051aade207ad" providerId="AD" clId="Web-{DBCC97B4-6C5A-818F-3CA6-BE568F58D4C6}" dt="2023-10-04T21:48:44.976" v="0"/>
        <pc:sldMkLst>
          <pc:docMk/>
          <pc:sldMk cId="0" sldId="256"/>
        </pc:sldMkLst>
      </pc:sldChg>
    </pc:docChg>
  </pc:docChgLst>
  <pc:docChgLst>
    <pc:chgData name="Ortiz, Jackson" userId="S::jto5166@psu.edu::d17fbcd9-3ac7-4865-9723-cd7aae299e5a" providerId="AD" clId="Web-{8934CD1F-F721-75BB-B1FD-FA4E1DB036D4}"/>
    <pc:docChg chg="modSld">
      <pc:chgData name="Ortiz, Jackson" userId="S::jto5166@psu.edu::d17fbcd9-3ac7-4865-9723-cd7aae299e5a" providerId="AD" clId="Web-{8934CD1F-F721-75BB-B1FD-FA4E1DB036D4}" dt="2023-09-25T23:35:29.798" v="854" actId="20577"/>
      <pc:docMkLst>
        <pc:docMk/>
      </pc:docMkLst>
      <pc:sldChg chg="modSp">
        <pc:chgData name="Ortiz, Jackson" userId="S::jto5166@psu.edu::d17fbcd9-3ac7-4865-9723-cd7aae299e5a" providerId="AD" clId="Web-{8934CD1F-F721-75BB-B1FD-FA4E1DB036D4}" dt="2023-09-25T23:14:11.186" v="780" actId="20577"/>
        <pc:sldMkLst>
          <pc:docMk/>
          <pc:sldMk cId="2897130464" sldId="261"/>
        </pc:sldMkLst>
        <pc:spChg chg="mod">
          <ac:chgData name="Ortiz, Jackson" userId="S::jto5166@psu.edu::d17fbcd9-3ac7-4865-9723-cd7aae299e5a" providerId="AD" clId="Web-{8934CD1F-F721-75BB-B1FD-FA4E1DB036D4}" dt="2023-09-25T23:14:11.186" v="780" actId="20577"/>
          <ac:spMkLst>
            <pc:docMk/>
            <pc:sldMk cId="2897130464" sldId="261"/>
            <ac:spMk id="2" creationId="{CEF35E8E-4EFC-9675-9C2F-D7110C59645D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01:18.884" v="679" actId="20577"/>
        <pc:sldMkLst>
          <pc:docMk/>
          <pc:sldMk cId="4039490314" sldId="290"/>
        </pc:sldMkLst>
        <pc:spChg chg="mod">
          <ac:chgData name="Ortiz, Jackson" userId="S::jto5166@psu.edu::d17fbcd9-3ac7-4865-9723-cd7aae299e5a" providerId="AD" clId="Web-{8934CD1F-F721-75BB-B1FD-FA4E1DB036D4}" dt="2023-09-25T23:00:20.460" v="631" actId="20577"/>
          <ac:spMkLst>
            <pc:docMk/>
            <pc:sldMk cId="4039490314" sldId="290"/>
            <ac:spMk id="2" creationId="{B25A2853-F370-CDD3-AAB5-3D9FE3790DF2}"/>
          </ac:spMkLst>
        </pc:spChg>
        <pc:spChg chg="mod">
          <ac:chgData name="Ortiz, Jackson" userId="S::jto5166@psu.edu::d17fbcd9-3ac7-4865-9723-cd7aae299e5a" providerId="AD" clId="Web-{8934CD1F-F721-75BB-B1FD-FA4E1DB036D4}" dt="2023-09-25T23:01:18.884" v="679" actId="20577"/>
          <ac:spMkLst>
            <pc:docMk/>
            <pc:sldMk cId="4039490314" sldId="290"/>
            <ac:spMk id="4" creationId="{7E8E9B0D-E307-F01C-CE61-E5479F50C93E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07:27.972" v="762" actId="20577"/>
        <pc:sldMkLst>
          <pc:docMk/>
          <pc:sldMk cId="591843397" sldId="298"/>
        </pc:sldMkLst>
        <pc:spChg chg="mod">
          <ac:chgData name="Ortiz, Jackson" userId="S::jto5166@psu.edu::d17fbcd9-3ac7-4865-9723-cd7aae299e5a" providerId="AD" clId="Web-{8934CD1F-F721-75BB-B1FD-FA4E1DB036D4}" dt="2023-09-25T23:07:27.972" v="762" actId="20577"/>
          <ac:spMkLst>
            <pc:docMk/>
            <pc:sldMk cId="591843397" sldId="298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35:29.798" v="854" actId="20577"/>
        <pc:sldMkLst>
          <pc:docMk/>
          <pc:sldMk cId="4274505557" sldId="299"/>
        </pc:sldMkLst>
        <pc:spChg chg="mod">
          <ac:chgData name="Ortiz, Jackson" userId="S::jto5166@psu.edu::d17fbcd9-3ac7-4865-9723-cd7aae299e5a" providerId="AD" clId="Web-{8934CD1F-F721-75BB-B1FD-FA4E1DB036D4}" dt="2023-09-25T23:35:29.798" v="854" actId="20577"/>
          <ac:spMkLst>
            <pc:docMk/>
            <pc:sldMk cId="4274505557" sldId="299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03:12.371" v="750" actId="20577"/>
        <pc:sldMkLst>
          <pc:docMk/>
          <pc:sldMk cId="1183264755" sldId="301"/>
        </pc:sldMkLst>
        <pc:spChg chg="mod">
          <ac:chgData name="Ortiz, Jackson" userId="S::jto5166@psu.edu::d17fbcd9-3ac7-4865-9723-cd7aae299e5a" providerId="AD" clId="Web-{8934CD1F-F721-75BB-B1FD-FA4E1DB036D4}" dt="2023-09-25T23:03:12.371" v="750" actId="20577"/>
          <ac:spMkLst>
            <pc:docMk/>
            <pc:sldMk cId="1183264755" sldId="301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2:51:00.492" v="536" actId="20577"/>
        <pc:sldMkLst>
          <pc:docMk/>
          <pc:sldMk cId="3969011078" sldId="304"/>
        </pc:sldMkLst>
        <pc:spChg chg="mod">
          <ac:chgData name="Ortiz, Jackson" userId="S::jto5166@psu.edu::d17fbcd9-3ac7-4865-9723-cd7aae299e5a" providerId="AD" clId="Web-{8934CD1F-F721-75BB-B1FD-FA4E1DB036D4}" dt="2023-09-25T22:51:00.492" v="536" actId="20577"/>
          <ac:spMkLst>
            <pc:docMk/>
            <pc:sldMk cId="3969011078" sldId="304"/>
            <ac:spMk id="3" creationId="{270DD7F2-857D-A2BF-0582-3512AC45CAFA}"/>
          </ac:spMkLst>
        </pc:spChg>
      </pc:sldChg>
      <pc:sldChg chg="addSp modSp">
        <pc:chgData name="Ortiz, Jackson" userId="S::jto5166@psu.edu::d17fbcd9-3ac7-4865-9723-cd7aae299e5a" providerId="AD" clId="Web-{8934CD1F-F721-75BB-B1FD-FA4E1DB036D4}" dt="2023-09-25T22:39:02.676" v="426" actId="20577"/>
        <pc:sldMkLst>
          <pc:docMk/>
          <pc:sldMk cId="643069323" sldId="305"/>
        </pc:sldMkLst>
        <pc:spChg chg="add mod">
          <ac:chgData name="Ortiz, Jackson" userId="S::jto5166@psu.edu::d17fbcd9-3ac7-4865-9723-cd7aae299e5a" providerId="AD" clId="Web-{8934CD1F-F721-75BB-B1FD-FA4E1DB036D4}" dt="2023-09-25T22:39:02.676" v="426" actId="20577"/>
          <ac:spMkLst>
            <pc:docMk/>
            <pc:sldMk cId="643069323" sldId="305"/>
            <ac:spMk id="7" creationId="{8BFF368A-8E37-4495-00B1-26BD80051A83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2:51:54.212" v="619" actId="20577"/>
        <pc:sldMkLst>
          <pc:docMk/>
          <pc:sldMk cId="1230585934" sldId="306"/>
        </pc:sldMkLst>
        <pc:spChg chg="mod">
          <ac:chgData name="Ortiz, Jackson" userId="S::jto5166@psu.edu::d17fbcd9-3ac7-4865-9723-cd7aae299e5a" providerId="AD" clId="Web-{8934CD1F-F721-75BB-B1FD-FA4E1DB036D4}" dt="2023-09-25T22:51:54.212" v="619" actId="20577"/>
          <ac:spMkLst>
            <pc:docMk/>
            <pc:sldMk cId="1230585934" sldId="306"/>
            <ac:spMk id="3" creationId="{270DD7F2-857D-A2BF-0582-3512AC45CA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15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Commands generally follow the same format</a:t>
            </a:r>
          </a:p>
          <a:p>
            <a:pPr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Two types of flags, short flags and multi flags (generally</a:t>
            </a:r>
          </a:p>
        </p:txBody>
      </p:sp>
    </p:spTree>
    <p:extLst>
      <p:ext uri="{BB962C8B-B14F-4D97-AF65-F5344CB8AC3E}">
        <p14:creationId xmlns:p14="http://schemas.microsoft.com/office/powerpoint/2010/main" val="94040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166390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263433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381202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Wget will download the files and make a repo of it</a:t>
            </a:r>
          </a:p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Curl will redirect the web request for the page back to the CLI</a:t>
            </a:r>
          </a:p>
        </p:txBody>
      </p:sp>
    </p:spTree>
    <p:extLst>
      <p:ext uri="{BB962C8B-B14F-4D97-AF65-F5344CB8AC3E}">
        <p14:creationId xmlns:p14="http://schemas.microsoft.com/office/powerpoint/2010/main" val="4034529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Cmdlets are lightweight commands</a:t>
            </a:r>
          </a:p>
          <a:p>
            <a:pPr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Verb-Noun pair to perform an action</a:t>
            </a:r>
          </a:p>
        </p:txBody>
      </p:sp>
    </p:spTree>
    <p:extLst>
      <p:ext uri="{BB962C8B-B14F-4D97-AF65-F5344CB8AC3E}">
        <p14:creationId xmlns:p14="http://schemas.microsoft.com/office/powerpoint/2010/main" val="4994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nlabs.up.ist.psu.edu/rdpdirect.html?gateway=winlabs.up.ist.psu.edu&amp;server=lxlabs-wg-cluster.up.ist.psu.edu&amp;mapClipboard=on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CLI/Fundamentals</a:t>
            </a:r>
            <a:endParaRPr lang="en-US"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Text finding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grep "grep gang" ~/ -r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grep &lt;pattern&gt; /&lt;path&gt; -s&lt;errors&gt; -r&lt;recursive&gt; -n&lt;line op&gt;</a:t>
            </a:r>
          </a:p>
          <a:p>
            <a:endParaRPr lang="en-US" sz="1800"/>
          </a:p>
          <a:p>
            <a:r>
              <a:rPr lang="en-US" sz="1800" i="1"/>
              <a:t>{ netstat -</a:t>
            </a:r>
            <a:r>
              <a:rPr lang="en-US" sz="1800" i="1" err="1"/>
              <a:t>ltnup</a:t>
            </a:r>
            <a:r>
              <a:rPr lang="en-US" sz="1800" i="1"/>
              <a:t> &amp;&amp; </a:t>
            </a:r>
            <a:r>
              <a:rPr lang="en-US" sz="1800" i="1" err="1"/>
              <a:t>ps</a:t>
            </a:r>
            <a:r>
              <a:rPr lang="en-US" sz="1800" i="1"/>
              <a:t> </a:t>
            </a:r>
            <a:r>
              <a:rPr lang="en-US" sz="1800" i="1" err="1"/>
              <a:t>awwfux</a:t>
            </a:r>
            <a:r>
              <a:rPr lang="en-US" sz="1800" i="1"/>
              <a:t> } &gt; connections.txt; cat connections.txt | grep "2082 –n -s"</a:t>
            </a:r>
            <a:br>
              <a:rPr lang="en-US" sz="1800"/>
            </a:b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2A3DA3-6D19-670C-4152-9E7D8B61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9" y="3782145"/>
            <a:ext cx="6408057" cy="10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5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ss -tup4 state connected | grep Discord | awk '{print $7}' | sed -e 's/[^0-9]/ /g' | awk '{print $1}' | </a:t>
            </a:r>
            <a:r>
              <a:rPr lang="en-US" sz="1800" dirty="0" err="1">
                <a:solidFill>
                  <a:schemeClr val="tx1"/>
                </a:solidFill>
              </a:rPr>
              <a:t>xargs</a:t>
            </a:r>
            <a:r>
              <a:rPr lang="en-US" sz="1800" dirty="0">
                <a:solidFill>
                  <a:schemeClr val="tx1"/>
                </a:solidFill>
              </a:rPr>
              <a:t> kill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ps</a:t>
            </a:r>
            <a:r>
              <a:rPr lang="en-US" sz="1800" dirty="0">
                <a:solidFill>
                  <a:schemeClr val="tx1"/>
                </a:solidFill>
              </a:rPr>
              <a:t> aux | grep --invert-match grep | grep Discord | awk '{print $11}' | grep / | </a:t>
            </a:r>
            <a:r>
              <a:rPr lang="en-US" sz="1800" dirty="0" err="1">
                <a:solidFill>
                  <a:schemeClr val="tx1"/>
                </a:solidFill>
              </a:rPr>
              <a:t>xargs</a:t>
            </a:r>
            <a:r>
              <a:rPr lang="en-US" sz="1800" dirty="0">
                <a:solidFill>
                  <a:schemeClr val="tx1"/>
                </a:solidFill>
              </a:rPr>
              <a:t> -p rm –rf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utilities and what they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/>
              <a:t>Wget &amp; Curl</a:t>
            </a:r>
          </a:p>
          <a:p>
            <a:endParaRPr lang="en-US" sz="1800"/>
          </a:p>
          <a:p>
            <a:r>
              <a:rPr lang="en-US" sz="1800"/>
              <a:t>Wget – Non-interactive network downloader (files)</a:t>
            </a:r>
            <a:br>
              <a:rPr lang="en-US" sz="1800"/>
            </a:br>
            <a:r>
              <a:rPr lang="en-US" sz="1800"/>
              <a:t>Creates local versions of remote web sites and recursively downloads them</a:t>
            </a:r>
            <a:br>
              <a:rPr lang="en-US" sz="1800"/>
            </a:br>
            <a:r>
              <a:rPr lang="en-US" sz="1800"/>
              <a:t>Persistent, will not stop downloading until the whole file is retrieved.</a:t>
            </a:r>
          </a:p>
          <a:p>
            <a:endParaRPr lang="en-US" sz="1800"/>
          </a:p>
          <a:p>
            <a:r>
              <a:rPr lang="en-US" sz="1800"/>
              <a:t>Curl – Transfer a URL from or to a server.</a:t>
            </a:r>
            <a:br>
              <a:rPr lang="en-US" sz="1800"/>
            </a:br>
            <a:r>
              <a:rPr lang="en-US" sz="1800"/>
              <a:t>You can curl web requests back to the command-line.</a:t>
            </a:r>
            <a:br>
              <a:rPr lang="en-US" sz="1800"/>
            </a:br>
            <a:r>
              <a:rPr lang="en-US" sz="1800"/>
              <a:t>Does not encode/decode.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E912B-3C5D-E8D8-006F-EE949CF34AD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5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0A13-B2DD-E0E8-5288-957CC657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720B-9BCE-7FA2-DA0D-FDE012F0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251614"/>
          </a:xfrm>
        </p:spPr>
        <p:txBody>
          <a:bodyPr/>
          <a:lstStyle/>
          <a:p>
            <a:r>
              <a:rPr lang="en-US" sz="1800"/>
              <a:t>Functions very similarly to Linux, need to specify flags WAY more often.</a:t>
            </a:r>
          </a:p>
          <a:p>
            <a:r>
              <a:rPr lang="en-US" sz="1800"/>
              <a:t>Cmdlets, not just commands ; Verb-Noun</a:t>
            </a:r>
          </a:p>
          <a:p>
            <a:endParaRPr lang="en-US" sz="1800"/>
          </a:p>
          <a:p>
            <a:r>
              <a:rPr lang="en-US" sz="1800"/>
              <a:t>Get-Command Get *</a:t>
            </a:r>
          </a:p>
          <a:p>
            <a:r>
              <a:rPr lang="en-US" sz="1800"/>
              <a:t>Get-Help Get *</a:t>
            </a:r>
          </a:p>
          <a:p>
            <a:r>
              <a:rPr lang="en-US" sz="1800"/>
              <a:t>Import-Module &lt;Module&gt;</a:t>
            </a:r>
          </a:p>
          <a:p>
            <a:r>
              <a:rPr lang="en-US" sz="1800"/>
              <a:t>$&lt;Variable&gt; = &lt;Action&gt;</a:t>
            </a:r>
          </a:p>
          <a:p>
            <a:endParaRPr lang="en-US" sz="1800"/>
          </a:p>
          <a:p>
            <a:r>
              <a:rPr lang="en-US" sz="1800"/>
              <a:t>$Date = Get-Date –Format "</a:t>
            </a:r>
            <a:r>
              <a:rPr lang="en-US" sz="1800" err="1"/>
              <a:t>MM_dd_yyyy_HH_mm_ss</a:t>
            </a:r>
            <a:r>
              <a:rPr lang="en-US" sz="1800"/>
              <a:t>"</a:t>
            </a:r>
            <a:br>
              <a:rPr lang="en-US" sz="1800"/>
            </a:br>
            <a:r>
              <a:rPr lang="en-US" sz="1800"/>
              <a:t>New-Item –Path "C:\Users\User_1\Documents\" -Name "Log_$date.txt" -ItemType "File"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3675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E352-BB2B-C00F-E3AD-211D83F5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B954-6E37-A80C-02B1-FE882189E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Now that you're familiar with how commands work, scripting will be easy!</a:t>
            </a:r>
          </a:p>
          <a:p>
            <a:r>
              <a:rPr lang="en-US" sz="2000"/>
              <a:t>Bash Scripts: </a:t>
            </a:r>
          </a:p>
          <a:p>
            <a:pPr lvl="1">
              <a:buClr>
                <a:srgbClr val="2DA8C8"/>
              </a:buClr>
            </a:pPr>
            <a:r>
              <a:rPr lang="en-US" sz="2000"/>
              <a:t>Sequence of commands strung together with logic</a:t>
            </a:r>
          </a:p>
          <a:p>
            <a:pPr>
              <a:buClr>
                <a:srgbClr val="10E7D9"/>
              </a:buClr>
            </a:pPr>
            <a:r>
              <a:rPr lang="en-US" sz="2000"/>
              <a:t>Can run several ways</a:t>
            </a:r>
          </a:p>
          <a:p>
            <a:pPr lvl="1">
              <a:buClr>
                <a:srgbClr val="2DA8C8"/>
              </a:buClr>
            </a:pPr>
            <a:r>
              <a:rPr lang="en-US" sz="2000"/>
              <a:t>./filename.sh</a:t>
            </a:r>
          </a:p>
          <a:p>
            <a:pPr lvl="1">
              <a:buClr>
                <a:srgbClr val="2DA8C8"/>
              </a:buClr>
            </a:pPr>
            <a:r>
              <a:rPr lang="en-US" sz="2000"/>
              <a:t>bash filename.sh</a:t>
            </a:r>
          </a:p>
          <a:p>
            <a:pPr lvl="1">
              <a:buClr>
                <a:srgbClr val="2DA8C8"/>
              </a:buClr>
            </a:pPr>
            <a:r>
              <a:rPr lang="en-US" sz="2000" err="1"/>
              <a:t>sh</a:t>
            </a:r>
            <a:r>
              <a:rPr lang="en-US" sz="2000"/>
              <a:t> filename.sh</a:t>
            </a:r>
          </a:p>
          <a:p>
            <a:pPr lvl="1">
              <a:buClr>
                <a:srgbClr val="2DA8C8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127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7B73-5003-F09C-6F45-C8389636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DB2B-4FCE-2BE4-D667-9DC2E61A4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cs typeface="Arial"/>
              </a:rPr>
              <a:t>if [ </a:t>
            </a:r>
            <a:r>
              <a:rPr lang="en-US" err="1">
                <a:cs typeface="Arial"/>
              </a:rPr>
              <a:t>condition_a</a:t>
            </a:r>
            <a:r>
              <a:rPr lang="en-US">
                <a:cs typeface="Arial"/>
              </a:rPr>
              <a:t> ]; then</a:t>
            </a:r>
            <a:endParaRPr lang="en-US"/>
          </a:p>
          <a:p>
            <a:pPr marL="114300" indent="0">
              <a:buNone/>
            </a:pPr>
            <a:r>
              <a:rPr lang="en-US">
                <a:solidFill>
                  <a:schemeClr val="accent5"/>
                </a:solidFill>
                <a:cs typeface="Arial"/>
              </a:rPr>
              <a:t>    &lt;Commands to run if </a:t>
            </a:r>
            <a:r>
              <a:rPr lang="en-US" err="1">
                <a:solidFill>
                  <a:schemeClr val="accent5"/>
                </a:solidFill>
                <a:cs typeface="Arial"/>
              </a:rPr>
              <a:t>condition_a</a:t>
            </a:r>
            <a:r>
              <a:rPr lang="en-US">
                <a:solidFill>
                  <a:schemeClr val="accent5"/>
                </a:solidFill>
                <a:cs typeface="Arial"/>
              </a:rPr>
              <a:t> is true&gt;</a:t>
            </a:r>
            <a:endParaRPr lang="en-US">
              <a:solidFill>
                <a:schemeClr val="accent5"/>
              </a:solidFill>
            </a:endParaRPr>
          </a:p>
          <a:p>
            <a:pPr marL="114300" indent="0">
              <a:buNone/>
            </a:pPr>
            <a:r>
              <a:rPr lang="en-US" err="1">
                <a:cs typeface="Arial"/>
              </a:rPr>
              <a:t>elif</a:t>
            </a:r>
            <a:r>
              <a:rPr lang="en-US">
                <a:cs typeface="Arial"/>
              </a:rPr>
              <a:t> [ </a:t>
            </a:r>
            <a:r>
              <a:rPr lang="en-US" err="1">
                <a:cs typeface="Arial"/>
              </a:rPr>
              <a:t>condition_b</a:t>
            </a:r>
            <a:r>
              <a:rPr lang="en-US">
                <a:cs typeface="Arial"/>
              </a:rPr>
              <a:t> ]; then</a:t>
            </a:r>
            <a:endParaRPr lang="en-US"/>
          </a:p>
          <a:p>
            <a:pPr marL="114300" indent="0">
              <a:buNone/>
            </a:pPr>
            <a:r>
              <a:rPr lang="en-US">
                <a:solidFill>
                  <a:schemeClr val="accent5"/>
                </a:solidFill>
                <a:cs typeface="Arial"/>
              </a:rPr>
              <a:t>    &lt;Commands to run if </a:t>
            </a:r>
            <a:r>
              <a:rPr lang="en-US" err="1">
                <a:solidFill>
                  <a:schemeClr val="accent5"/>
                </a:solidFill>
                <a:cs typeface="Arial"/>
              </a:rPr>
              <a:t>condition_b</a:t>
            </a:r>
            <a:r>
              <a:rPr lang="en-US">
                <a:solidFill>
                  <a:schemeClr val="accent5"/>
                </a:solidFill>
                <a:cs typeface="Arial"/>
              </a:rPr>
              <a:t> is true&gt;</a:t>
            </a:r>
            <a:endParaRPr lang="en-US">
              <a:solidFill>
                <a:schemeClr val="accent5"/>
              </a:solidFill>
            </a:endParaRPr>
          </a:p>
          <a:p>
            <a:pPr marL="114300" indent="0">
              <a:buNone/>
            </a:pPr>
            <a:r>
              <a:rPr lang="en-US">
                <a:cs typeface="Arial"/>
              </a:rPr>
              <a:t>else</a:t>
            </a:r>
            <a:endParaRPr lang="en-US"/>
          </a:p>
          <a:p>
            <a:pPr marL="114300" indent="0">
              <a:buNone/>
            </a:pPr>
            <a:r>
              <a:rPr lang="en-US">
                <a:solidFill>
                  <a:schemeClr val="accent5"/>
                </a:solidFill>
                <a:cs typeface="Arial"/>
              </a:rPr>
              <a:t>    &lt;Commands to run if no condition is true&gt;</a:t>
            </a:r>
            <a:endParaRPr lang="en-US">
              <a:solidFill>
                <a:schemeClr val="accent5"/>
              </a:solidFill>
            </a:endParaRPr>
          </a:p>
          <a:p>
            <a:pPr marL="114300" indent="0">
              <a:buNone/>
            </a:pPr>
            <a:r>
              <a:rPr lang="en-US">
                <a:cs typeface="Arial"/>
              </a:rPr>
              <a:t>fi</a:t>
            </a:r>
            <a:endParaRPr lang="en-US"/>
          </a:p>
          <a:p>
            <a:pPr marL="114300" indent="0">
              <a:buNone/>
            </a:pP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22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7B73-5003-F09C-6F45-C8389636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DB2B-4FCE-2BE4-D667-9DC2E61A4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cs typeface="Arial"/>
              </a:rPr>
              <a:t>for variable in list; do</a:t>
            </a:r>
            <a:endParaRPr lang="en-US"/>
          </a:p>
          <a:p>
            <a:pPr marL="114300" indent="0">
              <a:buNone/>
            </a:pPr>
            <a:r>
              <a:rPr lang="en-US">
                <a:solidFill>
                  <a:schemeClr val="accent5"/>
                </a:solidFill>
                <a:cs typeface="Arial"/>
              </a:rPr>
              <a:t>    &lt;Commands to run for each item in the list&gt;</a:t>
            </a:r>
            <a:endParaRPr lang="en-US">
              <a:solidFill>
                <a:schemeClr val="accent5"/>
              </a:solidFill>
            </a:endParaRPr>
          </a:p>
          <a:p>
            <a:pPr marL="114300" indent="0">
              <a:buNone/>
            </a:pPr>
            <a:r>
              <a:rPr lang="en-US">
                <a:cs typeface="Arial"/>
              </a:rPr>
              <a:t>done</a:t>
            </a:r>
          </a:p>
          <a:p>
            <a:pPr marL="114300" indent="0">
              <a:buNone/>
            </a:pPr>
            <a:endParaRPr lang="en-US">
              <a:cs typeface="Arial"/>
            </a:endParaRPr>
          </a:p>
          <a:p>
            <a:pPr marL="114300" indent="0">
              <a:buNone/>
            </a:pPr>
            <a:r>
              <a:rPr lang="en-US">
                <a:cs typeface="Arial"/>
              </a:rPr>
              <a:t>while [ condition ]; do</a:t>
            </a:r>
          </a:p>
          <a:p>
            <a:pPr marL="114300" indent="0">
              <a:buNone/>
            </a:pPr>
            <a:r>
              <a:rPr lang="en-US">
                <a:solidFill>
                  <a:schemeClr val="accent5"/>
                </a:solidFill>
                <a:cs typeface="Arial"/>
              </a:rPr>
              <a:t>    &lt;Commands to run while condition is true&gt;</a:t>
            </a:r>
            <a:endParaRPr lang="en-US">
              <a:solidFill>
                <a:schemeClr val="accent5"/>
              </a:solidFill>
            </a:endParaRPr>
          </a:p>
          <a:p>
            <a:pPr marL="114300" indent="0">
              <a:buNone/>
            </a:pPr>
            <a:r>
              <a:rPr lang="en-US">
                <a:cs typeface="Arial"/>
              </a:rPr>
              <a:t>done</a:t>
            </a:r>
            <a:endParaRPr lang="en-US"/>
          </a:p>
          <a:p>
            <a:pPr marL="114300" indent="0">
              <a:buNone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2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FDDA-3E0B-5FAE-0BF3-85344E32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 activity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6E33-2F3C-4CA7-544E-A8F8A246B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your own system monitoring script!</a:t>
            </a:r>
          </a:p>
          <a:p>
            <a:endParaRPr lang="en-US"/>
          </a:p>
          <a:p>
            <a:r>
              <a:rPr lang="en-US"/>
              <a:t>Goals:</a:t>
            </a:r>
          </a:p>
          <a:p>
            <a:pPr lvl="1">
              <a:buClr>
                <a:srgbClr val="2DA8C8"/>
              </a:buClr>
            </a:pPr>
            <a:r>
              <a:rPr lang="en-US"/>
              <a:t>Have an options menu</a:t>
            </a:r>
          </a:p>
          <a:p>
            <a:pPr lvl="1">
              <a:buClr>
                <a:srgbClr val="2DA8C8"/>
              </a:buClr>
            </a:pPr>
            <a:r>
              <a:rPr lang="en-US"/>
              <a:t>Each option connects to a different command</a:t>
            </a:r>
          </a:p>
          <a:p>
            <a:pPr lvl="1">
              <a:buClr>
                <a:srgbClr val="2DA8C8"/>
              </a:buClr>
            </a:pPr>
            <a:r>
              <a:rPr lang="en-US"/>
              <a:t>Each command is simple, but useful </a:t>
            </a:r>
          </a:p>
        </p:txBody>
      </p:sp>
    </p:spTree>
    <p:extLst>
      <p:ext uri="{BB962C8B-B14F-4D97-AF65-F5344CB8AC3E}">
        <p14:creationId xmlns:p14="http://schemas.microsoft.com/office/powerpoint/2010/main" val="253547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34AA-1EC4-A32C-BE30-B116D4B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9238-D651-7C9E-D70B-0CE7A8914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2960072" cy="3033900"/>
          </a:xfrm>
        </p:spPr>
        <p:txBody>
          <a:bodyPr/>
          <a:lstStyle/>
          <a:p>
            <a:r>
              <a:rPr lang="en-US">
                <a:cs typeface="Arial"/>
              </a:rPr>
              <a:t>"read" command for user input</a:t>
            </a:r>
          </a:p>
          <a:p>
            <a:pPr marL="114300" indent="0">
              <a:buNone/>
            </a:pPr>
            <a:endParaRPr lang="en-US">
              <a:cs typeface="Arial"/>
            </a:endParaRPr>
          </a:p>
          <a:p>
            <a:r>
              <a:rPr lang="en-US">
                <a:cs typeface="Arial"/>
              </a:rPr>
              <a:t>Consider using a switch statement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Do something you would actually find helpful</a:t>
            </a:r>
          </a:p>
        </p:txBody>
      </p:sp>
      <p:pic>
        <p:nvPicPr>
          <p:cNvPr id="4" name="Picture 3" descr="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H">
            <a:extLst>
              <a:ext uri="{FF2B5EF4-FFF2-40B4-BE49-F238E27FC236}">
                <a16:creationId xmlns:a16="http://schemas.microsoft.com/office/drawing/2014/main" id="{7F4FA164-C49D-9315-53AF-9F1A4DFD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78" y="976363"/>
            <a:ext cx="4814887" cy="38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2F3F-1AC6-EF14-38E1-60ADBC18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92F3-50F9-2B6C-75BD-AF8D503E2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7148095" cy="3033900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#!/bin/bash</a:t>
            </a:r>
          </a:p>
          <a:p>
            <a:pPr marL="114300" indent="0">
              <a:buNone/>
            </a:pPr>
            <a:r>
              <a:rPr lang="en-US"/>
              <a:t>read -p "Option: (a-z)" choice</a:t>
            </a:r>
          </a:p>
          <a:p>
            <a:pPr>
              <a:buNone/>
            </a:pPr>
            <a:r>
              <a:rPr lang="en-US"/>
              <a:t>case "$choice" in</a:t>
            </a:r>
          </a:p>
          <a:p>
            <a:pPr>
              <a:buNone/>
            </a:pPr>
            <a:r>
              <a:rPr lang="en-US"/>
              <a:t>  [Aa])</a:t>
            </a:r>
          </a:p>
          <a:p>
            <a:pPr>
              <a:buNone/>
            </a:pPr>
            <a:r>
              <a:rPr lang="en-US"/>
              <a:t>    usernames=$(awk -F':' '{print $1}' /</a:t>
            </a:r>
            <a:r>
              <a:rPr lang="en-US" err="1"/>
              <a:t>etc</a:t>
            </a:r>
            <a:r>
              <a:rPr lang="en-US"/>
              <a:t>/passwd)</a:t>
            </a:r>
          </a:p>
          <a:p>
            <a:pPr>
              <a:buNone/>
            </a:pPr>
            <a:r>
              <a:rPr lang="en-US"/>
              <a:t>    for username in $usernames; do</a:t>
            </a:r>
          </a:p>
          <a:p>
            <a:pPr>
              <a:buNone/>
            </a:pPr>
            <a:r>
              <a:rPr lang="en-US"/>
              <a:t>      echo "User: $username"</a:t>
            </a:r>
          </a:p>
          <a:p>
            <a:pPr>
              <a:buNone/>
            </a:pPr>
            <a:r>
              <a:rPr lang="en-US"/>
              <a:t>    done</a:t>
            </a:r>
          </a:p>
          <a:p>
            <a:pPr>
              <a:buNone/>
            </a:pPr>
            <a:r>
              <a:rPr lang="en-US"/>
              <a:t>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B00B-D1BB-C5AA-B2B2-9BDF5A1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2CB5-E829-63AE-0C47-BDEF3A7D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System Essentials</a:t>
            </a:r>
          </a:p>
          <a:p>
            <a:r>
              <a:rPr lang="en-US"/>
              <a:t>Command Structure</a:t>
            </a:r>
          </a:p>
          <a:p>
            <a:r>
              <a:rPr lang="en-US"/>
              <a:t>Man and Help Outputs</a:t>
            </a:r>
          </a:p>
          <a:p>
            <a:r>
              <a:rPr lang="en-US"/>
              <a:t>One Liners</a:t>
            </a:r>
          </a:p>
          <a:p>
            <a:r>
              <a:rPr lang="en-US"/>
              <a:t>Scripting</a:t>
            </a:r>
          </a:p>
          <a:p>
            <a:r>
              <a:rPr lang="en-US"/>
              <a:t>Demo/Hands on Time!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a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 dirty="0"/>
              <a:t>Linux is an open-source operating system kernel that is used in a range of different devices, especially in tech-related fields</a:t>
            </a:r>
          </a:p>
          <a:p>
            <a:endParaRPr lang="en-US" sz="1800" dirty="0"/>
          </a:p>
          <a:p>
            <a:r>
              <a:rPr lang="en-US" sz="1800" dirty="0"/>
              <a:t>Most servers run some Linux-based operating system</a:t>
            </a:r>
          </a:p>
          <a:p>
            <a:pPr marL="114300" indent="0">
              <a:buNone/>
            </a:pPr>
            <a:endParaRPr lang="en-US" sz="1800" dirty="0"/>
          </a:p>
          <a:p>
            <a:r>
              <a:rPr lang="en-US" sz="1800" dirty="0"/>
              <a:t>Scripting is also just easier in Linux</a:t>
            </a:r>
            <a:br>
              <a:rPr lang="en-US" sz="1800" dirty="0"/>
            </a:br>
            <a:endParaRPr lang="en-US" sz="1800" dirty="0"/>
          </a:p>
          <a:p>
            <a:pPr marL="11430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  <a:hlinkClick r:id="rId2"/>
              </a:rPr>
              <a:t>https://winlabs.up.ist.psu.edu/rdpdirect.html?gateway=winlabs.up.ist.psu.edu&amp;server=lxlabs-wg-cluster.up.ist.psu.edu&amp;mapClipboard=on</a:t>
            </a:r>
          </a:p>
          <a:p>
            <a:pPr marL="114300" indent="0">
              <a:buNone/>
            </a:pPr>
            <a:endParaRPr lang="en-US" sz="1200" dirty="0">
              <a:latin typeface="Calibri"/>
              <a:ea typeface="Calibri"/>
              <a:cs typeface="Calibri"/>
            </a:endParaRPr>
          </a:p>
          <a:p>
            <a:pPr marL="114300" indent="0">
              <a:buNone/>
            </a:pPr>
            <a:endParaRPr lang="en-US" sz="1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49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Essentials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 err="1"/>
              <a:t>pwd</a:t>
            </a:r>
            <a:r>
              <a:rPr lang="en-US" sz="1800"/>
              <a:t> / </a:t>
            </a:r>
            <a:r>
              <a:rPr lang="en-US" sz="1800" err="1"/>
              <a:t>whoami</a:t>
            </a:r>
            <a:endParaRPr lang="en-US" sz="1800"/>
          </a:p>
          <a:p>
            <a:r>
              <a:rPr lang="en-US" sz="1800"/>
              <a:t>cd / </a:t>
            </a:r>
            <a:r>
              <a:rPr lang="en-US" sz="1800" err="1"/>
              <a:t>mkdir</a:t>
            </a:r>
            <a:r>
              <a:rPr lang="en-US" sz="1800"/>
              <a:t> / </a:t>
            </a:r>
            <a:r>
              <a:rPr lang="en-US" sz="1800" err="1"/>
              <a:t>rmdir</a:t>
            </a:r>
            <a:r>
              <a:rPr lang="en-US" sz="1800"/>
              <a:t> </a:t>
            </a:r>
          </a:p>
          <a:p>
            <a:r>
              <a:rPr lang="en-US" sz="1800"/>
              <a:t>ls / </a:t>
            </a:r>
            <a:r>
              <a:rPr lang="en-US" sz="1800" err="1"/>
              <a:t>chmod</a:t>
            </a:r>
            <a:r>
              <a:rPr lang="en-US" sz="1800"/>
              <a:t> / </a:t>
            </a:r>
            <a:r>
              <a:rPr lang="en-US" sz="1800" err="1"/>
              <a:t>chown</a:t>
            </a:r>
            <a:endParaRPr lang="en-US" sz="1800"/>
          </a:p>
          <a:p>
            <a:r>
              <a:rPr lang="en-US" sz="1800"/>
              <a:t>touch / rm</a:t>
            </a:r>
          </a:p>
          <a:p>
            <a:r>
              <a:rPr lang="en-US" sz="1800"/>
              <a:t>cp / mv</a:t>
            </a:r>
          </a:p>
          <a:p>
            <a:r>
              <a:rPr lang="en-US" sz="1800"/>
              <a:t>cat / head / tail</a:t>
            </a:r>
          </a:p>
          <a:p>
            <a:r>
              <a:rPr lang="en-US" sz="1800" err="1"/>
              <a:t>sudo</a:t>
            </a:r>
            <a:endParaRPr lang="en-US" sz="1800"/>
          </a:p>
          <a:p>
            <a:pPr marL="114300" indent="0">
              <a:buNone/>
            </a:pP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E912B-3C5D-E8D8-006F-EE949CF34AD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BFF368A-8E37-4495-00B1-26BD80051A83}"/>
              </a:ext>
            </a:extLst>
          </p:cNvPr>
          <p:cNvSpPr txBox="1">
            <a:spLocks/>
          </p:cNvSpPr>
          <p:nvPr/>
        </p:nvSpPr>
        <p:spPr>
          <a:xfrm>
            <a:off x="4267464" y="1428089"/>
            <a:ext cx="4565966" cy="348719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sz="1800"/>
              <a:t>Get current directory / get current user</a:t>
            </a:r>
          </a:p>
          <a:p>
            <a:r>
              <a:rPr lang="en-US" sz="1800"/>
              <a:t>Change </a:t>
            </a:r>
            <a:r>
              <a:rPr lang="en-US" sz="1800" err="1"/>
              <a:t>dir</a:t>
            </a:r>
            <a:r>
              <a:rPr lang="en-US" sz="1800"/>
              <a:t> / make </a:t>
            </a:r>
            <a:r>
              <a:rPr lang="en-US" sz="1800" err="1"/>
              <a:t>dir</a:t>
            </a:r>
            <a:r>
              <a:rPr lang="en-US" sz="1800"/>
              <a:t> / remove </a:t>
            </a:r>
            <a:r>
              <a:rPr lang="en-US" sz="1800" err="1"/>
              <a:t>dir</a:t>
            </a:r>
            <a:r>
              <a:rPr lang="en-US" sz="1800"/>
              <a:t> </a:t>
            </a:r>
          </a:p>
          <a:p>
            <a:r>
              <a:rPr lang="en-US" sz="1800"/>
              <a:t>Show files / change perms / change owner</a:t>
            </a:r>
          </a:p>
          <a:p>
            <a:r>
              <a:rPr lang="en-US" sz="1800"/>
              <a:t>Create / delete</a:t>
            </a:r>
          </a:p>
          <a:p>
            <a:r>
              <a:rPr lang="en-US" sz="1800"/>
              <a:t>Copy / move</a:t>
            </a:r>
          </a:p>
          <a:p>
            <a:r>
              <a:rPr lang="en-US" sz="1800"/>
              <a:t>Print / print (start) / print (end)</a:t>
            </a:r>
          </a:p>
          <a:p>
            <a:r>
              <a:rPr lang="en-US" sz="1800"/>
              <a:t>Do this with admin privileges</a:t>
            </a:r>
          </a:p>
          <a:p>
            <a:pPr marL="114300" indent="0">
              <a:buFont typeface="Inria Sans Light"/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4306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/>
              <a:t>$ - typically denotes variables in shell scripting</a:t>
            </a:r>
          </a:p>
          <a:p>
            <a:pPr marL="114300" indent="0">
              <a:buNone/>
            </a:pPr>
            <a:r>
              <a:rPr lang="en-US" sz="1800"/>
              <a:t>ex: '{print $1}'</a:t>
            </a:r>
          </a:p>
          <a:p>
            <a:r>
              <a:rPr lang="en-US" sz="1800"/>
              <a:t>&amp;&amp; - "and" - allows for chaining of commands in sequence</a:t>
            </a:r>
          </a:p>
          <a:p>
            <a:pPr marL="114300" indent="0">
              <a:buNone/>
            </a:pPr>
            <a:r>
              <a:rPr lang="en-US" sz="1800"/>
              <a:t>ex: cd Dir1/ &amp;&amp; touch File1.txt</a:t>
            </a:r>
          </a:p>
          <a:p>
            <a:r>
              <a:rPr lang="en-US" sz="1800"/>
              <a:t>| - "pipe" - directs a command into another</a:t>
            </a:r>
          </a:p>
          <a:p>
            <a:pPr marL="114300" indent="0">
              <a:buNone/>
            </a:pPr>
            <a:r>
              <a:rPr lang="en-US" sz="1800"/>
              <a:t>ex: ls | grep file.txt</a:t>
            </a:r>
          </a:p>
          <a:p>
            <a:r>
              <a:rPr lang="en-US" sz="1800"/>
              <a:t>.. - refers to the directory lower than the current directory</a:t>
            </a:r>
          </a:p>
          <a:p>
            <a:pPr marL="114300" indent="0">
              <a:buNone/>
            </a:pPr>
            <a:r>
              <a:rPr lang="en-US" sz="1800"/>
              <a:t>ex: cd ..</a:t>
            </a:r>
          </a:p>
          <a:p>
            <a:pPr marL="114300" indent="0">
              <a:buNone/>
            </a:pPr>
            <a:endParaRPr lang="en-US" sz="1800"/>
          </a:p>
          <a:p>
            <a:pPr marL="114300" indent="0">
              <a:buNone/>
            </a:pPr>
            <a:r>
              <a:rPr lang="en-US" sz="1800"/>
              <a:t>For the purposes of this presentation everything inside arrow brackets &lt;like this&gt; is not literal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E912B-3C5D-E8D8-006F-EE949CF34AD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/>
              <a:t>&lt;name of command&gt; &lt;options&gt; &lt;arguments&gt;</a:t>
            </a:r>
          </a:p>
          <a:p>
            <a:r>
              <a:rPr lang="en-US" sz="1800"/>
              <a:t>Two kinds of flags</a:t>
            </a:r>
          </a:p>
          <a:p>
            <a:pPr lvl="1"/>
            <a:r>
              <a:rPr lang="en-US" sz="1800"/>
              <a:t>--multi-word</a:t>
            </a:r>
          </a:p>
          <a:p>
            <a:pPr lvl="1"/>
            <a:r>
              <a:rPr lang="en-US" sz="1800"/>
              <a:t>-a, -b, -ab</a:t>
            </a:r>
          </a:p>
          <a:p>
            <a:pPr lvl="1">
              <a:buClr>
                <a:srgbClr val="2DA8C8"/>
              </a:buClr>
            </a:pPr>
            <a:r>
              <a:rPr lang="en-US" sz="1800"/>
              <a:t>ex: rm -rf &lt;target&gt;= rm -r -f &lt;target&gt;</a:t>
            </a:r>
          </a:p>
          <a:p>
            <a:pPr>
              <a:buClr>
                <a:srgbClr val="10E7D9"/>
              </a:buClr>
            </a:pPr>
            <a:r>
              <a:rPr lang="en-US" sz="1800"/>
              <a:t>Arguments</a:t>
            </a:r>
          </a:p>
          <a:p>
            <a:pPr lvl="1"/>
            <a:r>
              <a:rPr lang="en-US" sz="1800"/>
              <a:t>ex: cp &lt;file1&gt; &lt;file2&gt;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E912B-3C5D-E8D8-006F-EE949CF34AD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7C9F-5EE3-BBFE-BD91-D274A7F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help and man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5FD8-B2AA-5869-F2E8-359B748B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2503589" cy="3033900"/>
          </a:xfrm>
        </p:spPr>
        <p:txBody>
          <a:bodyPr/>
          <a:lstStyle/>
          <a:p>
            <a:r>
              <a:rPr lang="en-US" sz="1600"/>
              <a:t>"help" - Standard help output for each tool, view flags and examples.</a:t>
            </a:r>
          </a:p>
          <a:p>
            <a:endParaRPr lang="en-US" sz="1600"/>
          </a:p>
          <a:p>
            <a:r>
              <a:rPr lang="en-US" sz="1600"/>
              <a:t>"man" - Manual/reference guide for tools, view in-depth explanations as well as various examples.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BE69BFB-5D84-E320-B9D4-2B77356B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72" y="1320067"/>
            <a:ext cx="5183414" cy="23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netstat -pant | grep ESTABLISHED | awk '{print $5}'</a:t>
            </a:r>
          </a:p>
          <a:p>
            <a:pPr marL="114300" indent="0">
              <a:buNone/>
            </a:pPr>
            <a:endParaRPr lang="en-US" sz="1800">
              <a:solidFill>
                <a:schemeClr val="tx1"/>
              </a:solidFill>
              <a:cs typeface="Arial"/>
            </a:endParaRPr>
          </a:p>
          <a:p>
            <a:r>
              <a:rPr lang="en-US" sz="1800">
                <a:solidFill>
                  <a:schemeClr val="tx1"/>
                </a:solidFill>
                <a:cs typeface="Arial"/>
              </a:rPr>
              <a:t>awk -F: '$3 == 0 &amp;&amp; $1 != "root" { print $1 }' /</a:t>
            </a:r>
            <a:r>
              <a:rPr lang="en-US" sz="1800" err="1">
                <a:solidFill>
                  <a:schemeClr val="tx1"/>
                </a:solidFill>
                <a:cs typeface="Arial"/>
              </a:rPr>
              <a:t>etc</a:t>
            </a:r>
            <a:r>
              <a:rPr lang="en-US" sz="1800">
                <a:solidFill>
                  <a:schemeClr val="tx1"/>
                </a:solidFill>
                <a:cs typeface="Arial"/>
              </a:rPr>
              <a:t>/passwd | </a:t>
            </a:r>
            <a:r>
              <a:rPr lang="en-US" sz="1800" err="1">
                <a:solidFill>
                  <a:schemeClr val="tx1"/>
                </a:solidFill>
                <a:cs typeface="Arial"/>
              </a:rPr>
              <a:t>xargs</a:t>
            </a:r>
            <a:r>
              <a:rPr lang="en-US" sz="1800">
                <a:solidFill>
                  <a:schemeClr val="tx1"/>
                </a:solidFill>
                <a:cs typeface="Arial"/>
              </a:rPr>
              <a:t> --no-run-if-empty --max-lines=1 passwd –l</a:t>
            </a:r>
          </a:p>
          <a:p>
            <a:endParaRPr lang="en-US" sz="1800">
              <a:solidFill>
                <a:schemeClr val="tx1"/>
              </a:solidFill>
              <a:cs typeface="Arial"/>
            </a:endParaRPr>
          </a:p>
          <a:p>
            <a:r>
              <a:rPr lang="en-US" sz="1800">
                <a:solidFill>
                  <a:schemeClr val="tx1"/>
                </a:solidFill>
                <a:cs typeface="Arial"/>
              </a:rPr>
              <a:t>[ $((RANDOM % 6 )) -ne 0 ] &amp;&amp; echo "Click" || (find . -type f -exec </a:t>
            </a:r>
            <a:r>
              <a:rPr lang="en-US" sz="1800" err="1">
                <a:solidFill>
                  <a:schemeClr val="tx1"/>
                </a:solidFill>
                <a:cs typeface="Arial"/>
              </a:rPr>
              <a:t>chmod</a:t>
            </a:r>
            <a:r>
              <a:rPr lang="en-US" sz="1800">
                <a:solidFill>
                  <a:schemeClr val="tx1"/>
                </a:solidFill>
                <a:cs typeface="Arial"/>
              </a:rPr>
              <a:t> 000 {} \; 2&gt;&amp;1 | tee ~/tmp.txt)</a:t>
            </a:r>
            <a:endParaRPr lang="en-US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  <a:cs typeface="Arial"/>
            </a:endParaRPr>
          </a:p>
          <a:p>
            <a:endParaRPr lang="en-US" sz="1800">
              <a:solidFill>
                <a:schemeClr val="tx1"/>
              </a:solidFill>
              <a:cs typeface="Arial"/>
            </a:endParaRPr>
          </a:p>
          <a:p>
            <a:endParaRPr lang="en-US" sz="180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3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E8E-4EFC-9675-9C2F-D7110C5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D7F2-857D-A2BF-0582-3512AC45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6728400" cy="3479476"/>
          </a:xfrm>
        </p:spPr>
        <p:txBody>
          <a:bodyPr/>
          <a:lstStyle/>
          <a:p>
            <a:pPr marL="114300" indent="0">
              <a:buNone/>
            </a:pPr>
            <a:r>
              <a:rPr lang="en-US" sz="1800"/>
              <a:t>/^\w+([\.-]?\w)+@\w+(\.[a-</a:t>
            </a:r>
            <a:r>
              <a:rPr lang="en-US" sz="1800" err="1"/>
              <a:t>zA</a:t>
            </a:r>
            <a:r>
              <a:rPr lang="en-US" sz="1800"/>
              <a:t>-Z]{2,3})+$/</a:t>
            </a:r>
            <a:endParaRPr lang="en-US"/>
          </a:p>
          <a:p>
            <a:pPr marL="114300" indent="0">
              <a:buNone/>
            </a:pPr>
            <a:endParaRPr lang="en-US" sz="1800"/>
          </a:p>
          <a:p>
            <a:pPr marL="114300" indent="0">
              <a:buNone/>
            </a:pPr>
            <a:r>
              <a:rPr lang="en-US" sz="1800"/>
              <a:t>Pros:</a:t>
            </a:r>
          </a:p>
          <a:p>
            <a:pPr marL="400050" indent="-285750">
              <a:buFont typeface="Calibri"/>
              <a:buChar char="-"/>
            </a:pPr>
            <a:r>
              <a:rPr lang="en-US" sz="1800"/>
              <a:t>Is good for specific cases</a:t>
            </a:r>
          </a:p>
          <a:p>
            <a:pPr marL="114300" indent="0">
              <a:buNone/>
            </a:pPr>
            <a:r>
              <a:rPr lang="en-US" sz="1800"/>
              <a:t>Cons:</a:t>
            </a:r>
          </a:p>
          <a:p>
            <a:pPr marL="400050" indent="-285750">
              <a:buFont typeface="Calibri"/>
              <a:buChar char="-"/>
            </a:pPr>
            <a:r>
              <a:rPr lang="en-US" sz="1800"/>
              <a:t>Looks like that</a:t>
            </a:r>
          </a:p>
          <a:p>
            <a:pPr marL="114300" indent="0">
              <a:buNone/>
            </a:pPr>
            <a:endParaRPr lang="en-US" sz="1800"/>
          </a:p>
          <a:p>
            <a:pPr marL="114300" indent="0">
              <a:buNone/>
            </a:pPr>
            <a:r>
              <a:rPr lang="en-US" sz="1800"/>
              <a:t>"[</a:t>
            </a:r>
            <a:r>
              <a:rPr lang="en-US" sz="1800" err="1"/>
              <a:t>RegEx</a:t>
            </a:r>
            <a:r>
              <a:rPr lang="en-US" sz="1800"/>
              <a:t>] awakened some kind of primal fear that I didn't even know I had." - Anonymous</a:t>
            </a:r>
            <a:endParaRPr lang="en-US"/>
          </a:p>
          <a:p>
            <a:endParaRPr lang="en-US" sz="1800"/>
          </a:p>
          <a:p>
            <a:endParaRPr lang="en-US" sz="1800"/>
          </a:p>
          <a:p>
            <a:pPr marL="114300" indent="0">
              <a:buNone/>
            </a:pPr>
            <a:r>
              <a:rPr lang="en-US" sz="1800"/>
              <a:t>Fortunately there's a simpler tool...</a:t>
            </a:r>
          </a:p>
          <a:p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788C7-C7D0-ED1A-D868-ECD8F8E3816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5557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SharedWithUsers xmlns="3abd812f-7777-4e58-9325-0eb5962f5266">
      <UserInfo>
        <DisplayName>Feliciano, Daniel</DisplayName>
        <AccountId>37</AccountId>
        <AccountType/>
      </UserInfo>
    </SharedWithUsers>
    <_Flow_SignoffStatus xmlns="397680dc-95c9-4de1-9227-14187644d9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4CB57F-C466-444C-9B59-2381C3989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Macintosh PowerPoint</Application>
  <PresentationFormat>On-screen Show (16:9)</PresentationFormat>
  <Paragraphs>157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Titillium Web</vt:lpstr>
      <vt:lpstr>Saira SemiCondensed Medium</vt:lpstr>
      <vt:lpstr>Arial</vt:lpstr>
      <vt:lpstr>Inria Sans Light</vt:lpstr>
      <vt:lpstr>Gurney template</vt:lpstr>
      <vt:lpstr>Competitive Cyber Security Organization</vt:lpstr>
      <vt:lpstr>Agenda</vt:lpstr>
      <vt:lpstr>What's a Linux</vt:lpstr>
      <vt:lpstr>Filesystem Essentials</vt:lpstr>
      <vt:lpstr>Symbols</vt:lpstr>
      <vt:lpstr>Command Structure</vt:lpstr>
      <vt:lpstr>Reading help and man outputs</vt:lpstr>
      <vt:lpstr>PowerPoint Presentation</vt:lpstr>
      <vt:lpstr>Wow</vt:lpstr>
      <vt:lpstr>Grep </vt:lpstr>
      <vt:lpstr>one liners</vt:lpstr>
      <vt:lpstr>Common utilities and what they do</vt:lpstr>
      <vt:lpstr>PowerShell Stuff</vt:lpstr>
      <vt:lpstr>Bash Scripts</vt:lpstr>
      <vt:lpstr>Logic </vt:lpstr>
      <vt:lpstr>Logic</vt:lpstr>
      <vt:lpstr>Scripting activity </vt:lpstr>
      <vt:lpstr>Example output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2</cp:revision>
  <dcterms:modified xsi:type="dcterms:W3CDTF">2024-10-25T16:41:19Z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