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4"/>
  </p:sldMasterIdLst>
  <p:notesMasterIdLst>
    <p:notesMasterId r:id="rId35"/>
  </p:notesMasterIdLst>
  <p:sldIdLst>
    <p:sldId id="256" r:id="rId5"/>
    <p:sldId id="257" r:id="rId6"/>
    <p:sldId id="258" r:id="rId7"/>
    <p:sldId id="268" r:id="rId8"/>
    <p:sldId id="269" r:id="rId9"/>
    <p:sldId id="271" r:id="rId10"/>
    <p:sldId id="270" r:id="rId11"/>
    <p:sldId id="272" r:id="rId12"/>
    <p:sldId id="275" r:id="rId13"/>
    <p:sldId id="273" r:id="rId14"/>
    <p:sldId id="274" r:id="rId15"/>
    <p:sldId id="276" r:id="rId16"/>
    <p:sldId id="277" r:id="rId17"/>
    <p:sldId id="278" r:id="rId18"/>
    <p:sldId id="279" r:id="rId19"/>
    <p:sldId id="280" r:id="rId20"/>
    <p:sldId id="282" r:id="rId21"/>
    <p:sldId id="281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67" r:id="rId34"/>
  </p:sldIdLst>
  <p:sldSz cx="9144000" cy="5143500" type="screen16x9"/>
  <p:notesSz cx="6858000" cy="9144000"/>
  <p:embeddedFontLst>
    <p:embeddedFont>
      <p:font typeface="Inria Sans Light" pitchFamily="2" charset="77"/>
      <p:regular r:id="rId36"/>
      <p:bold r:id="rId37"/>
      <p:italic r:id="rId38"/>
      <p:boldItalic r:id="rId39"/>
    </p:embeddedFont>
    <p:embeddedFont>
      <p:font typeface="Saira SemiCondensed Medium" pitchFamily="2" charset="77"/>
      <p:regular r:id="rId40"/>
      <p:bold r:id="rId41"/>
      <p:boldItalic r:id="rId42"/>
    </p:embeddedFont>
    <p:embeddedFont>
      <p:font typeface="Titillium Web" pitchFamily="2" charset="77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20BD5-3934-1331-41FA-B38411485B2D}" v="543" dt="2023-08-06T18:48:59.007"/>
    <p1510:client id="{2A7B397B-3F31-5FA9-036D-2D5D5B58842C}" v="2" dt="2023-06-23T19:38:43.523"/>
    <p1510:client id="{9F8834C3-E501-4978-2645-B2EABE18E283}" v="54" dt="2023-07-02T18:15:16.921"/>
    <p1510:client id="{C00871A6-2971-504C-443C-59B5A931945E}" v="1167" dt="2023-08-06T16:53:31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0"/>
  </p:normalViewPr>
  <p:slideViewPr>
    <p:cSldViewPr snapToGrid="0">
      <p:cViewPr varScale="1">
        <p:scale>
          <a:sx n="159" d="100"/>
          <a:sy n="159" d="100"/>
        </p:scale>
        <p:origin x="5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7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9.fntdata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6.xml"/><Relationship Id="rId41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x, Jenna Elizabeth" userId="S::jef5600@psu.edu::9fa38525-ec20-451f-b9c6-051aade207ad" providerId="AD" clId="Web-{C00871A6-2971-504C-443C-59B5A931945E}"/>
    <pc:docChg chg="addSld delSld modSld sldOrd">
      <pc:chgData name="Fox, Jenna Elizabeth" userId="S::jef5600@psu.edu::9fa38525-ec20-451f-b9c6-051aade207ad" providerId="AD" clId="Web-{C00871A6-2971-504C-443C-59B5A931945E}" dt="2023-08-06T16:53:31.564" v="1114" actId="20577"/>
      <pc:docMkLst>
        <pc:docMk/>
      </pc:docMkLst>
      <pc:sldChg chg="modSp">
        <pc:chgData name="Fox, Jenna Elizabeth" userId="S::jef5600@psu.edu::9fa38525-ec20-451f-b9c6-051aade207ad" providerId="AD" clId="Web-{C00871A6-2971-504C-443C-59B5A931945E}" dt="2023-08-06T15:47:26.473" v="78" actId="20577"/>
        <pc:sldMkLst>
          <pc:docMk/>
          <pc:sldMk cId="0" sldId="258"/>
        </pc:sldMkLst>
        <pc:spChg chg="mod">
          <ac:chgData name="Fox, Jenna Elizabeth" userId="S::jef5600@psu.edu::9fa38525-ec20-451f-b9c6-051aade207ad" providerId="AD" clId="Web-{C00871A6-2971-504C-443C-59B5A931945E}" dt="2023-08-06T15:47:26.473" v="78" actId="20577"/>
          <ac:spMkLst>
            <pc:docMk/>
            <pc:sldMk cId="0" sldId="258"/>
            <ac:spMk id="231" creationId="{00000000-0000-0000-0000-000000000000}"/>
          </ac:spMkLst>
        </pc:spChg>
      </pc:sldChg>
      <pc:sldChg chg="modSp del">
        <pc:chgData name="Fox, Jenna Elizabeth" userId="S::jef5600@psu.edu::9fa38525-ec20-451f-b9c6-051aade207ad" providerId="AD" clId="Web-{C00871A6-2971-504C-443C-59B5A931945E}" dt="2023-08-06T15:49:45.211" v="150"/>
        <pc:sldMkLst>
          <pc:docMk/>
          <pc:sldMk cId="0" sldId="259"/>
        </pc:sldMkLst>
        <pc:spChg chg="mod">
          <ac:chgData name="Fox, Jenna Elizabeth" userId="S::jef5600@psu.edu::9fa38525-ec20-451f-b9c6-051aade207ad" providerId="AD" clId="Web-{C00871A6-2971-504C-443C-59B5A931945E}" dt="2023-08-06T15:47:36.895" v="81" actId="20577"/>
          <ac:spMkLst>
            <pc:docMk/>
            <pc:sldMk cId="0" sldId="259"/>
            <ac:spMk id="236" creationId="{00000000-0000-0000-0000-000000000000}"/>
          </ac:spMkLst>
        </pc:spChg>
        <pc:spChg chg="mod">
          <ac:chgData name="Fox, Jenna Elizabeth" userId="S::jef5600@psu.edu::9fa38525-ec20-451f-b9c6-051aade207ad" providerId="AD" clId="Web-{C00871A6-2971-504C-443C-59B5A931945E}" dt="2023-08-06T15:47:16.847" v="72" actId="20577"/>
          <ac:spMkLst>
            <pc:docMk/>
            <pc:sldMk cId="0" sldId="259"/>
            <ac:spMk id="237" creationId="{00000000-0000-0000-0000-000000000000}"/>
          </ac:spMkLst>
        </pc:spChg>
      </pc:sldChg>
      <pc:sldChg chg="modSp add del replId">
        <pc:chgData name="Fox, Jenna Elizabeth" userId="S::jef5600@psu.edu::9fa38525-ec20-451f-b9c6-051aade207ad" providerId="AD" clId="Web-{C00871A6-2971-504C-443C-59B5A931945E}" dt="2023-08-06T15:57:30.990" v="303"/>
        <pc:sldMkLst>
          <pc:docMk/>
          <pc:sldMk cId="4034783168" sldId="261"/>
        </pc:sldMkLst>
        <pc:spChg chg="mod">
          <ac:chgData name="Fox, Jenna Elizabeth" userId="S::jef5600@psu.edu::9fa38525-ec20-451f-b9c6-051aade207ad" providerId="AD" clId="Web-{C00871A6-2971-504C-443C-59B5A931945E}" dt="2023-08-06T15:44:11.280" v="22" actId="20577"/>
          <ac:spMkLst>
            <pc:docMk/>
            <pc:sldMk cId="4034783168" sldId="261"/>
            <ac:spMk id="236" creationId="{00000000-0000-0000-0000-000000000000}"/>
          </ac:spMkLst>
        </pc:spChg>
        <pc:spChg chg="mod">
          <ac:chgData name="Fox, Jenna Elizabeth" userId="S::jef5600@psu.edu::9fa38525-ec20-451f-b9c6-051aade207ad" providerId="AD" clId="Web-{C00871A6-2971-504C-443C-59B5A931945E}" dt="2023-08-06T15:52:31.060" v="169" actId="20577"/>
          <ac:spMkLst>
            <pc:docMk/>
            <pc:sldMk cId="4034783168" sldId="261"/>
            <ac:spMk id="237" creationId="{00000000-0000-0000-0000-000000000000}"/>
          </ac:spMkLst>
        </pc:spChg>
      </pc:sldChg>
      <pc:sldChg chg="addSp delSp modSp add del replId">
        <pc:chgData name="Fox, Jenna Elizabeth" userId="S::jef5600@psu.edu::9fa38525-ec20-451f-b9c6-051aade207ad" providerId="AD" clId="Web-{C00871A6-2971-504C-443C-59B5A931945E}" dt="2023-08-06T16:44:14.018" v="1098"/>
        <pc:sldMkLst>
          <pc:docMk/>
          <pc:sldMk cId="3995991326" sldId="262"/>
        </pc:sldMkLst>
        <pc:spChg chg="add del mod">
          <ac:chgData name="Fox, Jenna Elizabeth" userId="S::jef5600@psu.edu::9fa38525-ec20-451f-b9c6-051aade207ad" providerId="AD" clId="Web-{C00871A6-2971-504C-443C-59B5A931945E}" dt="2023-08-06T15:43:53.045" v="12"/>
          <ac:spMkLst>
            <pc:docMk/>
            <pc:sldMk cId="3995991326" sldId="262"/>
            <ac:spMk id="3" creationId="{B5C2C46B-896E-CF95-3073-A34B9CEBC845}"/>
          </ac:spMkLst>
        </pc:spChg>
        <pc:spChg chg="add del mod">
          <ac:chgData name="Fox, Jenna Elizabeth" userId="S::jef5600@psu.edu::9fa38525-ec20-451f-b9c6-051aade207ad" providerId="AD" clId="Web-{C00871A6-2971-504C-443C-59B5A931945E}" dt="2023-08-06T15:44:21.249" v="30" actId="20577"/>
          <ac:spMkLst>
            <pc:docMk/>
            <pc:sldMk cId="3995991326" sldId="262"/>
            <ac:spMk id="236" creationId="{00000000-0000-0000-0000-000000000000}"/>
          </ac:spMkLst>
        </pc:spChg>
        <pc:spChg chg="mod">
          <ac:chgData name="Fox, Jenna Elizabeth" userId="S::jef5600@psu.edu::9fa38525-ec20-451f-b9c6-051aade207ad" providerId="AD" clId="Web-{C00871A6-2971-504C-443C-59B5A931945E}" dt="2023-08-06T16:32:11.920" v="956" actId="20577"/>
          <ac:spMkLst>
            <pc:docMk/>
            <pc:sldMk cId="3995991326" sldId="262"/>
            <ac:spMk id="237" creationId="{00000000-0000-0000-0000-000000000000}"/>
          </ac:spMkLst>
        </pc:spChg>
      </pc:sldChg>
      <pc:sldChg chg="add del replId">
        <pc:chgData name="Fox, Jenna Elizabeth" userId="S::jef5600@psu.edu::9fa38525-ec20-451f-b9c6-051aade207ad" providerId="AD" clId="Web-{C00871A6-2971-504C-443C-59B5A931945E}" dt="2023-08-06T15:43:37.435" v="8"/>
        <pc:sldMkLst>
          <pc:docMk/>
          <pc:sldMk cId="59317963" sldId="263"/>
        </pc:sldMkLst>
      </pc:sldChg>
      <pc:sldChg chg="modSp add replId">
        <pc:chgData name="Fox, Jenna Elizabeth" userId="S::jef5600@psu.edu::9fa38525-ec20-451f-b9c6-051aade207ad" providerId="AD" clId="Web-{C00871A6-2971-504C-443C-59B5A931945E}" dt="2023-08-06T15:44:30.765" v="36" actId="20577"/>
        <pc:sldMkLst>
          <pc:docMk/>
          <pc:sldMk cId="908927442" sldId="263"/>
        </pc:sldMkLst>
        <pc:spChg chg="mod">
          <ac:chgData name="Fox, Jenna Elizabeth" userId="S::jef5600@psu.edu::9fa38525-ec20-451f-b9c6-051aade207ad" providerId="AD" clId="Web-{C00871A6-2971-504C-443C-59B5A931945E}" dt="2023-08-06T15:44:30.765" v="36" actId="20577"/>
          <ac:spMkLst>
            <pc:docMk/>
            <pc:sldMk cId="908927442" sldId="263"/>
            <ac:spMk id="236" creationId="{00000000-0000-0000-0000-000000000000}"/>
          </ac:spMkLst>
        </pc:spChg>
      </pc:sldChg>
      <pc:sldChg chg="modSp add replId">
        <pc:chgData name="Fox, Jenna Elizabeth" userId="S::jef5600@psu.edu::9fa38525-ec20-451f-b9c6-051aade207ad" providerId="AD" clId="Web-{C00871A6-2971-504C-443C-59B5A931945E}" dt="2023-08-06T15:44:52.750" v="40" actId="20577"/>
        <pc:sldMkLst>
          <pc:docMk/>
          <pc:sldMk cId="279254450" sldId="264"/>
        </pc:sldMkLst>
        <pc:spChg chg="mod">
          <ac:chgData name="Fox, Jenna Elizabeth" userId="S::jef5600@psu.edu::9fa38525-ec20-451f-b9c6-051aade207ad" providerId="AD" clId="Web-{C00871A6-2971-504C-443C-59B5A931945E}" dt="2023-08-06T15:44:52.750" v="40" actId="20577"/>
          <ac:spMkLst>
            <pc:docMk/>
            <pc:sldMk cId="279254450" sldId="264"/>
            <ac:spMk id="236" creationId="{00000000-0000-0000-0000-000000000000}"/>
          </ac:spMkLst>
        </pc:spChg>
      </pc:sldChg>
      <pc:sldChg chg="modSp add replId">
        <pc:chgData name="Fox, Jenna Elizabeth" userId="S::jef5600@psu.edu::9fa38525-ec20-451f-b9c6-051aade207ad" providerId="AD" clId="Web-{C00871A6-2971-504C-443C-59B5A931945E}" dt="2023-08-06T15:45:05.032" v="45" actId="20577"/>
        <pc:sldMkLst>
          <pc:docMk/>
          <pc:sldMk cId="2405821107" sldId="265"/>
        </pc:sldMkLst>
        <pc:spChg chg="mod">
          <ac:chgData name="Fox, Jenna Elizabeth" userId="S::jef5600@psu.edu::9fa38525-ec20-451f-b9c6-051aade207ad" providerId="AD" clId="Web-{C00871A6-2971-504C-443C-59B5A931945E}" dt="2023-08-06T15:45:05.032" v="45" actId="20577"/>
          <ac:spMkLst>
            <pc:docMk/>
            <pc:sldMk cId="2405821107" sldId="265"/>
            <ac:spMk id="236" creationId="{00000000-0000-0000-0000-000000000000}"/>
          </ac:spMkLst>
        </pc:spChg>
      </pc:sldChg>
      <pc:sldChg chg="modSp add replId">
        <pc:chgData name="Fox, Jenna Elizabeth" userId="S::jef5600@psu.edu::9fa38525-ec20-451f-b9c6-051aade207ad" providerId="AD" clId="Web-{C00871A6-2971-504C-443C-59B5A931945E}" dt="2023-08-06T15:45:12.188" v="53" actId="20577"/>
        <pc:sldMkLst>
          <pc:docMk/>
          <pc:sldMk cId="2314506677" sldId="266"/>
        </pc:sldMkLst>
        <pc:spChg chg="mod">
          <ac:chgData name="Fox, Jenna Elizabeth" userId="S::jef5600@psu.edu::9fa38525-ec20-451f-b9c6-051aade207ad" providerId="AD" clId="Web-{C00871A6-2971-504C-443C-59B5A931945E}" dt="2023-08-06T15:45:12.188" v="53" actId="20577"/>
          <ac:spMkLst>
            <pc:docMk/>
            <pc:sldMk cId="2314506677" sldId="266"/>
            <ac:spMk id="236" creationId="{00000000-0000-0000-0000-000000000000}"/>
          </ac:spMkLst>
        </pc:spChg>
      </pc:sldChg>
      <pc:sldChg chg="modSp add replId">
        <pc:chgData name="Fox, Jenna Elizabeth" userId="S::jef5600@psu.edu::9fa38525-ec20-451f-b9c6-051aade207ad" providerId="AD" clId="Web-{C00871A6-2971-504C-443C-59B5A931945E}" dt="2023-08-06T15:45:20.673" v="57" actId="20577"/>
        <pc:sldMkLst>
          <pc:docMk/>
          <pc:sldMk cId="588415431" sldId="267"/>
        </pc:sldMkLst>
        <pc:spChg chg="mod">
          <ac:chgData name="Fox, Jenna Elizabeth" userId="S::jef5600@psu.edu::9fa38525-ec20-451f-b9c6-051aade207ad" providerId="AD" clId="Web-{C00871A6-2971-504C-443C-59B5A931945E}" dt="2023-08-06T15:45:20.673" v="57" actId="20577"/>
          <ac:spMkLst>
            <pc:docMk/>
            <pc:sldMk cId="588415431" sldId="267"/>
            <ac:spMk id="236" creationId="{00000000-0000-0000-0000-000000000000}"/>
          </ac:spMkLst>
        </pc:spChg>
      </pc:sldChg>
      <pc:sldChg chg="addSp delSp modSp new">
        <pc:chgData name="Fox, Jenna Elizabeth" userId="S::jef5600@psu.edu::9fa38525-ec20-451f-b9c6-051aade207ad" providerId="AD" clId="Web-{C00871A6-2971-504C-443C-59B5A931945E}" dt="2023-08-06T15:46:54.269" v="70"/>
        <pc:sldMkLst>
          <pc:docMk/>
          <pc:sldMk cId="1881043901" sldId="268"/>
        </pc:sldMkLst>
        <pc:spChg chg="mod">
          <ac:chgData name="Fox, Jenna Elizabeth" userId="S::jef5600@psu.edu::9fa38525-ec20-451f-b9c6-051aade207ad" providerId="AD" clId="Web-{C00871A6-2971-504C-443C-59B5A931945E}" dt="2023-08-06T15:45:48.626" v="61" actId="20577"/>
          <ac:spMkLst>
            <pc:docMk/>
            <pc:sldMk cId="1881043901" sldId="268"/>
            <ac:spMk id="2" creationId="{008CFCE2-DA0F-D9D5-D3B2-E6FC377B46F4}"/>
          </ac:spMkLst>
        </pc:spChg>
        <pc:spChg chg="del">
          <ac:chgData name="Fox, Jenna Elizabeth" userId="S::jef5600@psu.edu::9fa38525-ec20-451f-b9c6-051aade207ad" providerId="AD" clId="Web-{C00871A6-2971-504C-443C-59B5A931945E}" dt="2023-08-06T15:46:54.269" v="70"/>
          <ac:spMkLst>
            <pc:docMk/>
            <pc:sldMk cId="1881043901" sldId="268"/>
            <ac:spMk id="3" creationId="{05B2A93B-A721-B111-7D32-8C79D5088C4C}"/>
          </ac:spMkLst>
        </pc:spChg>
        <pc:picChg chg="add mod">
          <ac:chgData name="Fox, Jenna Elizabeth" userId="S::jef5600@psu.edu::9fa38525-ec20-451f-b9c6-051aade207ad" providerId="AD" clId="Web-{C00871A6-2971-504C-443C-59B5A931945E}" dt="2023-08-06T15:46:51.909" v="69" actId="1076"/>
          <ac:picMkLst>
            <pc:docMk/>
            <pc:sldMk cId="1881043901" sldId="268"/>
            <ac:picMk id="4" creationId="{41EA8B3C-4447-0627-65F1-9C5A865088AE}"/>
          </ac:picMkLst>
        </pc:picChg>
      </pc:sldChg>
      <pc:sldChg chg="addSp modSp add ord replId">
        <pc:chgData name="Fox, Jenna Elizabeth" userId="S::jef5600@psu.edu::9fa38525-ec20-451f-b9c6-051aade207ad" providerId="AD" clId="Web-{C00871A6-2971-504C-443C-59B5A931945E}" dt="2023-08-06T15:51:37.684" v="161" actId="1076"/>
        <pc:sldMkLst>
          <pc:docMk/>
          <pc:sldMk cId="1229424160" sldId="269"/>
        </pc:sldMkLst>
        <pc:spChg chg="add mod">
          <ac:chgData name="Fox, Jenna Elizabeth" userId="S::jef5600@psu.edu::9fa38525-ec20-451f-b9c6-051aade207ad" providerId="AD" clId="Web-{C00871A6-2971-504C-443C-59B5A931945E}" dt="2023-08-06T15:49:38.007" v="149"/>
          <ac:spMkLst>
            <pc:docMk/>
            <pc:sldMk cId="1229424160" sldId="269"/>
            <ac:spMk id="3" creationId="{A3D9CD90-1CEF-8AA6-B3AF-185207040233}"/>
          </ac:spMkLst>
        </pc:spChg>
        <pc:spChg chg="mod">
          <ac:chgData name="Fox, Jenna Elizabeth" userId="S::jef5600@psu.edu::9fa38525-ec20-451f-b9c6-051aade207ad" providerId="AD" clId="Web-{C00871A6-2971-504C-443C-59B5A931945E}" dt="2023-08-06T15:47:42.786" v="83" actId="20577"/>
          <ac:spMkLst>
            <pc:docMk/>
            <pc:sldMk cId="1229424160" sldId="269"/>
            <ac:spMk id="230" creationId="{00000000-0000-0000-0000-000000000000}"/>
          </ac:spMkLst>
        </pc:spChg>
        <pc:spChg chg="mod">
          <ac:chgData name="Fox, Jenna Elizabeth" userId="S::jef5600@psu.edu::9fa38525-ec20-451f-b9c6-051aade207ad" providerId="AD" clId="Web-{C00871A6-2971-504C-443C-59B5A931945E}" dt="2023-08-06T15:48:54.116" v="137" actId="20577"/>
          <ac:spMkLst>
            <pc:docMk/>
            <pc:sldMk cId="1229424160" sldId="269"/>
            <ac:spMk id="231" creationId="{00000000-0000-0000-0000-000000000000}"/>
          </ac:spMkLst>
        </pc:spChg>
        <pc:picChg chg="add mod">
          <ac:chgData name="Fox, Jenna Elizabeth" userId="S::jef5600@psu.edu::9fa38525-ec20-451f-b9c6-051aade207ad" providerId="AD" clId="Web-{C00871A6-2971-504C-443C-59B5A931945E}" dt="2023-08-06T15:49:08.569" v="142" actId="14100"/>
          <ac:picMkLst>
            <pc:docMk/>
            <pc:sldMk cId="1229424160" sldId="269"/>
            <ac:picMk id="2" creationId="{0C2325B9-D54C-138A-60C3-663D1957FB86}"/>
          </ac:picMkLst>
        </pc:picChg>
        <pc:picChg chg="add mod">
          <ac:chgData name="Fox, Jenna Elizabeth" userId="S::jef5600@psu.edu::9fa38525-ec20-451f-b9c6-051aade207ad" providerId="AD" clId="Web-{C00871A6-2971-504C-443C-59B5A931945E}" dt="2023-08-06T15:50:01.696" v="153" actId="14100"/>
          <ac:picMkLst>
            <pc:docMk/>
            <pc:sldMk cId="1229424160" sldId="269"/>
            <ac:picMk id="4" creationId="{76BC9D2B-172B-15C2-7B0C-5F3C3E115CAD}"/>
          </ac:picMkLst>
        </pc:picChg>
        <pc:picChg chg="add mod">
          <ac:chgData name="Fox, Jenna Elizabeth" userId="S::jef5600@psu.edu::9fa38525-ec20-451f-b9c6-051aade207ad" providerId="AD" clId="Web-{C00871A6-2971-504C-443C-59B5A931945E}" dt="2023-08-06T15:50:57.947" v="157" actId="1076"/>
          <ac:picMkLst>
            <pc:docMk/>
            <pc:sldMk cId="1229424160" sldId="269"/>
            <ac:picMk id="5" creationId="{EB28641F-2AD5-3CC3-639D-4E7995CFEA51}"/>
          </ac:picMkLst>
        </pc:picChg>
        <pc:picChg chg="add mod">
          <ac:chgData name="Fox, Jenna Elizabeth" userId="S::jef5600@psu.edu::9fa38525-ec20-451f-b9c6-051aade207ad" providerId="AD" clId="Web-{C00871A6-2971-504C-443C-59B5A931945E}" dt="2023-08-06T15:51:37.684" v="161" actId="1076"/>
          <ac:picMkLst>
            <pc:docMk/>
            <pc:sldMk cId="1229424160" sldId="269"/>
            <ac:picMk id="6" creationId="{EAD7BC92-92AF-584C-B32D-7802BD2D3760}"/>
          </ac:picMkLst>
        </pc:picChg>
      </pc:sldChg>
      <pc:sldChg chg="addSp delSp modSp add replId">
        <pc:chgData name="Fox, Jenna Elizabeth" userId="S::jef5600@psu.edu::9fa38525-ec20-451f-b9c6-051aade207ad" providerId="AD" clId="Web-{C00871A6-2971-504C-443C-59B5A931945E}" dt="2023-08-06T15:54:52.361" v="258" actId="1076"/>
        <pc:sldMkLst>
          <pc:docMk/>
          <pc:sldMk cId="296138833" sldId="270"/>
        </pc:sldMkLst>
        <pc:spChg chg="mod">
          <ac:chgData name="Fox, Jenna Elizabeth" userId="S::jef5600@psu.edu::9fa38525-ec20-451f-b9c6-051aade207ad" providerId="AD" clId="Web-{C00871A6-2971-504C-443C-59B5A931945E}" dt="2023-08-06T15:52:07.012" v="167" actId="1076"/>
          <ac:spMkLst>
            <pc:docMk/>
            <pc:sldMk cId="296138833" sldId="270"/>
            <ac:spMk id="3" creationId="{A3D9CD90-1CEF-8AA6-B3AF-185207040233}"/>
          </ac:spMkLst>
        </pc:spChg>
        <pc:spChg chg="mod">
          <ac:chgData name="Fox, Jenna Elizabeth" userId="S::jef5600@psu.edu::9fa38525-ec20-451f-b9c6-051aade207ad" providerId="AD" clId="Web-{C00871A6-2971-504C-443C-59B5A931945E}" dt="2023-08-06T15:51:59.059" v="164" actId="20577"/>
          <ac:spMkLst>
            <pc:docMk/>
            <pc:sldMk cId="296138833" sldId="270"/>
            <ac:spMk id="230" creationId="{00000000-0000-0000-0000-000000000000}"/>
          </ac:spMkLst>
        </pc:spChg>
        <pc:spChg chg="mod">
          <ac:chgData name="Fox, Jenna Elizabeth" userId="S::jef5600@psu.edu::9fa38525-ec20-451f-b9c6-051aade207ad" providerId="AD" clId="Web-{C00871A6-2971-504C-443C-59B5A931945E}" dt="2023-08-06T15:54:34.141" v="254" actId="20577"/>
          <ac:spMkLst>
            <pc:docMk/>
            <pc:sldMk cId="296138833" sldId="270"/>
            <ac:spMk id="231" creationId="{00000000-0000-0000-0000-000000000000}"/>
          </ac:spMkLst>
        </pc:spChg>
        <pc:picChg chg="del">
          <ac:chgData name="Fox, Jenna Elizabeth" userId="S::jef5600@psu.edu::9fa38525-ec20-451f-b9c6-051aade207ad" providerId="AD" clId="Web-{C00871A6-2971-504C-443C-59B5A931945E}" dt="2023-08-06T15:52:35.826" v="172"/>
          <ac:picMkLst>
            <pc:docMk/>
            <pc:sldMk cId="296138833" sldId="270"/>
            <ac:picMk id="4" creationId="{76BC9D2B-172B-15C2-7B0C-5F3C3E115CAD}"/>
          </ac:picMkLst>
        </pc:picChg>
        <pc:picChg chg="del">
          <ac:chgData name="Fox, Jenna Elizabeth" userId="S::jef5600@psu.edu::9fa38525-ec20-451f-b9c6-051aade207ad" providerId="AD" clId="Web-{C00871A6-2971-504C-443C-59B5A931945E}" dt="2023-08-06T15:52:33.373" v="170"/>
          <ac:picMkLst>
            <pc:docMk/>
            <pc:sldMk cId="296138833" sldId="270"/>
            <ac:picMk id="5" creationId="{EB28641F-2AD5-3CC3-639D-4E7995CFEA51}"/>
          </ac:picMkLst>
        </pc:picChg>
        <pc:picChg chg="del">
          <ac:chgData name="Fox, Jenna Elizabeth" userId="S::jef5600@psu.edu::9fa38525-ec20-451f-b9c6-051aade207ad" providerId="AD" clId="Web-{C00871A6-2971-504C-443C-59B5A931945E}" dt="2023-08-06T15:52:34.529" v="171"/>
          <ac:picMkLst>
            <pc:docMk/>
            <pc:sldMk cId="296138833" sldId="270"/>
            <ac:picMk id="6" creationId="{EAD7BC92-92AF-584C-B32D-7802BD2D3760}"/>
          </ac:picMkLst>
        </pc:picChg>
        <pc:picChg chg="add mod">
          <ac:chgData name="Fox, Jenna Elizabeth" userId="S::jef5600@psu.edu::9fa38525-ec20-451f-b9c6-051aade207ad" providerId="AD" clId="Web-{C00871A6-2971-504C-443C-59B5A931945E}" dt="2023-08-06T15:54:52.361" v="258" actId="1076"/>
          <ac:picMkLst>
            <pc:docMk/>
            <pc:sldMk cId="296138833" sldId="270"/>
            <ac:picMk id="7" creationId="{AFDF6C84-1BCF-F471-40F0-D7C1477BB409}"/>
          </ac:picMkLst>
        </pc:picChg>
      </pc:sldChg>
      <pc:sldChg chg="addSp modSp new">
        <pc:chgData name="Fox, Jenna Elizabeth" userId="S::jef5600@psu.edu::9fa38525-ec20-451f-b9c6-051aade207ad" providerId="AD" clId="Web-{C00871A6-2971-504C-443C-59B5A931945E}" dt="2023-08-06T15:58:54.742" v="331" actId="20577"/>
        <pc:sldMkLst>
          <pc:docMk/>
          <pc:sldMk cId="3003652291" sldId="271"/>
        </pc:sldMkLst>
        <pc:spChg chg="mod">
          <ac:chgData name="Fox, Jenna Elizabeth" userId="S::jef5600@psu.edu::9fa38525-ec20-451f-b9c6-051aade207ad" providerId="AD" clId="Web-{C00871A6-2971-504C-443C-59B5A931945E}" dt="2023-08-06T15:58:54.742" v="331" actId="20577"/>
          <ac:spMkLst>
            <pc:docMk/>
            <pc:sldMk cId="3003652291" sldId="271"/>
            <ac:spMk id="2" creationId="{E8AA7A01-400B-0C20-F417-FD9BFA6A8F3D}"/>
          </ac:spMkLst>
        </pc:spChg>
        <pc:spChg chg="mod">
          <ac:chgData name="Fox, Jenna Elizabeth" userId="S::jef5600@psu.edu::9fa38525-ec20-451f-b9c6-051aade207ad" providerId="AD" clId="Web-{C00871A6-2971-504C-443C-59B5A931945E}" dt="2023-08-06T15:56:02.784" v="299" actId="20577"/>
          <ac:spMkLst>
            <pc:docMk/>
            <pc:sldMk cId="3003652291" sldId="271"/>
            <ac:spMk id="3" creationId="{DB3E4C1B-4CEA-15B7-FAE7-B5BA08FA5E49}"/>
          </ac:spMkLst>
        </pc:spChg>
        <pc:picChg chg="add mod">
          <ac:chgData name="Fox, Jenna Elizabeth" userId="S::jef5600@psu.edu::9fa38525-ec20-451f-b9c6-051aade207ad" providerId="AD" clId="Web-{C00871A6-2971-504C-443C-59B5A931945E}" dt="2023-08-06T15:56:41.504" v="302" actId="14100"/>
          <ac:picMkLst>
            <pc:docMk/>
            <pc:sldMk cId="3003652291" sldId="271"/>
            <ac:picMk id="4" creationId="{66189114-1CD6-673E-1D68-22A267D4C25D}"/>
          </ac:picMkLst>
        </pc:picChg>
      </pc:sldChg>
      <pc:sldChg chg="delSp modSp add replId">
        <pc:chgData name="Fox, Jenna Elizabeth" userId="S::jef5600@psu.edu::9fa38525-ec20-451f-b9c6-051aade207ad" providerId="AD" clId="Web-{C00871A6-2971-504C-443C-59B5A931945E}" dt="2023-08-06T15:59:19.774" v="336" actId="14100"/>
        <pc:sldMkLst>
          <pc:docMk/>
          <pc:sldMk cId="2897460840" sldId="272"/>
        </pc:sldMkLst>
        <pc:spChg chg="mod">
          <ac:chgData name="Fox, Jenna Elizabeth" userId="S::jef5600@psu.edu::9fa38525-ec20-451f-b9c6-051aade207ad" providerId="AD" clId="Web-{C00871A6-2971-504C-443C-59B5A931945E}" dt="2023-08-06T15:59:19.774" v="336" actId="14100"/>
          <ac:spMkLst>
            <pc:docMk/>
            <pc:sldMk cId="2897460840" sldId="272"/>
            <ac:spMk id="3" creationId="{A3D9CD90-1CEF-8AA6-B3AF-185207040233}"/>
          </ac:spMkLst>
        </pc:spChg>
        <pc:spChg chg="mod">
          <ac:chgData name="Fox, Jenna Elizabeth" userId="S::jef5600@psu.edu::9fa38525-ec20-451f-b9c6-051aade207ad" providerId="AD" clId="Web-{C00871A6-2971-504C-443C-59B5A931945E}" dt="2023-08-06T15:58:00.303" v="306" actId="20577"/>
          <ac:spMkLst>
            <pc:docMk/>
            <pc:sldMk cId="2897460840" sldId="272"/>
            <ac:spMk id="230" creationId="{00000000-0000-0000-0000-000000000000}"/>
          </ac:spMkLst>
        </pc:spChg>
        <pc:spChg chg="mod">
          <ac:chgData name="Fox, Jenna Elizabeth" userId="S::jef5600@psu.edu::9fa38525-ec20-451f-b9c6-051aade207ad" providerId="AD" clId="Web-{C00871A6-2971-504C-443C-59B5A931945E}" dt="2023-08-06T15:58:35.179" v="328" actId="20577"/>
          <ac:spMkLst>
            <pc:docMk/>
            <pc:sldMk cId="2897460840" sldId="272"/>
            <ac:spMk id="231" creationId="{00000000-0000-0000-0000-000000000000}"/>
          </ac:spMkLst>
        </pc:spChg>
        <pc:picChg chg="mod">
          <ac:chgData name="Fox, Jenna Elizabeth" userId="S::jef5600@psu.edu::9fa38525-ec20-451f-b9c6-051aade207ad" providerId="AD" clId="Web-{C00871A6-2971-504C-443C-59B5A931945E}" dt="2023-08-06T15:59:12.008" v="334" actId="1076"/>
          <ac:picMkLst>
            <pc:docMk/>
            <pc:sldMk cId="2897460840" sldId="272"/>
            <ac:picMk id="2" creationId="{0C2325B9-D54C-138A-60C3-663D1957FB86}"/>
          </ac:picMkLst>
        </pc:picChg>
        <pc:picChg chg="del">
          <ac:chgData name="Fox, Jenna Elizabeth" userId="S::jef5600@psu.edu::9fa38525-ec20-451f-b9c6-051aade207ad" providerId="AD" clId="Web-{C00871A6-2971-504C-443C-59B5A931945E}" dt="2023-08-06T15:57:37.506" v="305"/>
          <ac:picMkLst>
            <pc:docMk/>
            <pc:sldMk cId="2897460840" sldId="272"/>
            <ac:picMk id="7" creationId="{AFDF6C84-1BCF-F471-40F0-D7C1477BB409}"/>
          </ac:picMkLst>
        </pc:picChg>
      </pc:sldChg>
      <pc:sldChg chg="addSp delSp modSp add ord replId">
        <pc:chgData name="Fox, Jenna Elizabeth" userId="S::jef5600@psu.edu::9fa38525-ec20-451f-b9c6-051aade207ad" providerId="AD" clId="Web-{C00871A6-2971-504C-443C-59B5A931945E}" dt="2023-08-06T16:07:08.614" v="480" actId="20577"/>
        <pc:sldMkLst>
          <pc:docMk/>
          <pc:sldMk cId="2994663457" sldId="273"/>
        </pc:sldMkLst>
        <pc:spChg chg="del">
          <ac:chgData name="Fox, Jenna Elizabeth" userId="S::jef5600@psu.edu::9fa38525-ec20-451f-b9c6-051aade207ad" providerId="AD" clId="Web-{C00871A6-2971-504C-443C-59B5A931945E}" dt="2023-08-06T15:59:42.603" v="343"/>
          <ac:spMkLst>
            <pc:docMk/>
            <pc:sldMk cId="2994663457" sldId="273"/>
            <ac:spMk id="3" creationId="{A3D9CD90-1CEF-8AA6-B3AF-185207040233}"/>
          </ac:spMkLst>
        </pc:spChg>
        <pc:spChg chg="mod">
          <ac:chgData name="Fox, Jenna Elizabeth" userId="S::jef5600@psu.edu::9fa38525-ec20-451f-b9c6-051aade207ad" providerId="AD" clId="Web-{C00871A6-2971-504C-443C-59B5A931945E}" dt="2023-08-06T15:59:29.352" v="340" actId="20577"/>
          <ac:spMkLst>
            <pc:docMk/>
            <pc:sldMk cId="2994663457" sldId="273"/>
            <ac:spMk id="230" creationId="{00000000-0000-0000-0000-000000000000}"/>
          </ac:spMkLst>
        </pc:spChg>
        <pc:spChg chg="mod">
          <ac:chgData name="Fox, Jenna Elizabeth" userId="S::jef5600@psu.edu::9fa38525-ec20-451f-b9c6-051aade207ad" providerId="AD" clId="Web-{C00871A6-2971-504C-443C-59B5A931945E}" dt="2023-08-06T16:07:08.614" v="480" actId="20577"/>
          <ac:spMkLst>
            <pc:docMk/>
            <pc:sldMk cId="2994663457" sldId="273"/>
            <ac:spMk id="231" creationId="{00000000-0000-0000-0000-000000000000}"/>
          </ac:spMkLst>
        </pc:spChg>
        <pc:picChg chg="del">
          <ac:chgData name="Fox, Jenna Elizabeth" userId="S::jef5600@psu.edu::9fa38525-ec20-451f-b9c6-051aade207ad" providerId="AD" clId="Web-{C00871A6-2971-504C-443C-59B5A931945E}" dt="2023-08-06T15:59:38.149" v="342"/>
          <ac:picMkLst>
            <pc:docMk/>
            <pc:sldMk cId="2994663457" sldId="273"/>
            <ac:picMk id="2" creationId="{0C2325B9-D54C-138A-60C3-663D1957FB86}"/>
          </ac:picMkLst>
        </pc:picChg>
        <pc:picChg chg="add del mod modCrop">
          <ac:chgData name="Fox, Jenna Elizabeth" userId="S::jef5600@psu.edu::9fa38525-ec20-451f-b9c6-051aade207ad" providerId="AD" clId="Web-{C00871A6-2971-504C-443C-59B5A931945E}" dt="2023-08-06T16:07:06.443" v="479" actId="14100"/>
          <ac:picMkLst>
            <pc:docMk/>
            <pc:sldMk cId="2994663457" sldId="273"/>
            <ac:picMk id="4" creationId="{4139802A-75AD-2CC1-5F82-8233057DC4CE}"/>
          </ac:picMkLst>
        </pc:picChg>
        <pc:picChg chg="del">
          <ac:chgData name="Fox, Jenna Elizabeth" userId="S::jef5600@psu.edu::9fa38525-ec20-451f-b9c6-051aade207ad" providerId="AD" clId="Web-{C00871A6-2971-504C-443C-59B5A931945E}" dt="2023-08-06T15:59:31.618" v="341"/>
          <ac:picMkLst>
            <pc:docMk/>
            <pc:sldMk cId="2994663457" sldId="273"/>
            <ac:picMk id="7" creationId="{AFDF6C84-1BCF-F471-40F0-D7C1477BB409}"/>
          </ac:picMkLst>
        </pc:picChg>
      </pc:sldChg>
      <pc:sldChg chg="addSp delSp modSp add ord replId">
        <pc:chgData name="Fox, Jenna Elizabeth" userId="S::jef5600@psu.edu::9fa38525-ec20-451f-b9c6-051aade207ad" providerId="AD" clId="Web-{C00871A6-2971-504C-443C-59B5A931945E}" dt="2023-08-06T16:12:19.935" v="658" actId="1076"/>
        <pc:sldMkLst>
          <pc:docMk/>
          <pc:sldMk cId="2372297810" sldId="274"/>
        </pc:sldMkLst>
        <pc:spChg chg="mod">
          <ac:chgData name="Fox, Jenna Elizabeth" userId="S::jef5600@psu.edu::9fa38525-ec20-451f-b9c6-051aade207ad" providerId="AD" clId="Web-{C00871A6-2971-504C-443C-59B5A931945E}" dt="2023-08-06T16:07:43.225" v="489" actId="1076"/>
          <ac:spMkLst>
            <pc:docMk/>
            <pc:sldMk cId="2372297810" sldId="274"/>
            <ac:spMk id="3" creationId="{A3D9CD90-1CEF-8AA6-B3AF-185207040233}"/>
          </ac:spMkLst>
        </pc:spChg>
        <pc:spChg chg="mod">
          <ac:chgData name="Fox, Jenna Elizabeth" userId="S::jef5600@psu.edu::9fa38525-ec20-451f-b9c6-051aade207ad" providerId="AD" clId="Web-{C00871A6-2971-504C-443C-59B5A931945E}" dt="2023-08-06T16:07:37.787" v="488" actId="20577"/>
          <ac:spMkLst>
            <pc:docMk/>
            <pc:sldMk cId="2372297810" sldId="274"/>
            <ac:spMk id="230" creationId="{00000000-0000-0000-0000-000000000000}"/>
          </ac:spMkLst>
        </pc:spChg>
        <pc:spChg chg="mod">
          <ac:chgData name="Fox, Jenna Elizabeth" userId="S::jef5600@psu.edu::9fa38525-ec20-451f-b9c6-051aade207ad" providerId="AD" clId="Web-{C00871A6-2971-504C-443C-59B5A931945E}" dt="2023-08-06T16:12:04.982" v="654" actId="20577"/>
          <ac:spMkLst>
            <pc:docMk/>
            <pc:sldMk cId="2372297810" sldId="274"/>
            <ac:spMk id="231" creationId="{00000000-0000-0000-0000-000000000000}"/>
          </ac:spMkLst>
        </pc:spChg>
        <pc:picChg chg="add mod">
          <ac:chgData name="Fox, Jenna Elizabeth" userId="S::jef5600@psu.edu::9fa38525-ec20-451f-b9c6-051aade207ad" providerId="AD" clId="Web-{C00871A6-2971-504C-443C-59B5A931945E}" dt="2023-08-06T16:12:19.935" v="658" actId="1076"/>
          <ac:picMkLst>
            <pc:docMk/>
            <pc:sldMk cId="2372297810" sldId="274"/>
            <ac:picMk id="4" creationId="{601F0491-B862-BA3D-5A8C-EA8D6807BD8F}"/>
          </ac:picMkLst>
        </pc:picChg>
        <pc:picChg chg="del">
          <ac:chgData name="Fox, Jenna Elizabeth" userId="S::jef5600@psu.edu::9fa38525-ec20-451f-b9c6-051aade207ad" providerId="AD" clId="Web-{C00871A6-2971-504C-443C-59B5A931945E}" dt="2023-08-06T16:11:09.746" v="614"/>
          <ac:picMkLst>
            <pc:docMk/>
            <pc:sldMk cId="2372297810" sldId="274"/>
            <ac:picMk id="7" creationId="{AFDF6C84-1BCF-F471-40F0-D7C1477BB409}"/>
          </ac:picMkLst>
        </pc:picChg>
      </pc:sldChg>
      <pc:sldChg chg="delSp modSp add replId">
        <pc:chgData name="Fox, Jenna Elizabeth" userId="S::jef5600@psu.edu::9fa38525-ec20-451f-b9c6-051aade207ad" providerId="AD" clId="Web-{C00871A6-2971-504C-443C-59B5A931945E}" dt="2023-08-06T16:10:51.292" v="611" actId="20577"/>
        <pc:sldMkLst>
          <pc:docMk/>
          <pc:sldMk cId="2621696832" sldId="275"/>
        </pc:sldMkLst>
        <pc:spChg chg="del">
          <ac:chgData name="Fox, Jenna Elizabeth" userId="S::jef5600@psu.edu::9fa38525-ec20-451f-b9c6-051aade207ad" providerId="AD" clId="Web-{C00871A6-2971-504C-443C-59B5A931945E}" dt="2023-08-06T16:08:43.867" v="496"/>
          <ac:spMkLst>
            <pc:docMk/>
            <pc:sldMk cId="2621696832" sldId="275"/>
            <ac:spMk id="3" creationId="{A3D9CD90-1CEF-8AA6-B3AF-185207040233}"/>
          </ac:spMkLst>
        </pc:spChg>
        <pc:spChg chg="mod">
          <ac:chgData name="Fox, Jenna Elizabeth" userId="S::jef5600@psu.edu::9fa38525-ec20-451f-b9c6-051aade207ad" providerId="AD" clId="Web-{C00871A6-2971-504C-443C-59B5A931945E}" dt="2023-08-06T16:10:51.292" v="611" actId="20577"/>
          <ac:spMkLst>
            <pc:docMk/>
            <pc:sldMk cId="2621696832" sldId="275"/>
            <ac:spMk id="230" creationId="{00000000-0000-0000-0000-000000000000}"/>
          </ac:spMkLst>
        </pc:spChg>
        <pc:spChg chg="mod">
          <ac:chgData name="Fox, Jenna Elizabeth" userId="S::jef5600@psu.edu::9fa38525-ec20-451f-b9c6-051aade207ad" providerId="AD" clId="Web-{C00871A6-2971-504C-443C-59B5A931945E}" dt="2023-08-06T16:10:43.026" v="605" actId="20577"/>
          <ac:spMkLst>
            <pc:docMk/>
            <pc:sldMk cId="2621696832" sldId="275"/>
            <ac:spMk id="231" creationId="{00000000-0000-0000-0000-000000000000}"/>
          </ac:spMkLst>
        </pc:spChg>
        <pc:picChg chg="del">
          <ac:chgData name="Fox, Jenna Elizabeth" userId="S::jef5600@psu.edu::9fa38525-ec20-451f-b9c6-051aade207ad" providerId="AD" clId="Web-{C00871A6-2971-504C-443C-59B5A931945E}" dt="2023-08-06T16:08:41.914" v="495"/>
          <ac:picMkLst>
            <pc:docMk/>
            <pc:sldMk cId="2621696832" sldId="275"/>
            <ac:picMk id="2" creationId="{0C2325B9-D54C-138A-60C3-663D1957FB86}"/>
          </ac:picMkLst>
        </pc:picChg>
      </pc:sldChg>
      <pc:sldChg chg="addSp delSp modSp add replId">
        <pc:chgData name="Fox, Jenna Elizabeth" userId="S::jef5600@psu.edu::9fa38525-ec20-451f-b9c6-051aade207ad" providerId="AD" clId="Web-{C00871A6-2971-504C-443C-59B5A931945E}" dt="2023-08-06T16:14:27.923" v="708" actId="20577"/>
        <pc:sldMkLst>
          <pc:docMk/>
          <pc:sldMk cId="1052436901" sldId="276"/>
        </pc:sldMkLst>
        <pc:spChg chg="mod">
          <ac:chgData name="Fox, Jenna Elizabeth" userId="S::jef5600@psu.edu::9fa38525-ec20-451f-b9c6-051aade207ad" providerId="AD" clId="Web-{C00871A6-2971-504C-443C-59B5A931945E}" dt="2023-08-06T16:13:45.297" v="669" actId="14100"/>
          <ac:spMkLst>
            <pc:docMk/>
            <pc:sldMk cId="1052436901" sldId="276"/>
            <ac:spMk id="3" creationId="{A3D9CD90-1CEF-8AA6-B3AF-185207040233}"/>
          </ac:spMkLst>
        </pc:spChg>
        <pc:spChg chg="mod">
          <ac:chgData name="Fox, Jenna Elizabeth" userId="S::jef5600@psu.edu::9fa38525-ec20-451f-b9c6-051aade207ad" providerId="AD" clId="Web-{C00871A6-2971-504C-443C-59B5A931945E}" dt="2023-08-06T16:13:05.765" v="661" actId="20577"/>
          <ac:spMkLst>
            <pc:docMk/>
            <pc:sldMk cId="1052436901" sldId="276"/>
            <ac:spMk id="230" creationId="{00000000-0000-0000-0000-000000000000}"/>
          </ac:spMkLst>
        </pc:spChg>
        <pc:spChg chg="mod">
          <ac:chgData name="Fox, Jenna Elizabeth" userId="S::jef5600@psu.edu::9fa38525-ec20-451f-b9c6-051aade207ad" providerId="AD" clId="Web-{C00871A6-2971-504C-443C-59B5A931945E}" dt="2023-08-06T16:14:27.923" v="708" actId="20577"/>
          <ac:spMkLst>
            <pc:docMk/>
            <pc:sldMk cId="1052436901" sldId="276"/>
            <ac:spMk id="231" creationId="{00000000-0000-0000-0000-000000000000}"/>
          </ac:spMkLst>
        </pc:spChg>
        <pc:picChg chg="del">
          <ac:chgData name="Fox, Jenna Elizabeth" userId="S::jef5600@psu.edu::9fa38525-ec20-451f-b9c6-051aade207ad" providerId="AD" clId="Web-{C00871A6-2971-504C-443C-59B5A931945E}" dt="2023-08-06T16:13:25.656" v="664"/>
          <ac:picMkLst>
            <pc:docMk/>
            <pc:sldMk cId="1052436901" sldId="276"/>
            <ac:picMk id="2" creationId="{0C2325B9-D54C-138A-60C3-663D1957FB86}"/>
          </ac:picMkLst>
        </pc:picChg>
        <pc:picChg chg="del">
          <ac:chgData name="Fox, Jenna Elizabeth" userId="S::jef5600@psu.edu::9fa38525-ec20-451f-b9c6-051aade207ad" providerId="AD" clId="Web-{C00871A6-2971-504C-443C-59B5A931945E}" dt="2023-08-06T16:13:17.109" v="662"/>
          <ac:picMkLst>
            <pc:docMk/>
            <pc:sldMk cId="1052436901" sldId="276"/>
            <ac:picMk id="4" creationId="{601F0491-B862-BA3D-5A8C-EA8D6807BD8F}"/>
          </ac:picMkLst>
        </pc:picChg>
        <pc:picChg chg="add mod ord">
          <ac:chgData name="Fox, Jenna Elizabeth" userId="S::jef5600@psu.edu::9fa38525-ec20-451f-b9c6-051aade207ad" providerId="AD" clId="Web-{C00871A6-2971-504C-443C-59B5A931945E}" dt="2023-08-06T16:13:34.218" v="667" actId="1076"/>
          <ac:picMkLst>
            <pc:docMk/>
            <pc:sldMk cId="1052436901" sldId="276"/>
            <ac:picMk id="6" creationId="{27418C70-FCC4-7B22-0173-46AA1CE5B481}"/>
          </ac:picMkLst>
        </pc:picChg>
      </pc:sldChg>
      <pc:sldChg chg="addSp delSp modSp add ord replId">
        <pc:chgData name="Fox, Jenna Elizabeth" userId="S::jef5600@psu.edu::9fa38525-ec20-451f-b9c6-051aade207ad" providerId="AD" clId="Web-{C00871A6-2971-504C-443C-59B5A931945E}" dt="2023-08-06T16:16:46.942" v="762"/>
        <pc:sldMkLst>
          <pc:docMk/>
          <pc:sldMk cId="3862009941" sldId="277"/>
        </pc:sldMkLst>
        <pc:spChg chg="del">
          <ac:chgData name="Fox, Jenna Elizabeth" userId="S::jef5600@psu.edu::9fa38525-ec20-451f-b9c6-051aade207ad" providerId="AD" clId="Web-{C00871A6-2971-504C-443C-59B5A931945E}" dt="2023-08-06T16:16:46.942" v="762"/>
          <ac:spMkLst>
            <pc:docMk/>
            <pc:sldMk cId="3862009941" sldId="277"/>
            <ac:spMk id="3" creationId="{A3D9CD90-1CEF-8AA6-B3AF-185207040233}"/>
          </ac:spMkLst>
        </pc:spChg>
        <pc:spChg chg="mod">
          <ac:chgData name="Fox, Jenna Elizabeth" userId="S::jef5600@psu.edu::9fa38525-ec20-451f-b9c6-051aade207ad" providerId="AD" clId="Web-{C00871A6-2971-504C-443C-59B5A931945E}" dt="2023-08-06T16:14:53.846" v="714" actId="20577"/>
          <ac:spMkLst>
            <pc:docMk/>
            <pc:sldMk cId="3862009941" sldId="277"/>
            <ac:spMk id="230" creationId="{00000000-0000-0000-0000-000000000000}"/>
          </ac:spMkLst>
        </pc:spChg>
        <pc:spChg chg="mod">
          <ac:chgData name="Fox, Jenna Elizabeth" userId="S::jef5600@psu.edu::9fa38525-ec20-451f-b9c6-051aade207ad" providerId="AD" clId="Web-{C00871A6-2971-504C-443C-59B5A931945E}" dt="2023-08-06T16:15:31.034" v="748" actId="20577"/>
          <ac:spMkLst>
            <pc:docMk/>
            <pc:sldMk cId="3862009941" sldId="277"/>
            <ac:spMk id="231" creationId="{00000000-0000-0000-0000-000000000000}"/>
          </ac:spMkLst>
        </pc:spChg>
        <pc:picChg chg="del">
          <ac:chgData name="Fox, Jenna Elizabeth" userId="S::jef5600@psu.edu::9fa38525-ec20-451f-b9c6-051aade207ad" providerId="AD" clId="Web-{C00871A6-2971-504C-443C-59B5A931945E}" dt="2023-08-06T16:16:44.302" v="761"/>
          <ac:picMkLst>
            <pc:docMk/>
            <pc:sldMk cId="3862009941" sldId="277"/>
            <ac:picMk id="2" creationId="{0C2325B9-D54C-138A-60C3-663D1957FB86}"/>
          </ac:picMkLst>
        </pc:picChg>
        <pc:picChg chg="del">
          <ac:chgData name="Fox, Jenna Elizabeth" userId="S::jef5600@psu.edu::9fa38525-ec20-451f-b9c6-051aade207ad" providerId="AD" clId="Web-{C00871A6-2971-504C-443C-59B5A931945E}" dt="2023-08-06T16:14:59.127" v="717"/>
          <ac:picMkLst>
            <pc:docMk/>
            <pc:sldMk cId="3862009941" sldId="277"/>
            <ac:picMk id="4" creationId="{601F0491-B862-BA3D-5A8C-EA8D6807BD8F}"/>
          </ac:picMkLst>
        </pc:picChg>
        <pc:picChg chg="add mod">
          <ac:chgData name="Fox, Jenna Elizabeth" userId="S::jef5600@psu.edu::9fa38525-ec20-451f-b9c6-051aade207ad" providerId="AD" clId="Web-{C00871A6-2971-504C-443C-59B5A931945E}" dt="2023-08-06T16:15:58.441" v="755" actId="1076"/>
          <ac:picMkLst>
            <pc:docMk/>
            <pc:sldMk cId="3862009941" sldId="277"/>
            <ac:picMk id="5" creationId="{0E996A73-8DFA-D313-8E02-879CC990D4A8}"/>
          </ac:picMkLst>
        </pc:picChg>
        <pc:picChg chg="add mod">
          <ac:chgData name="Fox, Jenna Elizabeth" userId="S::jef5600@psu.edu::9fa38525-ec20-451f-b9c6-051aade207ad" providerId="AD" clId="Web-{C00871A6-2971-504C-443C-59B5A931945E}" dt="2023-08-06T16:16:05.472" v="757" actId="1076"/>
          <ac:picMkLst>
            <pc:docMk/>
            <pc:sldMk cId="3862009941" sldId="277"/>
            <ac:picMk id="6" creationId="{BD1B4F7B-2332-E8CF-C7A4-4E88A2FA9268}"/>
          </ac:picMkLst>
        </pc:picChg>
      </pc:sldChg>
      <pc:sldChg chg="addSp delSp modSp add replId">
        <pc:chgData name="Fox, Jenna Elizabeth" userId="S::jef5600@psu.edu::9fa38525-ec20-451f-b9c6-051aade207ad" providerId="AD" clId="Web-{C00871A6-2971-504C-443C-59B5A931945E}" dt="2023-08-06T16:21:07.418" v="897" actId="1076"/>
        <pc:sldMkLst>
          <pc:docMk/>
          <pc:sldMk cId="440336201" sldId="278"/>
        </pc:sldMkLst>
        <pc:spChg chg="del">
          <ac:chgData name="Fox, Jenna Elizabeth" userId="S::jef5600@psu.edu::9fa38525-ec20-451f-b9c6-051aade207ad" providerId="AD" clId="Web-{C00871A6-2971-504C-443C-59B5A931945E}" dt="2023-08-06T16:16:59.912" v="764"/>
          <ac:spMkLst>
            <pc:docMk/>
            <pc:sldMk cId="440336201" sldId="278"/>
            <ac:spMk id="3" creationId="{A3D9CD90-1CEF-8AA6-B3AF-185207040233}"/>
          </ac:spMkLst>
        </pc:spChg>
        <pc:spChg chg="mod">
          <ac:chgData name="Fox, Jenna Elizabeth" userId="S::jef5600@psu.edu::9fa38525-ec20-451f-b9c6-051aade207ad" providerId="AD" clId="Web-{C00871A6-2971-504C-443C-59B5A931945E}" dt="2023-08-06T16:19:45.494" v="892" actId="20577"/>
          <ac:spMkLst>
            <pc:docMk/>
            <pc:sldMk cId="440336201" sldId="278"/>
            <ac:spMk id="231" creationId="{00000000-0000-0000-0000-000000000000}"/>
          </ac:spMkLst>
        </pc:spChg>
        <pc:picChg chg="del">
          <ac:chgData name="Fox, Jenna Elizabeth" userId="S::jef5600@psu.edu::9fa38525-ec20-451f-b9c6-051aade207ad" providerId="AD" clId="Web-{C00871A6-2971-504C-443C-59B5A931945E}" dt="2023-08-06T16:16:57.099" v="763"/>
          <ac:picMkLst>
            <pc:docMk/>
            <pc:sldMk cId="440336201" sldId="278"/>
            <ac:picMk id="2" creationId="{0C2325B9-D54C-138A-60C3-663D1957FB86}"/>
          </ac:picMkLst>
        </pc:picChg>
        <pc:picChg chg="add mod">
          <ac:chgData name="Fox, Jenna Elizabeth" userId="S::jef5600@psu.edu::9fa38525-ec20-451f-b9c6-051aade207ad" providerId="AD" clId="Web-{C00871A6-2971-504C-443C-59B5A931945E}" dt="2023-08-06T16:20:49.559" v="895" actId="14100"/>
          <ac:picMkLst>
            <pc:docMk/>
            <pc:sldMk cId="440336201" sldId="278"/>
            <ac:picMk id="4" creationId="{06FBBC86-25C2-3B9D-DB78-F599752E21D1}"/>
          </ac:picMkLst>
        </pc:picChg>
        <pc:picChg chg="del">
          <ac:chgData name="Fox, Jenna Elizabeth" userId="S::jef5600@psu.edu::9fa38525-ec20-451f-b9c6-051aade207ad" providerId="AD" clId="Web-{C00871A6-2971-504C-443C-59B5A931945E}" dt="2023-08-06T16:16:33.739" v="759"/>
          <ac:picMkLst>
            <pc:docMk/>
            <pc:sldMk cId="440336201" sldId="278"/>
            <ac:picMk id="5" creationId="{0E996A73-8DFA-D313-8E02-879CC990D4A8}"/>
          </ac:picMkLst>
        </pc:picChg>
        <pc:picChg chg="del">
          <ac:chgData name="Fox, Jenna Elizabeth" userId="S::jef5600@psu.edu::9fa38525-ec20-451f-b9c6-051aade207ad" providerId="AD" clId="Web-{C00871A6-2971-504C-443C-59B5A931945E}" dt="2023-08-06T16:16:35.192" v="760"/>
          <ac:picMkLst>
            <pc:docMk/>
            <pc:sldMk cId="440336201" sldId="278"/>
            <ac:picMk id="6" creationId="{BD1B4F7B-2332-E8CF-C7A4-4E88A2FA9268}"/>
          </ac:picMkLst>
        </pc:picChg>
        <pc:picChg chg="add mod">
          <ac:chgData name="Fox, Jenna Elizabeth" userId="S::jef5600@psu.edu::9fa38525-ec20-451f-b9c6-051aade207ad" providerId="AD" clId="Web-{C00871A6-2971-504C-443C-59B5A931945E}" dt="2023-08-06T16:21:07.418" v="897" actId="1076"/>
          <ac:picMkLst>
            <pc:docMk/>
            <pc:sldMk cId="440336201" sldId="278"/>
            <ac:picMk id="7" creationId="{044D256B-4661-2564-B70E-0E99A01E3990}"/>
          </ac:picMkLst>
        </pc:picChg>
      </pc:sldChg>
      <pc:sldChg chg="addSp delSp modSp new">
        <pc:chgData name="Fox, Jenna Elizabeth" userId="S::jef5600@psu.edu::9fa38525-ec20-451f-b9c6-051aade207ad" providerId="AD" clId="Web-{C00871A6-2971-504C-443C-59B5A931945E}" dt="2023-08-06T16:24:37.877" v="952" actId="1076"/>
        <pc:sldMkLst>
          <pc:docMk/>
          <pc:sldMk cId="3486527513" sldId="279"/>
        </pc:sldMkLst>
        <pc:spChg chg="mod">
          <ac:chgData name="Fox, Jenna Elizabeth" userId="S::jef5600@psu.edu::9fa38525-ec20-451f-b9c6-051aade207ad" providerId="AD" clId="Web-{C00871A6-2971-504C-443C-59B5A931945E}" dt="2023-08-06T16:21:49.466" v="904" actId="20577"/>
          <ac:spMkLst>
            <pc:docMk/>
            <pc:sldMk cId="3486527513" sldId="279"/>
            <ac:spMk id="2" creationId="{0F7D4608-1DBA-A9F8-A976-2DFA40C04CBE}"/>
          </ac:spMkLst>
        </pc:spChg>
        <pc:spChg chg="mod">
          <ac:chgData name="Fox, Jenna Elizabeth" userId="S::jef5600@psu.edu::9fa38525-ec20-451f-b9c6-051aade207ad" providerId="AD" clId="Web-{C00871A6-2971-504C-443C-59B5A931945E}" dt="2023-08-06T16:23:17.906" v="924" actId="1076"/>
          <ac:spMkLst>
            <pc:docMk/>
            <pc:sldMk cId="3486527513" sldId="279"/>
            <ac:spMk id="3" creationId="{0CE3C446-3C7D-3118-99FE-37FF8CACACA6}"/>
          </ac:spMkLst>
        </pc:spChg>
        <pc:spChg chg="add mod">
          <ac:chgData name="Fox, Jenna Elizabeth" userId="S::jef5600@psu.edu::9fa38525-ec20-451f-b9c6-051aade207ad" providerId="AD" clId="Web-{C00871A6-2971-504C-443C-59B5A931945E}" dt="2023-08-06T16:23:22.547" v="925" actId="1076"/>
          <ac:spMkLst>
            <pc:docMk/>
            <pc:sldMk cId="3486527513" sldId="279"/>
            <ac:spMk id="5" creationId="{ED7B4B23-1F96-5DE5-7730-CFC934145991}"/>
          </ac:spMkLst>
        </pc:spChg>
        <pc:spChg chg="add mod">
          <ac:chgData name="Fox, Jenna Elizabeth" userId="S::jef5600@psu.edu::9fa38525-ec20-451f-b9c6-051aade207ad" providerId="AD" clId="Web-{C00871A6-2971-504C-443C-59B5A931945E}" dt="2023-08-06T16:24:22.221" v="948" actId="1076"/>
          <ac:spMkLst>
            <pc:docMk/>
            <pc:sldMk cId="3486527513" sldId="279"/>
            <ac:spMk id="6" creationId="{B86F1757-2BCD-6613-D8CE-2EF160475CDC}"/>
          </ac:spMkLst>
        </pc:spChg>
        <pc:spChg chg="add mod">
          <ac:chgData name="Fox, Jenna Elizabeth" userId="S::jef5600@psu.edu::9fa38525-ec20-451f-b9c6-051aade207ad" providerId="AD" clId="Web-{C00871A6-2971-504C-443C-59B5A931945E}" dt="2023-08-06T16:24:17.252" v="946" actId="1076"/>
          <ac:spMkLst>
            <pc:docMk/>
            <pc:sldMk cId="3486527513" sldId="279"/>
            <ac:spMk id="8" creationId="{A470F1B0-4363-C1DF-E3EA-C2C3A8CD6F74}"/>
          </ac:spMkLst>
        </pc:spChg>
        <pc:picChg chg="add mod">
          <ac:chgData name="Fox, Jenna Elizabeth" userId="S::jef5600@psu.edu::9fa38525-ec20-451f-b9c6-051aade207ad" providerId="AD" clId="Web-{C00871A6-2971-504C-443C-59B5A931945E}" dt="2023-08-06T16:24:37.877" v="952" actId="1076"/>
          <ac:picMkLst>
            <pc:docMk/>
            <pc:sldMk cId="3486527513" sldId="279"/>
            <ac:picMk id="9" creationId="{7BB85762-F62D-63AD-825E-B77C2887DED8}"/>
          </ac:picMkLst>
        </pc:picChg>
        <pc:cxnChg chg="add del">
          <ac:chgData name="Fox, Jenna Elizabeth" userId="S::jef5600@psu.edu::9fa38525-ec20-451f-b9c6-051aade207ad" providerId="AD" clId="Web-{C00871A6-2971-504C-443C-59B5A931945E}" dt="2023-08-06T16:23:57.986" v="940"/>
          <ac:cxnSpMkLst>
            <pc:docMk/>
            <pc:sldMk cId="3486527513" sldId="279"/>
            <ac:cxnSpMk id="7" creationId="{2235654E-7679-1CED-69FE-B266B0E30C8F}"/>
          </ac:cxnSpMkLst>
        </pc:cxnChg>
      </pc:sldChg>
      <pc:sldChg chg="addSp delSp modSp add ord replId">
        <pc:chgData name="Fox, Jenna Elizabeth" userId="S::jef5600@psu.edu::9fa38525-ec20-451f-b9c6-051aade207ad" providerId="AD" clId="Web-{C00871A6-2971-504C-443C-59B5A931945E}" dt="2023-08-06T16:33:38.673" v="1007" actId="14100"/>
        <pc:sldMkLst>
          <pc:docMk/>
          <pc:sldMk cId="3002809594" sldId="280"/>
        </pc:sldMkLst>
        <pc:spChg chg="mod">
          <ac:chgData name="Fox, Jenna Elizabeth" userId="S::jef5600@psu.edu::9fa38525-ec20-451f-b9c6-051aade207ad" providerId="AD" clId="Web-{C00871A6-2971-504C-443C-59B5A931945E}" dt="2023-08-06T16:32:56.859" v="994" actId="20577"/>
          <ac:spMkLst>
            <pc:docMk/>
            <pc:sldMk cId="3002809594" sldId="280"/>
            <ac:spMk id="231" creationId="{00000000-0000-0000-0000-000000000000}"/>
          </ac:spMkLst>
        </pc:spChg>
        <pc:picChg chg="add mod">
          <ac:chgData name="Fox, Jenna Elizabeth" userId="S::jef5600@psu.edu::9fa38525-ec20-451f-b9c6-051aade207ad" providerId="AD" clId="Web-{C00871A6-2971-504C-443C-59B5A931945E}" dt="2023-08-06T16:33:38.673" v="1007" actId="14100"/>
          <ac:picMkLst>
            <pc:docMk/>
            <pc:sldMk cId="3002809594" sldId="280"/>
            <ac:picMk id="2" creationId="{623DB80A-082B-6392-3B54-62E6748ABB5C}"/>
          </ac:picMkLst>
        </pc:picChg>
        <pc:picChg chg="add mod">
          <ac:chgData name="Fox, Jenna Elizabeth" userId="S::jef5600@psu.edu::9fa38525-ec20-451f-b9c6-051aade207ad" providerId="AD" clId="Web-{C00871A6-2971-504C-443C-59B5A931945E}" dt="2023-08-06T16:33:35.923" v="1006" actId="14100"/>
          <ac:picMkLst>
            <pc:docMk/>
            <pc:sldMk cId="3002809594" sldId="280"/>
            <ac:picMk id="3" creationId="{D9EBD29A-CE52-8234-0548-B803DE21F557}"/>
          </ac:picMkLst>
        </pc:picChg>
        <pc:picChg chg="del">
          <ac:chgData name="Fox, Jenna Elizabeth" userId="S::jef5600@psu.edu::9fa38525-ec20-451f-b9c6-051aade207ad" providerId="AD" clId="Web-{C00871A6-2971-504C-443C-59B5A931945E}" dt="2023-08-06T16:32:16.421" v="958"/>
          <ac:picMkLst>
            <pc:docMk/>
            <pc:sldMk cId="3002809594" sldId="280"/>
            <ac:picMk id="5" creationId="{0E996A73-8DFA-D313-8E02-879CC990D4A8}"/>
          </ac:picMkLst>
        </pc:picChg>
        <pc:picChg chg="del">
          <ac:chgData name="Fox, Jenna Elizabeth" userId="S::jef5600@psu.edu::9fa38525-ec20-451f-b9c6-051aade207ad" providerId="AD" clId="Web-{C00871A6-2971-504C-443C-59B5A931945E}" dt="2023-08-06T16:32:15.217" v="957"/>
          <ac:picMkLst>
            <pc:docMk/>
            <pc:sldMk cId="3002809594" sldId="280"/>
            <ac:picMk id="6" creationId="{BD1B4F7B-2332-E8CF-C7A4-4E88A2FA9268}"/>
          </ac:picMkLst>
        </pc:picChg>
      </pc:sldChg>
      <pc:sldChg chg="modSp add ord replId">
        <pc:chgData name="Fox, Jenna Elizabeth" userId="S::jef5600@psu.edu::9fa38525-ec20-451f-b9c6-051aade207ad" providerId="AD" clId="Web-{C00871A6-2971-504C-443C-59B5A931945E}" dt="2023-08-06T16:41:11.295" v="1061" actId="20577"/>
        <pc:sldMkLst>
          <pc:docMk/>
          <pc:sldMk cId="3206052185" sldId="281"/>
        </pc:sldMkLst>
        <pc:spChg chg="mod">
          <ac:chgData name="Fox, Jenna Elizabeth" userId="S::jef5600@psu.edu::9fa38525-ec20-451f-b9c6-051aade207ad" providerId="AD" clId="Web-{C00871A6-2971-504C-443C-59B5A931945E}" dt="2023-08-06T16:41:11.295" v="1061" actId="20577"/>
          <ac:spMkLst>
            <pc:docMk/>
            <pc:sldMk cId="3206052185" sldId="281"/>
            <ac:spMk id="231" creationId="{00000000-0000-0000-0000-000000000000}"/>
          </ac:spMkLst>
        </pc:spChg>
      </pc:sldChg>
      <pc:sldChg chg="modSp add ord replId">
        <pc:chgData name="Fox, Jenna Elizabeth" userId="S::jef5600@psu.edu::9fa38525-ec20-451f-b9c6-051aade207ad" providerId="AD" clId="Web-{C00871A6-2971-504C-443C-59B5A931945E}" dt="2023-08-06T16:38:59.041" v="1023"/>
        <pc:sldMkLst>
          <pc:docMk/>
          <pc:sldMk cId="1667429689" sldId="282"/>
        </pc:sldMkLst>
        <pc:spChg chg="mod">
          <ac:chgData name="Fox, Jenna Elizabeth" userId="S::jef5600@psu.edu::9fa38525-ec20-451f-b9c6-051aade207ad" providerId="AD" clId="Web-{C00871A6-2971-504C-443C-59B5A931945E}" dt="2023-08-06T16:34:33.909" v="1022" actId="20577"/>
          <ac:spMkLst>
            <pc:docMk/>
            <pc:sldMk cId="1667429689" sldId="282"/>
            <ac:spMk id="231" creationId="{00000000-0000-0000-0000-000000000000}"/>
          </ac:spMkLst>
        </pc:spChg>
      </pc:sldChg>
      <pc:sldChg chg="delSp modSp add ord replId">
        <pc:chgData name="Fox, Jenna Elizabeth" userId="S::jef5600@psu.edu::9fa38525-ec20-451f-b9c6-051aade207ad" providerId="AD" clId="Web-{C00871A6-2971-504C-443C-59B5A931945E}" dt="2023-08-06T16:44:05.628" v="1097" actId="20577"/>
        <pc:sldMkLst>
          <pc:docMk/>
          <pc:sldMk cId="756978941" sldId="283"/>
        </pc:sldMkLst>
        <pc:spChg chg="del">
          <ac:chgData name="Fox, Jenna Elizabeth" userId="S::jef5600@psu.edu::9fa38525-ec20-451f-b9c6-051aade207ad" providerId="AD" clId="Web-{C00871A6-2971-504C-443C-59B5A931945E}" dt="2023-08-06T16:43:21.970" v="1065"/>
          <ac:spMkLst>
            <pc:docMk/>
            <pc:sldMk cId="756978941" sldId="283"/>
            <ac:spMk id="3" creationId="{A3D9CD90-1CEF-8AA6-B3AF-185207040233}"/>
          </ac:spMkLst>
        </pc:spChg>
        <pc:spChg chg="mod">
          <ac:chgData name="Fox, Jenna Elizabeth" userId="S::jef5600@psu.edu::9fa38525-ec20-451f-b9c6-051aade207ad" providerId="AD" clId="Web-{C00871A6-2971-504C-443C-59B5A931945E}" dt="2023-08-06T16:43:30.455" v="1068" actId="20577"/>
          <ac:spMkLst>
            <pc:docMk/>
            <pc:sldMk cId="756978941" sldId="283"/>
            <ac:spMk id="230" creationId="{00000000-0000-0000-0000-000000000000}"/>
          </ac:spMkLst>
        </pc:spChg>
        <pc:spChg chg="mod">
          <ac:chgData name="Fox, Jenna Elizabeth" userId="S::jef5600@psu.edu::9fa38525-ec20-451f-b9c6-051aade207ad" providerId="AD" clId="Web-{C00871A6-2971-504C-443C-59B5A931945E}" dt="2023-08-06T16:44:05.628" v="1097" actId="20577"/>
          <ac:spMkLst>
            <pc:docMk/>
            <pc:sldMk cId="756978941" sldId="283"/>
            <ac:spMk id="231" creationId="{00000000-0000-0000-0000-000000000000}"/>
          </ac:spMkLst>
        </pc:spChg>
        <pc:picChg chg="del">
          <ac:chgData name="Fox, Jenna Elizabeth" userId="S::jef5600@psu.edu::9fa38525-ec20-451f-b9c6-051aade207ad" providerId="AD" clId="Web-{C00871A6-2971-504C-443C-59B5A931945E}" dt="2023-08-06T16:43:20.283" v="1064"/>
          <ac:picMkLst>
            <pc:docMk/>
            <pc:sldMk cId="756978941" sldId="283"/>
            <ac:picMk id="6" creationId="{27418C70-FCC4-7B22-0173-46AA1CE5B481}"/>
          </ac:picMkLst>
        </pc:picChg>
      </pc:sldChg>
      <pc:sldChg chg="modSp new">
        <pc:chgData name="Fox, Jenna Elizabeth" userId="S::jef5600@psu.edu::9fa38525-ec20-451f-b9c6-051aade207ad" providerId="AD" clId="Web-{C00871A6-2971-504C-443C-59B5A931945E}" dt="2023-08-06T16:50:58.263" v="1107" actId="20577"/>
        <pc:sldMkLst>
          <pc:docMk/>
          <pc:sldMk cId="3445646105" sldId="284"/>
        </pc:sldMkLst>
        <pc:spChg chg="mod">
          <ac:chgData name="Fox, Jenna Elizabeth" userId="S::jef5600@psu.edu::9fa38525-ec20-451f-b9c6-051aade207ad" providerId="AD" clId="Web-{C00871A6-2971-504C-443C-59B5A931945E}" dt="2023-08-06T16:50:58.263" v="1107" actId="20577"/>
          <ac:spMkLst>
            <pc:docMk/>
            <pc:sldMk cId="3445646105" sldId="284"/>
            <ac:spMk id="2" creationId="{1AE524E0-F2FF-49EC-3E77-7C9A5459E4ED}"/>
          </ac:spMkLst>
        </pc:spChg>
      </pc:sldChg>
      <pc:sldChg chg="modSp add replId">
        <pc:chgData name="Fox, Jenna Elizabeth" userId="S::jef5600@psu.edu::9fa38525-ec20-451f-b9c6-051aade207ad" providerId="AD" clId="Web-{C00871A6-2971-504C-443C-59B5A931945E}" dt="2023-08-06T16:53:31.564" v="1114" actId="20577"/>
        <pc:sldMkLst>
          <pc:docMk/>
          <pc:sldMk cId="969853253" sldId="285"/>
        </pc:sldMkLst>
        <pc:spChg chg="mod">
          <ac:chgData name="Fox, Jenna Elizabeth" userId="S::jef5600@psu.edu::9fa38525-ec20-451f-b9c6-051aade207ad" providerId="AD" clId="Web-{C00871A6-2971-504C-443C-59B5A931945E}" dt="2023-08-06T16:53:22.361" v="1109" actId="1076"/>
          <ac:spMkLst>
            <pc:docMk/>
            <pc:sldMk cId="969853253" sldId="285"/>
            <ac:spMk id="3" creationId="{A3D9CD90-1CEF-8AA6-B3AF-185207040233}"/>
          </ac:spMkLst>
        </pc:spChg>
        <pc:spChg chg="mod">
          <ac:chgData name="Fox, Jenna Elizabeth" userId="S::jef5600@psu.edu::9fa38525-ec20-451f-b9c6-051aade207ad" providerId="AD" clId="Web-{C00871A6-2971-504C-443C-59B5A931945E}" dt="2023-08-06T16:53:31.564" v="1114" actId="20577"/>
          <ac:spMkLst>
            <pc:docMk/>
            <pc:sldMk cId="969853253" sldId="285"/>
            <ac:spMk id="230" creationId="{00000000-0000-0000-0000-000000000000}"/>
          </ac:spMkLst>
        </pc:spChg>
      </pc:sldChg>
    </pc:docChg>
  </pc:docChgLst>
  <pc:docChgLst>
    <pc:chgData name="Fox, Jenna Elizabeth" userId="S::jef5600@psu.edu::9fa38525-ec20-451f-b9c6-051aade207ad" providerId="AD" clId="Web-{0F820BD5-3934-1331-41FA-B38411485B2D}"/>
    <pc:docChg chg="addSld delSld modSld sldOrd">
      <pc:chgData name="Fox, Jenna Elizabeth" userId="S::jef5600@psu.edu::9fa38525-ec20-451f-b9c6-051aade207ad" providerId="AD" clId="Web-{0F820BD5-3934-1331-41FA-B38411485B2D}" dt="2023-08-06T18:48:59.007" v="524" actId="1076"/>
      <pc:docMkLst>
        <pc:docMk/>
      </pc:docMkLst>
      <pc:sldChg chg="modSp del">
        <pc:chgData name="Fox, Jenna Elizabeth" userId="S::jef5600@psu.edu::9fa38525-ec20-451f-b9c6-051aade207ad" providerId="AD" clId="Web-{0F820BD5-3934-1331-41FA-B38411485B2D}" dt="2023-08-06T18:34:34.479" v="346"/>
        <pc:sldMkLst>
          <pc:docMk/>
          <pc:sldMk cId="908927442" sldId="263"/>
        </pc:sldMkLst>
        <pc:spChg chg="mod">
          <ac:chgData name="Fox, Jenna Elizabeth" userId="S::jef5600@psu.edu::9fa38525-ec20-451f-b9c6-051aade207ad" providerId="AD" clId="Web-{0F820BD5-3934-1331-41FA-B38411485B2D}" dt="2023-08-06T18:29:47.589" v="224" actId="20577"/>
          <ac:spMkLst>
            <pc:docMk/>
            <pc:sldMk cId="908927442" sldId="263"/>
            <ac:spMk id="237" creationId="{00000000-0000-0000-0000-000000000000}"/>
          </ac:spMkLst>
        </pc:spChg>
      </pc:sldChg>
      <pc:sldChg chg="modSp del">
        <pc:chgData name="Fox, Jenna Elizabeth" userId="S::jef5600@psu.edu::9fa38525-ec20-451f-b9c6-051aade207ad" providerId="AD" clId="Web-{0F820BD5-3934-1331-41FA-B38411485B2D}" dt="2023-08-06T18:39:35.806" v="396"/>
        <pc:sldMkLst>
          <pc:docMk/>
          <pc:sldMk cId="279254450" sldId="264"/>
        </pc:sldMkLst>
        <pc:spChg chg="mod">
          <ac:chgData name="Fox, Jenna Elizabeth" userId="S::jef5600@psu.edu::9fa38525-ec20-451f-b9c6-051aade207ad" providerId="AD" clId="Web-{0F820BD5-3934-1331-41FA-B38411485B2D}" dt="2023-08-06T18:35:29.200" v="356" actId="20577"/>
          <ac:spMkLst>
            <pc:docMk/>
            <pc:sldMk cId="279254450" sldId="264"/>
            <ac:spMk id="237" creationId="{00000000-0000-0000-0000-000000000000}"/>
          </ac:spMkLst>
        </pc:spChg>
      </pc:sldChg>
      <pc:sldChg chg="modSp del">
        <pc:chgData name="Fox, Jenna Elizabeth" userId="S::jef5600@psu.edu::9fa38525-ec20-451f-b9c6-051aade207ad" providerId="AD" clId="Web-{0F820BD5-3934-1331-41FA-B38411485B2D}" dt="2023-08-06T18:41:31.719" v="467"/>
        <pc:sldMkLst>
          <pc:docMk/>
          <pc:sldMk cId="2405821107" sldId="265"/>
        </pc:sldMkLst>
        <pc:spChg chg="mod">
          <ac:chgData name="Fox, Jenna Elizabeth" userId="S::jef5600@psu.edu::9fa38525-ec20-451f-b9c6-051aade207ad" providerId="AD" clId="Web-{0F820BD5-3934-1331-41FA-B38411485B2D}" dt="2023-08-06T18:39:40.385" v="398" actId="20577"/>
          <ac:spMkLst>
            <pc:docMk/>
            <pc:sldMk cId="2405821107" sldId="265"/>
            <ac:spMk id="237" creationId="{00000000-0000-0000-0000-000000000000}"/>
          </ac:spMkLst>
        </pc:spChg>
      </pc:sldChg>
      <pc:sldChg chg="modSp del">
        <pc:chgData name="Fox, Jenna Elizabeth" userId="S::jef5600@psu.edu::9fa38525-ec20-451f-b9c6-051aade207ad" providerId="AD" clId="Web-{0F820BD5-3934-1331-41FA-B38411485B2D}" dt="2023-08-06T18:43:08.395" v="515"/>
        <pc:sldMkLst>
          <pc:docMk/>
          <pc:sldMk cId="2314506677" sldId="266"/>
        </pc:sldMkLst>
        <pc:spChg chg="mod">
          <ac:chgData name="Fox, Jenna Elizabeth" userId="S::jef5600@psu.edu::9fa38525-ec20-451f-b9c6-051aade207ad" providerId="AD" clId="Web-{0F820BD5-3934-1331-41FA-B38411485B2D}" dt="2023-08-06T18:42:12.049" v="477" actId="20577"/>
          <ac:spMkLst>
            <pc:docMk/>
            <pc:sldMk cId="2314506677" sldId="266"/>
            <ac:spMk id="237" creationId="{00000000-0000-0000-0000-000000000000}"/>
          </ac:spMkLst>
        </pc:spChg>
      </pc:sldChg>
      <pc:sldChg chg="addSp delSp modSp">
        <pc:chgData name="Fox, Jenna Elizabeth" userId="S::jef5600@psu.edu::9fa38525-ec20-451f-b9c6-051aade207ad" providerId="AD" clId="Web-{0F820BD5-3934-1331-41FA-B38411485B2D}" dt="2023-08-06T18:48:59.007" v="524" actId="1076"/>
        <pc:sldMkLst>
          <pc:docMk/>
          <pc:sldMk cId="588415431" sldId="267"/>
        </pc:sldMkLst>
        <pc:spChg chg="add mod">
          <ac:chgData name="Fox, Jenna Elizabeth" userId="S::jef5600@psu.edu::9fa38525-ec20-451f-b9c6-051aade207ad" providerId="AD" clId="Web-{0F820BD5-3934-1331-41FA-B38411485B2D}" dt="2023-08-06T18:43:56.710" v="516"/>
          <ac:spMkLst>
            <pc:docMk/>
            <pc:sldMk cId="588415431" sldId="267"/>
            <ac:spMk id="3" creationId="{527FB3CE-81F5-ABEA-8156-6911863C2640}"/>
          </ac:spMkLst>
        </pc:spChg>
        <pc:spChg chg="del">
          <ac:chgData name="Fox, Jenna Elizabeth" userId="S::jef5600@psu.edu::9fa38525-ec20-451f-b9c6-051aade207ad" providerId="AD" clId="Web-{0F820BD5-3934-1331-41FA-B38411485B2D}" dt="2023-08-06T18:43:56.710" v="516"/>
          <ac:spMkLst>
            <pc:docMk/>
            <pc:sldMk cId="588415431" sldId="267"/>
            <ac:spMk id="237" creationId="{00000000-0000-0000-0000-000000000000}"/>
          </ac:spMkLst>
        </pc:spChg>
        <pc:picChg chg="add del mod">
          <ac:chgData name="Fox, Jenna Elizabeth" userId="S::jef5600@psu.edu::9fa38525-ec20-451f-b9c6-051aade207ad" providerId="AD" clId="Web-{0F820BD5-3934-1331-41FA-B38411485B2D}" dt="2023-08-06T18:44:05.007" v="520"/>
          <ac:picMkLst>
            <pc:docMk/>
            <pc:sldMk cId="588415431" sldId="267"/>
            <ac:picMk id="4" creationId="{95AB52CF-7DEA-538A-CA2D-054B63059B2F}"/>
          </ac:picMkLst>
        </pc:picChg>
        <pc:picChg chg="add mod">
          <ac:chgData name="Fox, Jenna Elizabeth" userId="S::jef5600@psu.edu::9fa38525-ec20-451f-b9c6-051aade207ad" providerId="AD" clId="Web-{0F820BD5-3934-1331-41FA-B38411485B2D}" dt="2023-08-06T18:48:59.007" v="524" actId="1076"/>
          <ac:picMkLst>
            <pc:docMk/>
            <pc:sldMk cId="588415431" sldId="267"/>
            <ac:picMk id="5" creationId="{FA01097F-A42F-321E-3FE5-4D6404967CBC}"/>
          </ac:picMkLst>
        </pc:picChg>
      </pc:sldChg>
      <pc:sldChg chg="delSp modSp">
        <pc:chgData name="Fox, Jenna Elizabeth" userId="S::jef5600@psu.edu::9fa38525-ec20-451f-b9c6-051aade207ad" providerId="AD" clId="Web-{0F820BD5-3934-1331-41FA-B38411485B2D}" dt="2023-08-06T18:22:04.285" v="62" actId="20577"/>
        <pc:sldMkLst>
          <pc:docMk/>
          <pc:sldMk cId="969853253" sldId="285"/>
        </pc:sldMkLst>
        <pc:spChg chg="mod">
          <ac:chgData name="Fox, Jenna Elizabeth" userId="S::jef5600@psu.edu::9fa38525-ec20-451f-b9c6-051aade207ad" providerId="AD" clId="Web-{0F820BD5-3934-1331-41FA-B38411485B2D}" dt="2023-08-06T18:22:04.285" v="62" actId="20577"/>
          <ac:spMkLst>
            <pc:docMk/>
            <pc:sldMk cId="969853253" sldId="285"/>
            <ac:spMk id="231" creationId="{00000000-0000-0000-0000-000000000000}"/>
          </ac:spMkLst>
        </pc:spChg>
        <pc:picChg chg="del">
          <ac:chgData name="Fox, Jenna Elizabeth" userId="S::jef5600@psu.edu::9fa38525-ec20-451f-b9c6-051aade207ad" providerId="AD" clId="Web-{0F820BD5-3934-1331-41FA-B38411485B2D}" dt="2023-08-06T18:20:01.732" v="0"/>
          <ac:picMkLst>
            <pc:docMk/>
            <pc:sldMk cId="969853253" sldId="285"/>
            <ac:picMk id="4" creationId="{601F0491-B862-BA3D-5A8C-EA8D6807BD8F}"/>
          </ac:picMkLst>
        </pc:picChg>
      </pc:sldChg>
      <pc:sldChg chg="addSp delSp modSp add replId">
        <pc:chgData name="Fox, Jenna Elizabeth" userId="S::jef5600@psu.edu::9fa38525-ec20-451f-b9c6-051aade207ad" providerId="AD" clId="Web-{0F820BD5-3934-1331-41FA-B38411485B2D}" dt="2023-08-06T18:23:57.244" v="118"/>
        <pc:sldMkLst>
          <pc:docMk/>
          <pc:sldMk cId="1261628992" sldId="286"/>
        </pc:sldMkLst>
        <pc:spChg chg="del">
          <ac:chgData name="Fox, Jenna Elizabeth" userId="S::jef5600@psu.edu::9fa38525-ec20-451f-b9c6-051aade207ad" providerId="AD" clId="Web-{0F820BD5-3934-1331-41FA-B38411485B2D}" dt="2023-08-06T18:22:24.208" v="65"/>
          <ac:spMkLst>
            <pc:docMk/>
            <pc:sldMk cId="1261628992" sldId="286"/>
            <ac:spMk id="3" creationId="{A3D9CD90-1CEF-8AA6-B3AF-185207040233}"/>
          </ac:spMkLst>
        </pc:spChg>
        <pc:spChg chg="mod">
          <ac:chgData name="Fox, Jenna Elizabeth" userId="S::jef5600@psu.edu::9fa38525-ec20-451f-b9c6-051aade207ad" providerId="AD" clId="Web-{0F820BD5-3934-1331-41FA-B38411485B2D}" dt="2023-08-06T18:22:41.271" v="67" actId="20577"/>
          <ac:spMkLst>
            <pc:docMk/>
            <pc:sldMk cId="1261628992" sldId="286"/>
            <ac:spMk id="230" creationId="{00000000-0000-0000-0000-000000000000}"/>
          </ac:spMkLst>
        </pc:spChg>
        <pc:spChg chg="mod">
          <ac:chgData name="Fox, Jenna Elizabeth" userId="S::jef5600@psu.edu::9fa38525-ec20-451f-b9c6-051aade207ad" providerId="AD" clId="Web-{0F820BD5-3934-1331-41FA-B38411485B2D}" dt="2023-08-06T18:23:51.118" v="116" actId="20577"/>
          <ac:spMkLst>
            <pc:docMk/>
            <pc:sldMk cId="1261628992" sldId="286"/>
            <ac:spMk id="231" creationId="{00000000-0000-0000-0000-000000000000}"/>
          </ac:spMkLst>
        </pc:spChg>
        <pc:picChg chg="del">
          <ac:chgData name="Fox, Jenna Elizabeth" userId="S::jef5600@psu.edu::9fa38525-ec20-451f-b9c6-051aade207ad" providerId="AD" clId="Web-{0F820BD5-3934-1331-41FA-B38411485B2D}" dt="2023-08-06T18:22:20.239" v="64"/>
          <ac:picMkLst>
            <pc:docMk/>
            <pc:sldMk cId="1261628992" sldId="286"/>
            <ac:picMk id="2" creationId="{0C2325B9-D54C-138A-60C3-663D1957FB86}"/>
          </ac:picMkLst>
        </pc:picChg>
        <pc:picChg chg="add">
          <ac:chgData name="Fox, Jenna Elizabeth" userId="S::jef5600@psu.edu::9fa38525-ec20-451f-b9c6-051aade207ad" providerId="AD" clId="Web-{0F820BD5-3934-1331-41FA-B38411485B2D}" dt="2023-08-06T18:23:51.290" v="117"/>
          <ac:picMkLst>
            <pc:docMk/>
            <pc:sldMk cId="1261628992" sldId="286"/>
            <ac:picMk id="4" creationId="{ED3119D4-4712-2C00-136C-48161C96FBCB}"/>
          </ac:picMkLst>
        </pc:picChg>
        <pc:picChg chg="add">
          <ac:chgData name="Fox, Jenna Elizabeth" userId="S::jef5600@psu.edu::9fa38525-ec20-451f-b9c6-051aade207ad" providerId="AD" clId="Web-{0F820BD5-3934-1331-41FA-B38411485B2D}" dt="2023-08-06T18:23:57.244" v="118"/>
          <ac:picMkLst>
            <pc:docMk/>
            <pc:sldMk cId="1261628992" sldId="286"/>
            <ac:picMk id="5" creationId="{45F6336C-F408-84D6-5182-E86533387B50}"/>
          </ac:picMkLst>
        </pc:picChg>
      </pc:sldChg>
      <pc:sldChg chg="addSp delSp modSp add replId">
        <pc:chgData name="Fox, Jenna Elizabeth" userId="S::jef5600@psu.edu::9fa38525-ec20-451f-b9c6-051aade207ad" providerId="AD" clId="Web-{0F820BD5-3934-1331-41FA-B38411485B2D}" dt="2023-08-06T18:24:45.043" v="127" actId="1076"/>
        <pc:sldMkLst>
          <pc:docMk/>
          <pc:sldMk cId="512540823" sldId="287"/>
        </pc:sldMkLst>
        <pc:spChg chg="add del mod">
          <ac:chgData name="Fox, Jenna Elizabeth" userId="S::jef5600@psu.edu::9fa38525-ec20-451f-b9c6-051aade207ad" providerId="AD" clId="Web-{0F820BD5-3934-1331-41FA-B38411485B2D}" dt="2023-08-06T18:24:36.621" v="124"/>
          <ac:spMkLst>
            <pc:docMk/>
            <pc:sldMk cId="512540823" sldId="287"/>
            <ac:spMk id="3" creationId="{0EE89DBD-7193-49EA-9265-C13A9A686FD5}"/>
          </ac:spMkLst>
        </pc:spChg>
        <pc:spChg chg="del">
          <ac:chgData name="Fox, Jenna Elizabeth" userId="S::jef5600@psu.edu::9fa38525-ec20-451f-b9c6-051aade207ad" providerId="AD" clId="Web-{0F820BD5-3934-1331-41FA-B38411485B2D}" dt="2023-08-06T18:24:28.714" v="122"/>
          <ac:spMkLst>
            <pc:docMk/>
            <pc:sldMk cId="512540823" sldId="287"/>
            <ac:spMk id="231" creationId="{00000000-0000-0000-0000-000000000000}"/>
          </ac:spMkLst>
        </pc:spChg>
        <pc:picChg chg="del">
          <ac:chgData name="Fox, Jenna Elizabeth" userId="S::jef5600@psu.edu::9fa38525-ec20-451f-b9c6-051aade207ad" providerId="AD" clId="Web-{0F820BD5-3934-1331-41FA-B38411485B2D}" dt="2023-08-06T18:24:25.292" v="120"/>
          <ac:picMkLst>
            <pc:docMk/>
            <pc:sldMk cId="512540823" sldId="287"/>
            <ac:picMk id="4" creationId="{ED3119D4-4712-2C00-136C-48161C96FBCB}"/>
          </ac:picMkLst>
        </pc:picChg>
        <pc:picChg chg="del">
          <ac:chgData name="Fox, Jenna Elizabeth" userId="S::jef5600@psu.edu::9fa38525-ec20-451f-b9c6-051aade207ad" providerId="AD" clId="Web-{0F820BD5-3934-1331-41FA-B38411485B2D}" dt="2023-08-06T18:24:26.933" v="121"/>
          <ac:picMkLst>
            <pc:docMk/>
            <pc:sldMk cId="512540823" sldId="287"/>
            <ac:picMk id="5" creationId="{45F6336C-F408-84D6-5182-E86533387B50}"/>
          </ac:picMkLst>
        </pc:picChg>
        <pc:picChg chg="add mod">
          <ac:chgData name="Fox, Jenna Elizabeth" userId="S::jef5600@psu.edu::9fa38525-ec20-451f-b9c6-051aade207ad" providerId="AD" clId="Web-{0F820BD5-3934-1331-41FA-B38411485B2D}" dt="2023-08-06T18:24:45.043" v="127" actId="1076"/>
          <ac:picMkLst>
            <pc:docMk/>
            <pc:sldMk cId="512540823" sldId="287"/>
            <ac:picMk id="6" creationId="{8CFC109F-4701-1765-C453-3A6AFBA78AF1}"/>
          </ac:picMkLst>
        </pc:picChg>
      </pc:sldChg>
      <pc:sldChg chg="delSp modSp add ord replId">
        <pc:chgData name="Fox, Jenna Elizabeth" userId="S::jef5600@psu.edu::9fa38525-ec20-451f-b9c6-051aade207ad" providerId="AD" clId="Web-{0F820BD5-3934-1331-41FA-B38411485B2D}" dt="2023-08-06T18:29:29.995" v="221" actId="20577"/>
        <pc:sldMkLst>
          <pc:docMk/>
          <pc:sldMk cId="1008368735" sldId="288"/>
        </pc:sldMkLst>
        <pc:spChg chg="mod">
          <ac:chgData name="Fox, Jenna Elizabeth" userId="S::jef5600@psu.edu::9fa38525-ec20-451f-b9c6-051aade207ad" providerId="AD" clId="Web-{0F820BD5-3934-1331-41FA-B38411485B2D}" dt="2023-08-06T18:29:29.995" v="221" actId="20577"/>
          <ac:spMkLst>
            <pc:docMk/>
            <pc:sldMk cId="1008368735" sldId="288"/>
            <ac:spMk id="231" creationId="{00000000-0000-0000-0000-000000000000}"/>
          </ac:spMkLst>
        </pc:spChg>
        <pc:picChg chg="del">
          <ac:chgData name="Fox, Jenna Elizabeth" userId="S::jef5600@psu.edu::9fa38525-ec20-451f-b9c6-051aade207ad" providerId="AD" clId="Web-{0F820BD5-3934-1331-41FA-B38411485B2D}" dt="2023-08-06T18:27:33.848" v="132"/>
          <ac:picMkLst>
            <pc:docMk/>
            <pc:sldMk cId="1008368735" sldId="288"/>
            <ac:picMk id="4" creationId="{ED3119D4-4712-2C00-136C-48161C96FBCB}"/>
          </ac:picMkLst>
        </pc:picChg>
        <pc:picChg chg="del">
          <ac:chgData name="Fox, Jenna Elizabeth" userId="S::jef5600@psu.edu::9fa38525-ec20-451f-b9c6-051aade207ad" providerId="AD" clId="Web-{0F820BD5-3934-1331-41FA-B38411485B2D}" dt="2023-08-06T18:27:35.286" v="133"/>
          <ac:picMkLst>
            <pc:docMk/>
            <pc:sldMk cId="1008368735" sldId="288"/>
            <ac:picMk id="5" creationId="{45F6336C-F408-84D6-5182-E86533387B50}"/>
          </ac:picMkLst>
        </pc:picChg>
      </pc:sldChg>
      <pc:sldChg chg="modSp add replId">
        <pc:chgData name="Fox, Jenna Elizabeth" userId="S::jef5600@psu.edu::9fa38525-ec20-451f-b9c6-051aade207ad" providerId="AD" clId="Web-{0F820BD5-3934-1331-41FA-B38411485B2D}" dt="2023-08-06T18:32:57.818" v="330" actId="20577"/>
        <pc:sldMkLst>
          <pc:docMk/>
          <pc:sldMk cId="3002537831" sldId="289"/>
        </pc:sldMkLst>
        <pc:spChg chg="mod">
          <ac:chgData name="Fox, Jenna Elizabeth" userId="S::jef5600@psu.edu::9fa38525-ec20-451f-b9c6-051aade207ad" providerId="AD" clId="Web-{0F820BD5-3934-1331-41FA-B38411485B2D}" dt="2023-08-06T18:32:57.818" v="330" actId="20577"/>
          <ac:spMkLst>
            <pc:docMk/>
            <pc:sldMk cId="3002537831" sldId="289"/>
            <ac:spMk id="231" creationId="{00000000-0000-0000-0000-000000000000}"/>
          </ac:spMkLst>
        </pc:spChg>
      </pc:sldChg>
      <pc:sldChg chg="addSp delSp modSp add ord replId">
        <pc:chgData name="Fox, Jenna Elizabeth" userId="S::jef5600@psu.edu::9fa38525-ec20-451f-b9c6-051aade207ad" providerId="AD" clId="Web-{0F820BD5-3934-1331-41FA-B38411485B2D}" dt="2023-08-06T18:34:33.088" v="345" actId="20577"/>
        <pc:sldMkLst>
          <pc:docMk/>
          <pc:sldMk cId="2139884865" sldId="290"/>
        </pc:sldMkLst>
        <pc:spChg chg="add mod">
          <ac:chgData name="Fox, Jenna Elizabeth" userId="S::jef5600@psu.edu::9fa38525-ec20-451f-b9c6-051aade207ad" providerId="AD" clId="Web-{0F820BD5-3934-1331-41FA-B38411485B2D}" dt="2023-08-06T18:34:05.602" v="340" actId="1076"/>
          <ac:spMkLst>
            <pc:docMk/>
            <pc:sldMk cId="2139884865" sldId="290"/>
            <ac:spMk id="7" creationId="{279DA71D-6699-08BC-531C-578875368872}"/>
          </ac:spMkLst>
        </pc:spChg>
        <pc:spChg chg="mod">
          <ac:chgData name="Fox, Jenna Elizabeth" userId="S::jef5600@psu.edu::9fa38525-ec20-451f-b9c6-051aade207ad" providerId="AD" clId="Web-{0F820BD5-3934-1331-41FA-B38411485B2D}" dt="2023-08-06T18:33:19.913" v="333" actId="20577"/>
          <ac:spMkLst>
            <pc:docMk/>
            <pc:sldMk cId="2139884865" sldId="290"/>
            <ac:spMk id="230" creationId="{00000000-0000-0000-0000-000000000000}"/>
          </ac:spMkLst>
        </pc:spChg>
        <pc:spChg chg="mod">
          <ac:chgData name="Fox, Jenna Elizabeth" userId="S::jef5600@psu.edu::9fa38525-ec20-451f-b9c6-051aade207ad" providerId="AD" clId="Web-{0F820BD5-3934-1331-41FA-B38411485B2D}" dt="2023-08-06T18:34:33.088" v="345" actId="20577"/>
          <ac:spMkLst>
            <pc:docMk/>
            <pc:sldMk cId="2139884865" sldId="290"/>
            <ac:spMk id="231" creationId="{00000000-0000-0000-0000-000000000000}"/>
          </ac:spMkLst>
        </pc:spChg>
        <pc:picChg chg="add">
          <ac:chgData name="Fox, Jenna Elizabeth" userId="S::jef5600@psu.edu::9fa38525-ec20-451f-b9c6-051aade207ad" providerId="AD" clId="Web-{0F820BD5-3934-1331-41FA-B38411485B2D}" dt="2023-08-06T18:33:34.460" v="336"/>
          <ac:picMkLst>
            <pc:docMk/>
            <pc:sldMk cId="2139884865" sldId="290"/>
            <ac:picMk id="3" creationId="{4BD71809-5A5E-B126-8A04-8A70C06232DA}"/>
          </ac:picMkLst>
        </pc:picChg>
        <pc:picChg chg="add del">
          <ac:chgData name="Fox, Jenna Elizabeth" userId="S::jef5600@psu.edu::9fa38525-ec20-451f-b9c6-051aade207ad" providerId="AD" clId="Web-{0F820BD5-3934-1331-41FA-B38411485B2D}" dt="2023-08-06T18:33:47.758" v="338"/>
          <ac:picMkLst>
            <pc:docMk/>
            <pc:sldMk cId="2139884865" sldId="290"/>
            <ac:picMk id="5" creationId="{EAE78B4A-0C10-BD99-C9A0-9458BF20EC98}"/>
          </ac:picMkLst>
        </pc:picChg>
      </pc:sldChg>
      <pc:sldChg chg="addSp modSp add replId">
        <pc:chgData name="Fox, Jenna Elizabeth" userId="S::jef5600@psu.edu::9fa38525-ec20-451f-b9c6-051aade207ad" providerId="AD" clId="Web-{0F820BD5-3934-1331-41FA-B38411485B2D}" dt="2023-08-06T18:39:10.852" v="395" actId="1076"/>
        <pc:sldMkLst>
          <pc:docMk/>
          <pc:sldMk cId="1490814839" sldId="291"/>
        </pc:sldMkLst>
        <pc:spChg chg="mod">
          <ac:chgData name="Fox, Jenna Elizabeth" userId="S::jef5600@psu.edu::9fa38525-ec20-451f-b9c6-051aade207ad" providerId="AD" clId="Web-{0F820BD5-3934-1331-41FA-B38411485B2D}" dt="2023-08-06T18:35:35.544" v="357" actId="1076"/>
          <ac:spMkLst>
            <pc:docMk/>
            <pc:sldMk cId="1490814839" sldId="291"/>
            <ac:spMk id="3" creationId="{A3D9CD90-1CEF-8AA6-B3AF-185207040233}"/>
          </ac:spMkLst>
        </pc:spChg>
        <pc:spChg chg="mod">
          <ac:chgData name="Fox, Jenna Elizabeth" userId="S::jef5600@psu.edu::9fa38525-ec20-451f-b9c6-051aade207ad" providerId="AD" clId="Web-{0F820BD5-3934-1331-41FA-B38411485B2D}" dt="2023-08-06T18:35:08.324" v="354" actId="20577"/>
          <ac:spMkLst>
            <pc:docMk/>
            <pc:sldMk cId="1490814839" sldId="291"/>
            <ac:spMk id="230" creationId="{00000000-0000-0000-0000-000000000000}"/>
          </ac:spMkLst>
        </pc:spChg>
        <pc:spChg chg="mod">
          <ac:chgData name="Fox, Jenna Elizabeth" userId="S::jef5600@psu.edu::9fa38525-ec20-451f-b9c6-051aade207ad" providerId="AD" clId="Web-{0F820BD5-3934-1331-41FA-B38411485B2D}" dt="2023-08-06T18:39:03.805" v="393" actId="20577"/>
          <ac:spMkLst>
            <pc:docMk/>
            <pc:sldMk cId="1490814839" sldId="291"/>
            <ac:spMk id="231" creationId="{00000000-0000-0000-0000-000000000000}"/>
          </ac:spMkLst>
        </pc:spChg>
        <pc:picChg chg="add mod">
          <ac:chgData name="Fox, Jenna Elizabeth" userId="S::jef5600@psu.edu::9fa38525-ec20-451f-b9c6-051aade207ad" providerId="AD" clId="Web-{0F820BD5-3934-1331-41FA-B38411485B2D}" dt="2023-08-06T18:39:10.852" v="395" actId="1076"/>
          <ac:picMkLst>
            <pc:docMk/>
            <pc:sldMk cId="1490814839" sldId="291"/>
            <ac:picMk id="4" creationId="{6C19AFB9-620B-55F2-D2EC-24DB99D8BA75}"/>
          </ac:picMkLst>
        </pc:picChg>
      </pc:sldChg>
      <pc:sldChg chg="modSp new del">
        <pc:chgData name="Fox, Jenna Elizabeth" userId="S::jef5600@psu.edu::9fa38525-ec20-451f-b9c6-051aade207ad" providerId="AD" clId="Web-{0F820BD5-3934-1331-41FA-B38411485B2D}" dt="2023-08-06T18:34:54.308" v="350"/>
        <pc:sldMkLst>
          <pc:docMk/>
          <pc:sldMk cId="3406899318" sldId="291"/>
        </pc:sldMkLst>
        <pc:spChg chg="mod">
          <ac:chgData name="Fox, Jenna Elizabeth" userId="S::jef5600@psu.edu::9fa38525-ec20-451f-b9c6-051aade207ad" providerId="AD" clId="Web-{0F820BD5-3934-1331-41FA-B38411485B2D}" dt="2023-08-06T18:34:52.386" v="349" actId="20577"/>
          <ac:spMkLst>
            <pc:docMk/>
            <pc:sldMk cId="3406899318" sldId="291"/>
            <ac:spMk id="2" creationId="{3051E2BD-AC8D-8EB3-CE47-C4FADF5DD097}"/>
          </ac:spMkLst>
        </pc:spChg>
      </pc:sldChg>
      <pc:sldChg chg="addSp delSp modSp add replId">
        <pc:chgData name="Fox, Jenna Elizabeth" userId="S::jef5600@psu.edu::9fa38525-ec20-451f-b9c6-051aade207ad" providerId="AD" clId="Web-{0F820BD5-3934-1331-41FA-B38411485B2D}" dt="2023-08-06T18:41:16.233" v="466" actId="1076"/>
        <pc:sldMkLst>
          <pc:docMk/>
          <pc:sldMk cId="775369830" sldId="292"/>
        </pc:sldMkLst>
        <pc:spChg chg="mod">
          <ac:chgData name="Fox, Jenna Elizabeth" userId="S::jef5600@psu.edu::9fa38525-ec20-451f-b9c6-051aade207ad" providerId="AD" clId="Web-{0F820BD5-3934-1331-41FA-B38411485B2D}" dt="2023-08-06T18:39:55.417" v="403" actId="1076"/>
          <ac:spMkLst>
            <pc:docMk/>
            <pc:sldMk cId="775369830" sldId="292"/>
            <ac:spMk id="3" creationId="{A3D9CD90-1CEF-8AA6-B3AF-185207040233}"/>
          </ac:spMkLst>
        </pc:spChg>
        <pc:spChg chg="mod">
          <ac:chgData name="Fox, Jenna Elizabeth" userId="S::jef5600@psu.edu::9fa38525-ec20-451f-b9c6-051aade207ad" providerId="AD" clId="Web-{0F820BD5-3934-1331-41FA-B38411485B2D}" dt="2023-08-06T18:40:03.277" v="407" actId="20577"/>
          <ac:spMkLst>
            <pc:docMk/>
            <pc:sldMk cId="775369830" sldId="292"/>
            <ac:spMk id="230" creationId="{00000000-0000-0000-0000-000000000000}"/>
          </ac:spMkLst>
        </pc:spChg>
        <pc:spChg chg="mod">
          <ac:chgData name="Fox, Jenna Elizabeth" userId="S::jef5600@psu.edu::9fa38525-ec20-451f-b9c6-051aade207ad" providerId="AD" clId="Web-{0F820BD5-3934-1331-41FA-B38411485B2D}" dt="2023-08-06T18:40:54.607" v="459" actId="20577"/>
          <ac:spMkLst>
            <pc:docMk/>
            <pc:sldMk cId="775369830" sldId="292"/>
            <ac:spMk id="231" creationId="{00000000-0000-0000-0000-000000000000}"/>
          </ac:spMkLst>
        </pc:spChg>
        <pc:picChg chg="del">
          <ac:chgData name="Fox, Jenna Elizabeth" userId="S::jef5600@psu.edu::9fa38525-ec20-451f-b9c6-051aade207ad" providerId="AD" clId="Web-{0F820BD5-3934-1331-41FA-B38411485B2D}" dt="2023-08-06T18:40:04.949" v="408"/>
          <ac:picMkLst>
            <pc:docMk/>
            <pc:sldMk cId="775369830" sldId="292"/>
            <ac:picMk id="4" creationId="{6C19AFB9-620B-55F2-D2EC-24DB99D8BA75}"/>
          </ac:picMkLst>
        </pc:picChg>
        <pc:picChg chg="add del mod">
          <ac:chgData name="Fox, Jenna Elizabeth" userId="S::jef5600@psu.edu::9fa38525-ec20-451f-b9c6-051aade207ad" providerId="AD" clId="Web-{0F820BD5-3934-1331-41FA-B38411485B2D}" dt="2023-08-06T18:40:58.076" v="461"/>
          <ac:picMkLst>
            <pc:docMk/>
            <pc:sldMk cId="775369830" sldId="292"/>
            <ac:picMk id="5" creationId="{41F00CFF-D80F-F664-5742-6A14479C92DE}"/>
          </ac:picMkLst>
        </pc:picChg>
        <pc:picChg chg="add mod">
          <ac:chgData name="Fox, Jenna Elizabeth" userId="S::jef5600@psu.edu::9fa38525-ec20-451f-b9c6-051aade207ad" providerId="AD" clId="Web-{0F820BD5-3934-1331-41FA-B38411485B2D}" dt="2023-08-06T18:41:16.233" v="466" actId="1076"/>
          <ac:picMkLst>
            <pc:docMk/>
            <pc:sldMk cId="775369830" sldId="292"/>
            <ac:picMk id="6" creationId="{6416E18A-44EF-64DE-5552-072639330D5D}"/>
          </ac:picMkLst>
        </pc:picChg>
      </pc:sldChg>
      <pc:sldChg chg="new del">
        <pc:chgData name="Fox, Jenna Elizabeth" userId="S::jef5600@psu.edu::9fa38525-ec20-451f-b9c6-051aade207ad" providerId="AD" clId="Web-{0F820BD5-3934-1331-41FA-B38411485B2D}" dt="2023-08-06T18:39:43.385" v="400"/>
        <pc:sldMkLst>
          <pc:docMk/>
          <pc:sldMk cId="1068651592" sldId="292"/>
        </pc:sldMkLst>
      </pc:sldChg>
      <pc:sldChg chg="delSp modSp add replId">
        <pc:chgData name="Fox, Jenna Elizabeth" userId="S::jef5600@psu.edu::9fa38525-ec20-451f-b9c6-051aade207ad" providerId="AD" clId="Web-{0F820BD5-3934-1331-41FA-B38411485B2D}" dt="2023-08-06T18:43:07.364" v="514" actId="20577"/>
        <pc:sldMkLst>
          <pc:docMk/>
          <pc:sldMk cId="1345376043" sldId="293"/>
        </pc:sldMkLst>
        <pc:spChg chg="mod">
          <ac:chgData name="Fox, Jenna Elizabeth" userId="S::jef5600@psu.edu::9fa38525-ec20-451f-b9c6-051aade207ad" providerId="AD" clId="Web-{0F820BD5-3934-1331-41FA-B38411485B2D}" dt="2023-08-06T18:41:51.735" v="474" actId="1076"/>
          <ac:spMkLst>
            <pc:docMk/>
            <pc:sldMk cId="1345376043" sldId="293"/>
            <ac:spMk id="3" creationId="{A3D9CD90-1CEF-8AA6-B3AF-185207040233}"/>
          </ac:spMkLst>
        </pc:spChg>
        <pc:spChg chg="mod">
          <ac:chgData name="Fox, Jenna Elizabeth" userId="S::jef5600@psu.edu::9fa38525-ec20-451f-b9c6-051aade207ad" providerId="AD" clId="Web-{0F820BD5-3934-1331-41FA-B38411485B2D}" dt="2023-08-06T18:41:46.782" v="473" actId="20577"/>
          <ac:spMkLst>
            <pc:docMk/>
            <pc:sldMk cId="1345376043" sldId="293"/>
            <ac:spMk id="230" creationId="{00000000-0000-0000-0000-000000000000}"/>
          </ac:spMkLst>
        </pc:spChg>
        <pc:spChg chg="mod">
          <ac:chgData name="Fox, Jenna Elizabeth" userId="S::jef5600@psu.edu::9fa38525-ec20-451f-b9c6-051aade207ad" providerId="AD" clId="Web-{0F820BD5-3934-1331-41FA-B38411485B2D}" dt="2023-08-06T18:43:07.364" v="514" actId="20577"/>
          <ac:spMkLst>
            <pc:docMk/>
            <pc:sldMk cId="1345376043" sldId="293"/>
            <ac:spMk id="231" creationId="{00000000-0000-0000-0000-000000000000}"/>
          </ac:spMkLst>
        </pc:spChg>
        <pc:picChg chg="del">
          <ac:chgData name="Fox, Jenna Elizabeth" userId="S::jef5600@psu.edu::9fa38525-ec20-451f-b9c6-051aade207ad" providerId="AD" clId="Web-{0F820BD5-3934-1331-41FA-B38411485B2D}" dt="2023-08-06T18:41:55.470" v="475"/>
          <ac:picMkLst>
            <pc:docMk/>
            <pc:sldMk cId="1345376043" sldId="293"/>
            <ac:picMk id="6" creationId="{6416E18A-44EF-64DE-5552-072639330D5D}"/>
          </ac:picMkLst>
        </pc:picChg>
      </pc:sldChg>
    </pc:docChg>
  </pc:docChgLst>
  <pc:docChgLst>
    <pc:chgData name="Fox, Jenna Elizabeth" userId="S::jef5600@psu.edu::9fa38525-ec20-451f-b9c6-051aade207ad" providerId="AD" clId="Web-{2A7B397B-3F31-5FA9-036D-2D5D5B58842C}"/>
    <pc:docChg chg="modSld">
      <pc:chgData name="Fox, Jenna Elizabeth" userId="S::jef5600@psu.edu::9fa38525-ec20-451f-b9c6-051aade207ad" providerId="AD" clId="Web-{2A7B397B-3F31-5FA9-036D-2D5D5B58842C}" dt="2023-06-23T19:38:43.523" v="1" actId="20577"/>
      <pc:docMkLst>
        <pc:docMk/>
      </pc:docMkLst>
      <pc:sldChg chg="modSp">
        <pc:chgData name="Fox, Jenna Elizabeth" userId="S::jef5600@psu.edu::9fa38525-ec20-451f-b9c6-051aade207ad" providerId="AD" clId="Web-{2A7B397B-3F31-5FA9-036D-2D5D5B58842C}" dt="2023-06-23T19:38:43.523" v="1" actId="20577"/>
        <pc:sldMkLst>
          <pc:docMk/>
          <pc:sldMk cId="0" sldId="256"/>
        </pc:sldMkLst>
        <pc:spChg chg="mod">
          <ac:chgData name="Fox, Jenna Elizabeth" userId="S::jef5600@psu.edu::9fa38525-ec20-451f-b9c6-051aade207ad" providerId="AD" clId="Web-{2A7B397B-3F31-5FA9-036D-2D5D5B58842C}" dt="2023-06-23T19:38:43.523" v="1" actId="20577"/>
          <ac:spMkLst>
            <pc:docMk/>
            <pc:sldMk cId="0" sldId="256"/>
            <ac:spMk id="219" creationId="{00000000-0000-0000-0000-000000000000}"/>
          </ac:spMkLst>
        </pc:spChg>
      </pc:sldChg>
    </pc:docChg>
  </pc:docChgLst>
  <pc:docChgLst>
    <pc:chgData name="Fox, Jenna Elizabeth" userId="S::jef5600@psu.edu::9fa38525-ec20-451f-b9c6-051aade207ad" providerId="AD" clId="Web-{9F8834C3-E501-4978-2645-B2EABE18E283}"/>
    <pc:docChg chg="modSld">
      <pc:chgData name="Fox, Jenna Elizabeth" userId="S::jef5600@psu.edu::9fa38525-ec20-451f-b9c6-051aade207ad" providerId="AD" clId="Web-{9F8834C3-E501-4978-2645-B2EABE18E283}" dt="2023-07-02T18:15:16.500" v="52" actId="20577"/>
      <pc:docMkLst>
        <pc:docMk/>
      </pc:docMkLst>
      <pc:sldChg chg="modSp">
        <pc:chgData name="Fox, Jenna Elizabeth" userId="S::jef5600@psu.edu::9fa38525-ec20-451f-b9c6-051aade207ad" providerId="AD" clId="Web-{9F8834C3-E501-4978-2645-B2EABE18E283}" dt="2023-07-02T18:15:16.500" v="52" actId="20577"/>
        <pc:sldMkLst>
          <pc:docMk/>
          <pc:sldMk cId="0" sldId="258"/>
        </pc:sldMkLst>
        <pc:spChg chg="mod">
          <ac:chgData name="Fox, Jenna Elizabeth" userId="S::jef5600@psu.edu::9fa38525-ec20-451f-b9c6-051aade207ad" providerId="AD" clId="Web-{9F8834C3-E501-4978-2645-B2EABE18E283}" dt="2023-07-02T18:15:16.500" v="52" actId="20577"/>
          <ac:spMkLst>
            <pc:docMk/>
            <pc:sldMk cId="0" sldId="258"/>
            <ac:spMk id="23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b99132ff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b99132ff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190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b99132ff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b99132ff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521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b99132ff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b99132ff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799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b99132ff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b99132ff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0069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b99132ff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b99132ff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968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b99132ff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b99132ff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52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b99132ff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b99132ff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397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b99132ff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b99132ff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819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b99132ff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b99132ff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083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b99132ff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b99132ff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970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1697cb27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1697cb27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b99132ff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b99132ff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8963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b99132ff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b99132ff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4755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b99132ff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b99132ff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844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b99132ff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b99132ff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4296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b99132ff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b99132ff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2990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b99132ff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b99132ff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6103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26cea90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26cea90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189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b99132ff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b99132ff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b99132ff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b99132ff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99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b99132ff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b99132ff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9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b99132ff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b99132ff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579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b99132ff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b99132ff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240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b99132ff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b99132ff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807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b99132ff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b99132ff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687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Google Shape;2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0426" y="1872654"/>
            <a:ext cx="1354638" cy="13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4" name="Google Shape;19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13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98" name="Google Shape;198;p13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4">
  <p:cSld name="TITLE_4">
    <p:bg>
      <p:bgPr>
        <a:solidFill>
          <a:schemeClr val="dk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7" name="Google Shape;207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5">
  <p:cSld name="TITLE_5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2" name="Google Shape;212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8" name="Google Shape;28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" name="Google Shape;47;p3"/>
          <p:cNvPicPr preferRelativeResize="0"/>
          <p:nvPr/>
        </p:nvPicPr>
        <p:blipFill rotWithShape="1">
          <a:blip r:embed="rId2">
            <a:alphaModFix/>
          </a:blip>
          <a:srcRect l="2930" r="-2929"/>
          <a:stretch/>
        </p:blipFill>
        <p:spPr>
          <a:xfrm>
            <a:off x="610247" y="2013363"/>
            <a:ext cx="1082000" cy="11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50" name="Google Shape;50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6" name="Google Shape;66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5"/>
          <p:cNvGrpSpPr/>
          <p:nvPr/>
        </p:nvGrpSpPr>
        <p:grpSpPr>
          <a:xfrm>
            <a:off x="-810675" y="-426900"/>
            <a:ext cx="10698341" cy="6304182"/>
            <a:chOff x="-810675" y="-426900"/>
            <a:chExt cx="10698341" cy="6304182"/>
          </a:xfrm>
        </p:grpSpPr>
        <p:sp>
          <p:nvSpPr>
            <p:cNvPr id="71" name="Google Shape;71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6906284" y="-42690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-810675" y="40758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-106764" y="3249787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936255" y="25898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7020996" y="2293154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4" name="Google Shape;84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5" name="Google Shape;85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7" name="Google Shape;8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2632" y="854457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9" name="Google Shape;10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843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7"/>
          <p:cNvGrpSpPr/>
          <p:nvPr/>
        </p:nvGrpSpPr>
        <p:grpSpPr>
          <a:xfrm>
            <a:off x="-142875" y="-641900"/>
            <a:ext cx="10067541" cy="6735582"/>
            <a:chOff x="-142875" y="-641900"/>
            <a:chExt cx="10067541" cy="6735582"/>
          </a:xfrm>
        </p:grpSpPr>
        <p:sp>
          <p:nvSpPr>
            <p:cNvPr id="112" name="Google Shape;112;p7"/>
            <p:cNvSpPr/>
            <p:nvPr/>
          </p:nvSpPr>
          <p:spPr>
            <a:xfrm>
              <a:off x="8355385" y="7656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6943284" y="-64190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142875" y="42922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2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3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6" name="Google Shape;126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7" name="Google Shape;127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9" name="Google Shape;12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2635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/>
          <p:nvPr/>
        </p:nvSpPr>
        <p:spPr>
          <a:xfrm rot="5400000">
            <a:off x="7974375" y="3216475"/>
            <a:ext cx="2102615" cy="1626494"/>
          </a:xfrm>
          <a:custGeom>
            <a:avLst/>
            <a:gdLst/>
            <a:ahLst/>
            <a:cxnLst/>
            <a:rect l="l" t="t" r="r" b="b"/>
            <a:pathLst>
              <a:path w="20089" h="15540" extrusionOk="0">
                <a:moveTo>
                  <a:pt x="5824" y="1741"/>
                </a:moveTo>
                <a:lnTo>
                  <a:pt x="7758" y="2856"/>
                </a:lnTo>
                <a:lnTo>
                  <a:pt x="7747" y="2912"/>
                </a:lnTo>
                <a:lnTo>
                  <a:pt x="7735" y="2958"/>
                </a:lnTo>
                <a:lnTo>
                  <a:pt x="7747" y="3015"/>
                </a:lnTo>
                <a:lnTo>
                  <a:pt x="7758" y="3060"/>
                </a:lnTo>
                <a:lnTo>
                  <a:pt x="7781" y="3094"/>
                </a:lnTo>
                <a:lnTo>
                  <a:pt x="7804" y="3129"/>
                </a:lnTo>
                <a:lnTo>
                  <a:pt x="7838" y="3163"/>
                </a:lnTo>
                <a:lnTo>
                  <a:pt x="7883" y="3185"/>
                </a:lnTo>
                <a:lnTo>
                  <a:pt x="7917" y="3197"/>
                </a:lnTo>
                <a:lnTo>
                  <a:pt x="7963" y="3208"/>
                </a:lnTo>
                <a:lnTo>
                  <a:pt x="7963" y="5495"/>
                </a:lnTo>
                <a:lnTo>
                  <a:pt x="7929" y="5506"/>
                </a:lnTo>
                <a:lnTo>
                  <a:pt x="7883" y="5517"/>
                </a:lnTo>
                <a:lnTo>
                  <a:pt x="7849" y="5540"/>
                </a:lnTo>
                <a:lnTo>
                  <a:pt x="7826" y="5574"/>
                </a:lnTo>
                <a:lnTo>
                  <a:pt x="7792" y="5597"/>
                </a:lnTo>
                <a:lnTo>
                  <a:pt x="7781" y="5643"/>
                </a:lnTo>
                <a:lnTo>
                  <a:pt x="7769" y="5677"/>
                </a:lnTo>
                <a:lnTo>
                  <a:pt x="7758" y="5722"/>
                </a:lnTo>
                <a:lnTo>
                  <a:pt x="7769" y="5756"/>
                </a:lnTo>
                <a:lnTo>
                  <a:pt x="7781" y="5802"/>
                </a:lnTo>
                <a:lnTo>
                  <a:pt x="5779" y="6951"/>
                </a:lnTo>
                <a:lnTo>
                  <a:pt x="5756" y="6917"/>
                </a:lnTo>
                <a:lnTo>
                  <a:pt x="5710" y="6882"/>
                </a:lnTo>
                <a:lnTo>
                  <a:pt x="5665" y="6871"/>
                </a:lnTo>
                <a:lnTo>
                  <a:pt x="5619" y="6860"/>
                </a:lnTo>
                <a:lnTo>
                  <a:pt x="5574" y="6871"/>
                </a:lnTo>
                <a:lnTo>
                  <a:pt x="5528" y="6882"/>
                </a:lnTo>
                <a:lnTo>
                  <a:pt x="5483" y="6917"/>
                </a:lnTo>
                <a:lnTo>
                  <a:pt x="5449" y="6951"/>
                </a:lnTo>
                <a:lnTo>
                  <a:pt x="3458" y="5790"/>
                </a:lnTo>
                <a:lnTo>
                  <a:pt x="3469" y="5756"/>
                </a:lnTo>
                <a:lnTo>
                  <a:pt x="3469" y="5722"/>
                </a:lnTo>
                <a:lnTo>
                  <a:pt x="3469" y="5677"/>
                </a:lnTo>
                <a:lnTo>
                  <a:pt x="3458" y="5643"/>
                </a:lnTo>
                <a:lnTo>
                  <a:pt x="3435" y="5608"/>
                </a:lnTo>
                <a:lnTo>
                  <a:pt x="3413" y="5574"/>
                </a:lnTo>
                <a:lnTo>
                  <a:pt x="3378" y="5552"/>
                </a:lnTo>
                <a:lnTo>
                  <a:pt x="3344" y="5529"/>
                </a:lnTo>
                <a:lnTo>
                  <a:pt x="3310" y="5506"/>
                </a:lnTo>
                <a:lnTo>
                  <a:pt x="3276" y="5506"/>
                </a:lnTo>
                <a:lnTo>
                  <a:pt x="3276" y="3163"/>
                </a:lnTo>
                <a:lnTo>
                  <a:pt x="3310" y="3163"/>
                </a:lnTo>
                <a:lnTo>
                  <a:pt x="3344" y="3151"/>
                </a:lnTo>
                <a:lnTo>
                  <a:pt x="3401" y="3106"/>
                </a:lnTo>
                <a:lnTo>
                  <a:pt x="3435" y="3038"/>
                </a:lnTo>
                <a:lnTo>
                  <a:pt x="3447" y="3003"/>
                </a:lnTo>
                <a:lnTo>
                  <a:pt x="3458" y="2958"/>
                </a:lnTo>
                <a:lnTo>
                  <a:pt x="3447" y="2924"/>
                </a:lnTo>
                <a:lnTo>
                  <a:pt x="3435" y="2878"/>
                </a:lnTo>
                <a:lnTo>
                  <a:pt x="5415" y="1741"/>
                </a:lnTo>
                <a:lnTo>
                  <a:pt x="5449" y="1786"/>
                </a:lnTo>
                <a:lnTo>
                  <a:pt x="5494" y="1820"/>
                </a:lnTo>
                <a:lnTo>
                  <a:pt x="5551" y="1843"/>
                </a:lnTo>
                <a:lnTo>
                  <a:pt x="5619" y="1855"/>
                </a:lnTo>
                <a:lnTo>
                  <a:pt x="5676" y="1843"/>
                </a:lnTo>
                <a:lnTo>
                  <a:pt x="5733" y="1820"/>
                </a:lnTo>
                <a:lnTo>
                  <a:pt x="5790" y="1786"/>
                </a:lnTo>
                <a:lnTo>
                  <a:pt x="5824" y="1741"/>
                </a:lnTo>
                <a:close/>
                <a:moveTo>
                  <a:pt x="17677" y="5847"/>
                </a:moveTo>
                <a:lnTo>
                  <a:pt x="19611" y="6962"/>
                </a:lnTo>
                <a:lnTo>
                  <a:pt x="19588" y="7008"/>
                </a:lnTo>
                <a:lnTo>
                  <a:pt x="19588" y="7064"/>
                </a:lnTo>
                <a:lnTo>
                  <a:pt x="19588" y="7121"/>
                </a:lnTo>
                <a:lnTo>
                  <a:pt x="19600" y="7167"/>
                </a:lnTo>
                <a:lnTo>
                  <a:pt x="19623" y="7201"/>
                </a:lnTo>
                <a:lnTo>
                  <a:pt x="19657" y="7235"/>
                </a:lnTo>
                <a:lnTo>
                  <a:pt x="19691" y="7269"/>
                </a:lnTo>
                <a:lnTo>
                  <a:pt x="19725" y="7292"/>
                </a:lnTo>
                <a:lnTo>
                  <a:pt x="19770" y="7315"/>
                </a:lnTo>
                <a:lnTo>
                  <a:pt x="19816" y="7315"/>
                </a:lnTo>
                <a:lnTo>
                  <a:pt x="19816" y="9635"/>
                </a:lnTo>
                <a:lnTo>
                  <a:pt x="19748" y="9658"/>
                </a:lnTo>
                <a:lnTo>
                  <a:pt x="19691" y="9692"/>
                </a:lnTo>
                <a:lnTo>
                  <a:pt x="19657" y="9749"/>
                </a:lnTo>
                <a:lnTo>
                  <a:pt x="19645" y="9783"/>
                </a:lnTo>
                <a:lnTo>
                  <a:pt x="19645" y="9829"/>
                </a:lnTo>
                <a:lnTo>
                  <a:pt x="19657" y="9886"/>
                </a:lnTo>
                <a:lnTo>
                  <a:pt x="17689" y="11023"/>
                </a:lnTo>
                <a:lnTo>
                  <a:pt x="17643" y="10978"/>
                </a:lnTo>
                <a:lnTo>
                  <a:pt x="17598" y="10943"/>
                </a:lnTo>
                <a:lnTo>
                  <a:pt x="17529" y="10921"/>
                </a:lnTo>
                <a:lnTo>
                  <a:pt x="17473" y="10909"/>
                </a:lnTo>
                <a:lnTo>
                  <a:pt x="17404" y="10921"/>
                </a:lnTo>
                <a:lnTo>
                  <a:pt x="17347" y="10943"/>
                </a:lnTo>
                <a:lnTo>
                  <a:pt x="17291" y="10978"/>
                </a:lnTo>
                <a:lnTo>
                  <a:pt x="17256" y="11023"/>
                </a:lnTo>
                <a:lnTo>
                  <a:pt x="15334" y="9908"/>
                </a:lnTo>
                <a:lnTo>
                  <a:pt x="15345" y="9874"/>
                </a:lnTo>
                <a:lnTo>
                  <a:pt x="15345" y="9829"/>
                </a:lnTo>
                <a:lnTo>
                  <a:pt x="15345" y="9783"/>
                </a:lnTo>
                <a:lnTo>
                  <a:pt x="15323" y="9738"/>
                </a:lnTo>
                <a:lnTo>
                  <a:pt x="15311" y="9692"/>
                </a:lnTo>
                <a:lnTo>
                  <a:pt x="15277" y="9658"/>
                </a:lnTo>
                <a:lnTo>
                  <a:pt x="15243" y="9635"/>
                </a:lnTo>
                <a:lnTo>
                  <a:pt x="15209" y="9601"/>
                </a:lnTo>
                <a:lnTo>
                  <a:pt x="15175" y="9590"/>
                </a:lnTo>
                <a:lnTo>
                  <a:pt x="15129" y="9578"/>
                </a:lnTo>
                <a:lnTo>
                  <a:pt x="15129" y="7246"/>
                </a:lnTo>
                <a:lnTo>
                  <a:pt x="15186" y="7224"/>
                </a:lnTo>
                <a:lnTo>
                  <a:pt x="15232" y="7178"/>
                </a:lnTo>
                <a:lnTo>
                  <a:pt x="15266" y="7133"/>
                </a:lnTo>
                <a:lnTo>
                  <a:pt x="15277" y="7064"/>
                </a:lnTo>
                <a:lnTo>
                  <a:pt x="15266" y="7008"/>
                </a:lnTo>
                <a:lnTo>
                  <a:pt x="17256" y="5847"/>
                </a:lnTo>
                <a:lnTo>
                  <a:pt x="17302" y="5893"/>
                </a:lnTo>
                <a:lnTo>
                  <a:pt x="17347" y="5938"/>
                </a:lnTo>
                <a:lnTo>
                  <a:pt x="17404" y="5961"/>
                </a:lnTo>
                <a:lnTo>
                  <a:pt x="17529" y="5961"/>
                </a:lnTo>
                <a:lnTo>
                  <a:pt x="17586" y="5938"/>
                </a:lnTo>
                <a:lnTo>
                  <a:pt x="17643" y="5893"/>
                </a:lnTo>
                <a:lnTo>
                  <a:pt x="17677" y="5847"/>
                </a:lnTo>
                <a:close/>
                <a:moveTo>
                  <a:pt x="8179" y="5836"/>
                </a:moveTo>
                <a:lnTo>
                  <a:pt x="10135" y="6962"/>
                </a:lnTo>
                <a:lnTo>
                  <a:pt x="10124" y="7019"/>
                </a:lnTo>
                <a:lnTo>
                  <a:pt x="10113" y="7064"/>
                </a:lnTo>
                <a:lnTo>
                  <a:pt x="10113" y="7110"/>
                </a:lnTo>
                <a:lnTo>
                  <a:pt x="10135" y="7155"/>
                </a:lnTo>
                <a:lnTo>
                  <a:pt x="10147" y="7201"/>
                </a:lnTo>
                <a:lnTo>
                  <a:pt x="10181" y="7235"/>
                </a:lnTo>
                <a:lnTo>
                  <a:pt x="10215" y="7258"/>
                </a:lnTo>
                <a:lnTo>
                  <a:pt x="10249" y="7292"/>
                </a:lnTo>
                <a:lnTo>
                  <a:pt x="10295" y="7303"/>
                </a:lnTo>
                <a:lnTo>
                  <a:pt x="10340" y="7315"/>
                </a:lnTo>
                <a:lnTo>
                  <a:pt x="10340" y="9567"/>
                </a:lnTo>
                <a:lnTo>
                  <a:pt x="10295" y="9578"/>
                </a:lnTo>
                <a:lnTo>
                  <a:pt x="10249" y="9601"/>
                </a:lnTo>
                <a:lnTo>
                  <a:pt x="10204" y="9624"/>
                </a:lnTo>
                <a:lnTo>
                  <a:pt x="10170" y="9647"/>
                </a:lnTo>
                <a:lnTo>
                  <a:pt x="10147" y="9692"/>
                </a:lnTo>
                <a:lnTo>
                  <a:pt x="10124" y="9726"/>
                </a:lnTo>
                <a:lnTo>
                  <a:pt x="10113" y="9772"/>
                </a:lnTo>
                <a:lnTo>
                  <a:pt x="10101" y="9829"/>
                </a:lnTo>
                <a:lnTo>
                  <a:pt x="10113" y="9874"/>
                </a:lnTo>
                <a:lnTo>
                  <a:pt x="10124" y="9920"/>
                </a:lnTo>
                <a:lnTo>
                  <a:pt x="8156" y="11057"/>
                </a:lnTo>
                <a:lnTo>
                  <a:pt x="8122" y="11023"/>
                </a:lnTo>
                <a:lnTo>
                  <a:pt x="8077" y="10989"/>
                </a:lnTo>
                <a:lnTo>
                  <a:pt x="8042" y="10978"/>
                </a:lnTo>
                <a:lnTo>
                  <a:pt x="7986" y="10966"/>
                </a:lnTo>
                <a:lnTo>
                  <a:pt x="7940" y="10978"/>
                </a:lnTo>
                <a:lnTo>
                  <a:pt x="7895" y="10989"/>
                </a:lnTo>
                <a:lnTo>
                  <a:pt x="7860" y="11023"/>
                </a:lnTo>
                <a:lnTo>
                  <a:pt x="7826" y="11057"/>
                </a:lnTo>
                <a:lnTo>
                  <a:pt x="5813" y="9897"/>
                </a:lnTo>
                <a:lnTo>
                  <a:pt x="5824" y="9829"/>
                </a:lnTo>
                <a:lnTo>
                  <a:pt x="5824" y="9783"/>
                </a:lnTo>
                <a:lnTo>
                  <a:pt x="5813" y="9749"/>
                </a:lnTo>
                <a:lnTo>
                  <a:pt x="5767" y="9692"/>
                </a:lnTo>
                <a:lnTo>
                  <a:pt x="5710" y="9647"/>
                </a:lnTo>
                <a:lnTo>
                  <a:pt x="5676" y="9635"/>
                </a:lnTo>
                <a:lnTo>
                  <a:pt x="5642" y="9624"/>
                </a:lnTo>
                <a:lnTo>
                  <a:pt x="5642" y="7269"/>
                </a:lnTo>
                <a:lnTo>
                  <a:pt x="5676" y="7258"/>
                </a:lnTo>
                <a:lnTo>
                  <a:pt x="5710" y="7246"/>
                </a:lnTo>
                <a:lnTo>
                  <a:pt x="5767" y="7201"/>
                </a:lnTo>
                <a:lnTo>
                  <a:pt x="5813" y="7144"/>
                </a:lnTo>
                <a:lnTo>
                  <a:pt x="5824" y="7110"/>
                </a:lnTo>
                <a:lnTo>
                  <a:pt x="5824" y="7064"/>
                </a:lnTo>
                <a:lnTo>
                  <a:pt x="5824" y="7030"/>
                </a:lnTo>
                <a:lnTo>
                  <a:pt x="5801" y="6985"/>
                </a:lnTo>
                <a:lnTo>
                  <a:pt x="7792" y="5836"/>
                </a:lnTo>
                <a:lnTo>
                  <a:pt x="7826" y="5881"/>
                </a:lnTo>
                <a:lnTo>
                  <a:pt x="7872" y="5916"/>
                </a:lnTo>
                <a:lnTo>
                  <a:pt x="7929" y="5938"/>
                </a:lnTo>
                <a:lnTo>
                  <a:pt x="7986" y="5950"/>
                </a:lnTo>
                <a:lnTo>
                  <a:pt x="8042" y="5938"/>
                </a:lnTo>
                <a:lnTo>
                  <a:pt x="8099" y="5916"/>
                </a:lnTo>
                <a:lnTo>
                  <a:pt x="8145" y="5881"/>
                </a:lnTo>
                <a:lnTo>
                  <a:pt x="8179" y="5836"/>
                </a:lnTo>
                <a:close/>
                <a:moveTo>
                  <a:pt x="12911" y="5836"/>
                </a:moveTo>
                <a:lnTo>
                  <a:pt x="14936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6" y="7133"/>
                </a:lnTo>
                <a:lnTo>
                  <a:pt x="14970" y="7190"/>
                </a:lnTo>
                <a:lnTo>
                  <a:pt x="15016" y="7224"/>
                </a:lnTo>
                <a:lnTo>
                  <a:pt x="15084" y="7246"/>
                </a:lnTo>
                <a:lnTo>
                  <a:pt x="15084" y="9578"/>
                </a:lnTo>
                <a:lnTo>
                  <a:pt x="15038" y="9590"/>
                </a:lnTo>
                <a:lnTo>
                  <a:pt x="14993" y="9601"/>
                </a:lnTo>
                <a:lnTo>
                  <a:pt x="14947" y="9624"/>
                </a:lnTo>
                <a:lnTo>
                  <a:pt x="14913" y="9658"/>
                </a:lnTo>
                <a:lnTo>
                  <a:pt x="14890" y="9692"/>
                </a:lnTo>
                <a:lnTo>
                  <a:pt x="14868" y="9738"/>
                </a:lnTo>
                <a:lnTo>
                  <a:pt x="14856" y="9783"/>
                </a:lnTo>
                <a:lnTo>
                  <a:pt x="14856" y="9829"/>
                </a:lnTo>
                <a:lnTo>
                  <a:pt x="14856" y="9874"/>
                </a:lnTo>
                <a:lnTo>
                  <a:pt x="14868" y="9920"/>
                </a:lnTo>
                <a:lnTo>
                  <a:pt x="12888" y="11057"/>
                </a:lnTo>
                <a:lnTo>
                  <a:pt x="12854" y="11023"/>
                </a:lnTo>
                <a:lnTo>
                  <a:pt x="12820" y="11000"/>
                </a:lnTo>
                <a:lnTo>
                  <a:pt x="12775" y="10989"/>
                </a:lnTo>
                <a:lnTo>
                  <a:pt x="12729" y="10978"/>
                </a:lnTo>
                <a:lnTo>
                  <a:pt x="12684" y="10989"/>
                </a:lnTo>
                <a:lnTo>
                  <a:pt x="12638" y="11000"/>
                </a:lnTo>
                <a:lnTo>
                  <a:pt x="12604" y="11023"/>
                </a:lnTo>
                <a:lnTo>
                  <a:pt x="12570" y="11057"/>
                </a:lnTo>
                <a:lnTo>
                  <a:pt x="10602" y="9920"/>
                </a:lnTo>
                <a:lnTo>
                  <a:pt x="10613" y="9874"/>
                </a:lnTo>
                <a:lnTo>
                  <a:pt x="10613" y="9829"/>
                </a:lnTo>
                <a:lnTo>
                  <a:pt x="10613" y="9772"/>
                </a:lnTo>
                <a:lnTo>
                  <a:pt x="10590" y="9726"/>
                </a:lnTo>
                <a:lnTo>
                  <a:pt x="10579" y="9692"/>
                </a:lnTo>
                <a:lnTo>
                  <a:pt x="10545" y="9658"/>
                </a:lnTo>
                <a:lnTo>
                  <a:pt x="10511" y="9624"/>
                </a:lnTo>
                <a:lnTo>
                  <a:pt x="10477" y="9601"/>
                </a:lnTo>
                <a:lnTo>
                  <a:pt x="10431" y="9578"/>
                </a:lnTo>
                <a:lnTo>
                  <a:pt x="10386" y="9567"/>
                </a:lnTo>
                <a:lnTo>
                  <a:pt x="10386" y="7315"/>
                </a:lnTo>
                <a:lnTo>
                  <a:pt x="10431" y="7303"/>
                </a:lnTo>
                <a:lnTo>
                  <a:pt x="10465" y="7281"/>
                </a:lnTo>
                <a:lnTo>
                  <a:pt x="10511" y="7258"/>
                </a:lnTo>
                <a:lnTo>
                  <a:pt x="10545" y="7235"/>
                </a:lnTo>
                <a:lnTo>
                  <a:pt x="10568" y="7201"/>
                </a:lnTo>
                <a:lnTo>
                  <a:pt x="10590" y="7155"/>
                </a:lnTo>
                <a:lnTo>
                  <a:pt x="10602" y="7110"/>
                </a:lnTo>
                <a:lnTo>
                  <a:pt x="10602" y="7064"/>
                </a:lnTo>
                <a:lnTo>
                  <a:pt x="10602" y="7019"/>
                </a:lnTo>
                <a:lnTo>
                  <a:pt x="10579" y="6973"/>
                </a:lnTo>
                <a:lnTo>
                  <a:pt x="12547" y="5836"/>
                </a:lnTo>
                <a:lnTo>
                  <a:pt x="12581" y="5881"/>
                </a:lnTo>
                <a:lnTo>
                  <a:pt x="12627" y="5904"/>
                </a:lnTo>
                <a:lnTo>
                  <a:pt x="12672" y="5927"/>
                </a:lnTo>
                <a:lnTo>
                  <a:pt x="12729" y="5938"/>
                </a:lnTo>
                <a:lnTo>
                  <a:pt x="12786" y="5927"/>
                </a:lnTo>
                <a:lnTo>
                  <a:pt x="12831" y="5904"/>
                </a:lnTo>
                <a:lnTo>
                  <a:pt x="12877" y="5870"/>
                </a:lnTo>
                <a:lnTo>
                  <a:pt x="12911" y="5836"/>
                </a:lnTo>
                <a:close/>
                <a:moveTo>
                  <a:pt x="10579" y="9954"/>
                </a:moveTo>
                <a:lnTo>
                  <a:pt x="12547" y="11103"/>
                </a:lnTo>
                <a:lnTo>
                  <a:pt x="12536" y="11137"/>
                </a:lnTo>
                <a:lnTo>
                  <a:pt x="12536" y="11171"/>
                </a:lnTo>
                <a:lnTo>
                  <a:pt x="12536" y="11205"/>
                </a:lnTo>
                <a:lnTo>
                  <a:pt x="12547" y="11239"/>
                </a:lnTo>
                <a:lnTo>
                  <a:pt x="12581" y="11308"/>
                </a:lnTo>
                <a:lnTo>
                  <a:pt x="12638" y="11342"/>
                </a:lnTo>
                <a:lnTo>
                  <a:pt x="12706" y="11364"/>
                </a:lnTo>
                <a:lnTo>
                  <a:pt x="12706" y="13696"/>
                </a:lnTo>
                <a:lnTo>
                  <a:pt x="12661" y="13708"/>
                </a:lnTo>
                <a:lnTo>
                  <a:pt x="12627" y="13719"/>
                </a:lnTo>
                <a:lnTo>
                  <a:pt x="12581" y="13742"/>
                </a:lnTo>
                <a:lnTo>
                  <a:pt x="12558" y="13765"/>
                </a:lnTo>
                <a:lnTo>
                  <a:pt x="12524" y="13799"/>
                </a:lnTo>
                <a:lnTo>
                  <a:pt x="12502" y="13844"/>
                </a:lnTo>
                <a:lnTo>
                  <a:pt x="12490" y="13890"/>
                </a:lnTo>
                <a:lnTo>
                  <a:pt x="12490" y="13935"/>
                </a:lnTo>
                <a:lnTo>
                  <a:pt x="12490" y="13981"/>
                </a:lnTo>
                <a:lnTo>
                  <a:pt x="12502" y="14015"/>
                </a:lnTo>
                <a:lnTo>
                  <a:pt x="10579" y="15130"/>
                </a:lnTo>
                <a:lnTo>
                  <a:pt x="10534" y="15084"/>
                </a:lnTo>
                <a:lnTo>
                  <a:pt x="10488" y="15039"/>
                </a:lnTo>
                <a:lnTo>
                  <a:pt x="10420" y="15016"/>
                </a:lnTo>
                <a:lnTo>
                  <a:pt x="10295" y="15016"/>
                </a:lnTo>
                <a:lnTo>
                  <a:pt x="10238" y="15039"/>
                </a:lnTo>
                <a:lnTo>
                  <a:pt x="10181" y="15084"/>
                </a:lnTo>
                <a:lnTo>
                  <a:pt x="10135" y="15130"/>
                </a:lnTo>
                <a:lnTo>
                  <a:pt x="8236" y="14026"/>
                </a:lnTo>
                <a:lnTo>
                  <a:pt x="8247" y="13981"/>
                </a:lnTo>
                <a:lnTo>
                  <a:pt x="8259" y="13935"/>
                </a:lnTo>
                <a:lnTo>
                  <a:pt x="8247" y="13878"/>
                </a:lnTo>
                <a:lnTo>
                  <a:pt x="8236" y="13833"/>
                </a:lnTo>
                <a:lnTo>
                  <a:pt x="8213" y="13787"/>
                </a:lnTo>
                <a:lnTo>
                  <a:pt x="8179" y="13753"/>
                </a:lnTo>
                <a:lnTo>
                  <a:pt x="8145" y="13719"/>
                </a:lnTo>
                <a:lnTo>
                  <a:pt x="8111" y="13696"/>
                </a:lnTo>
                <a:lnTo>
                  <a:pt x="8065" y="13674"/>
                </a:lnTo>
                <a:lnTo>
                  <a:pt x="8008" y="13662"/>
                </a:lnTo>
                <a:lnTo>
                  <a:pt x="8008" y="11376"/>
                </a:lnTo>
                <a:lnTo>
                  <a:pt x="8088" y="11353"/>
                </a:lnTo>
                <a:lnTo>
                  <a:pt x="8145" y="11308"/>
                </a:lnTo>
                <a:lnTo>
                  <a:pt x="8179" y="11251"/>
                </a:lnTo>
                <a:lnTo>
                  <a:pt x="8190" y="11217"/>
                </a:lnTo>
                <a:lnTo>
                  <a:pt x="8190" y="11171"/>
                </a:lnTo>
                <a:lnTo>
                  <a:pt x="8190" y="11137"/>
                </a:lnTo>
                <a:lnTo>
                  <a:pt x="8179" y="11091"/>
                </a:lnTo>
                <a:lnTo>
                  <a:pt x="10147" y="9965"/>
                </a:lnTo>
                <a:lnTo>
                  <a:pt x="10181" y="10011"/>
                </a:lnTo>
                <a:lnTo>
                  <a:pt x="10238" y="10045"/>
                </a:lnTo>
                <a:lnTo>
                  <a:pt x="10295" y="10068"/>
                </a:lnTo>
                <a:lnTo>
                  <a:pt x="10363" y="10079"/>
                </a:lnTo>
                <a:lnTo>
                  <a:pt x="10420" y="10068"/>
                </a:lnTo>
                <a:lnTo>
                  <a:pt x="10488" y="10045"/>
                </a:lnTo>
                <a:lnTo>
                  <a:pt x="10534" y="10011"/>
                </a:lnTo>
                <a:lnTo>
                  <a:pt x="10579" y="9954"/>
                </a:lnTo>
                <a:close/>
                <a:moveTo>
                  <a:pt x="853" y="0"/>
                </a:moveTo>
                <a:lnTo>
                  <a:pt x="853" y="1434"/>
                </a:lnTo>
                <a:lnTo>
                  <a:pt x="796" y="1456"/>
                </a:lnTo>
                <a:lnTo>
                  <a:pt x="739" y="1491"/>
                </a:lnTo>
                <a:lnTo>
                  <a:pt x="705" y="1547"/>
                </a:lnTo>
                <a:lnTo>
                  <a:pt x="694" y="1616"/>
                </a:lnTo>
                <a:lnTo>
                  <a:pt x="705" y="1673"/>
                </a:lnTo>
                <a:lnTo>
                  <a:pt x="0" y="2071"/>
                </a:lnTo>
                <a:lnTo>
                  <a:pt x="0" y="2128"/>
                </a:lnTo>
                <a:lnTo>
                  <a:pt x="728" y="1707"/>
                </a:lnTo>
                <a:lnTo>
                  <a:pt x="751" y="1741"/>
                </a:lnTo>
                <a:lnTo>
                  <a:pt x="785" y="1775"/>
                </a:lnTo>
                <a:lnTo>
                  <a:pt x="830" y="1786"/>
                </a:lnTo>
                <a:lnTo>
                  <a:pt x="876" y="1798"/>
                </a:lnTo>
                <a:lnTo>
                  <a:pt x="921" y="1786"/>
                </a:lnTo>
                <a:lnTo>
                  <a:pt x="967" y="1775"/>
                </a:lnTo>
                <a:lnTo>
                  <a:pt x="1001" y="1741"/>
                </a:lnTo>
                <a:lnTo>
                  <a:pt x="1035" y="1707"/>
                </a:lnTo>
                <a:lnTo>
                  <a:pt x="3060" y="2878"/>
                </a:lnTo>
                <a:lnTo>
                  <a:pt x="3049" y="2924"/>
                </a:lnTo>
                <a:lnTo>
                  <a:pt x="3037" y="2958"/>
                </a:lnTo>
                <a:lnTo>
                  <a:pt x="3049" y="3003"/>
                </a:lnTo>
                <a:lnTo>
                  <a:pt x="3060" y="3038"/>
                </a:lnTo>
                <a:lnTo>
                  <a:pt x="3094" y="3106"/>
                </a:lnTo>
                <a:lnTo>
                  <a:pt x="3151" y="3151"/>
                </a:lnTo>
                <a:lnTo>
                  <a:pt x="3185" y="3163"/>
                </a:lnTo>
                <a:lnTo>
                  <a:pt x="3231" y="3163"/>
                </a:lnTo>
                <a:lnTo>
                  <a:pt x="3231" y="5506"/>
                </a:lnTo>
                <a:lnTo>
                  <a:pt x="3185" y="5506"/>
                </a:lnTo>
                <a:lnTo>
                  <a:pt x="3151" y="5529"/>
                </a:lnTo>
                <a:lnTo>
                  <a:pt x="3117" y="5540"/>
                </a:lnTo>
                <a:lnTo>
                  <a:pt x="3083" y="5574"/>
                </a:lnTo>
                <a:lnTo>
                  <a:pt x="3060" y="5608"/>
                </a:lnTo>
                <a:lnTo>
                  <a:pt x="3037" y="5643"/>
                </a:lnTo>
                <a:lnTo>
                  <a:pt x="3026" y="5677"/>
                </a:lnTo>
                <a:lnTo>
                  <a:pt x="3026" y="5722"/>
                </a:lnTo>
                <a:lnTo>
                  <a:pt x="3026" y="5756"/>
                </a:lnTo>
                <a:lnTo>
                  <a:pt x="3037" y="5790"/>
                </a:lnTo>
                <a:lnTo>
                  <a:pt x="1081" y="6928"/>
                </a:lnTo>
                <a:lnTo>
                  <a:pt x="1035" y="6882"/>
                </a:lnTo>
                <a:lnTo>
                  <a:pt x="990" y="6860"/>
                </a:lnTo>
                <a:lnTo>
                  <a:pt x="933" y="6837"/>
                </a:lnTo>
                <a:lnTo>
                  <a:pt x="876" y="6826"/>
                </a:lnTo>
                <a:lnTo>
                  <a:pt x="819" y="6837"/>
                </a:lnTo>
                <a:lnTo>
                  <a:pt x="762" y="6860"/>
                </a:lnTo>
                <a:lnTo>
                  <a:pt x="717" y="6882"/>
                </a:lnTo>
                <a:lnTo>
                  <a:pt x="683" y="6928"/>
                </a:lnTo>
                <a:lnTo>
                  <a:pt x="0" y="6541"/>
                </a:lnTo>
                <a:lnTo>
                  <a:pt x="0" y="6587"/>
                </a:lnTo>
                <a:lnTo>
                  <a:pt x="660" y="6973"/>
                </a:lnTo>
                <a:lnTo>
                  <a:pt x="648" y="7019"/>
                </a:lnTo>
                <a:lnTo>
                  <a:pt x="637" y="7064"/>
                </a:lnTo>
                <a:lnTo>
                  <a:pt x="637" y="7121"/>
                </a:lnTo>
                <a:lnTo>
                  <a:pt x="660" y="7167"/>
                </a:lnTo>
                <a:lnTo>
                  <a:pt x="683" y="7201"/>
                </a:lnTo>
                <a:lnTo>
                  <a:pt x="705" y="7235"/>
                </a:lnTo>
                <a:lnTo>
                  <a:pt x="739" y="7269"/>
                </a:lnTo>
                <a:lnTo>
                  <a:pt x="785" y="7292"/>
                </a:lnTo>
                <a:lnTo>
                  <a:pt x="830" y="7303"/>
                </a:lnTo>
                <a:lnTo>
                  <a:pt x="921" y="7303"/>
                </a:lnTo>
                <a:lnTo>
                  <a:pt x="967" y="7292"/>
                </a:lnTo>
                <a:lnTo>
                  <a:pt x="1012" y="7269"/>
                </a:lnTo>
                <a:lnTo>
                  <a:pt x="1047" y="7235"/>
                </a:lnTo>
                <a:lnTo>
                  <a:pt x="1081" y="7201"/>
                </a:lnTo>
                <a:lnTo>
                  <a:pt x="1103" y="7167"/>
                </a:lnTo>
                <a:lnTo>
                  <a:pt x="1115" y="7121"/>
                </a:lnTo>
                <a:lnTo>
                  <a:pt x="1115" y="7064"/>
                </a:lnTo>
                <a:lnTo>
                  <a:pt x="1115" y="7019"/>
                </a:lnTo>
                <a:lnTo>
                  <a:pt x="1103" y="6973"/>
                </a:lnTo>
                <a:lnTo>
                  <a:pt x="3060" y="5836"/>
                </a:lnTo>
                <a:lnTo>
                  <a:pt x="3094" y="5881"/>
                </a:lnTo>
                <a:lnTo>
                  <a:pt x="3140" y="5916"/>
                </a:lnTo>
                <a:lnTo>
                  <a:pt x="3185" y="5938"/>
                </a:lnTo>
                <a:lnTo>
                  <a:pt x="3310" y="5938"/>
                </a:lnTo>
                <a:lnTo>
                  <a:pt x="3356" y="5916"/>
                </a:lnTo>
                <a:lnTo>
                  <a:pt x="3401" y="5881"/>
                </a:lnTo>
                <a:lnTo>
                  <a:pt x="3435" y="5836"/>
                </a:lnTo>
                <a:lnTo>
                  <a:pt x="5426" y="6985"/>
                </a:lnTo>
                <a:lnTo>
                  <a:pt x="5415" y="7030"/>
                </a:lnTo>
                <a:lnTo>
                  <a:pt x="5415" y="7064"/>
                </a:lnTo>
                <a:lnTo>
                  <a:pt x="5415" y="7110"/>
                </a:lnTo>
                <a:lnTo>
                  <a:pt x="5426" y="7144"/>
                </a:lnTo>
                <a:lnTo>
                  <a:pt x="5472" y="7201"/>
                </a:lnTo>
                <a:lnTo>
                  <a:pt x="5528" y="7246"/>
                </a:lnTo>
                <a:lnTo>
                  <a:pt x="5563" y="7258"/>
                </a:lnTo>
                <a:lnTo>
                  <a:pt x="5597" y="7269"/>
                </a:lnTo>
                <a:lnTo>
                  <a:pt x="5597" y="9624"/>
                </a:lnTo>
                <a:lnTo>
                  <a:pt x="5563" y="9624"/>
                </a:lnTo>
                <a:lnTo>
                  <a:pt x="5528" y="9647"/>
                </a:lnTo>
                <a:lnTo>
                  <a:pt x="5460" y="9692"/>
                </a:lnTo>
                <a:lnTo>
                  <a:pt x="5426" y="9749"/>
                </a:lnTo>
                <a:lnTo>
                  <a:pt x="5415" y="9783"/>
                </a:lnTo>
                <a:lnTo>
                  <a:pt x="5415" y="9829"/>
                </a:lnTo>
                <a:lnTo>
                  <a:pt x="5415" y="9863"/>
                </a:lnTo>
                <a:lnTo>
                  <a:pt x="5426" y="9908"/>
                </a:lnTo>
                <a:lnTo>
                  <a:pt x="5449" y="9942"/>
                </a:lnTo>
                <a:lnTo>
                  <a:pt x="5472" y="9965"/>
                </a:lnTo>
                <a:lnTo>
                  <a:pt x="5506" y="9999"/>
                </a:lnTo>
                <a:lnTo>
                  <a:pt x="5540" y="10011"/>
                </a:lnTo>
                <a:lnTo>
                  <a:pt x="5574" y="10022"/>
                </a:lnTo>
                <a:lnTo>
                  <a:pt x="5619" y="10033"/>
                </a:lnTo>
                <a:lnTo>
                  <a:pt x="5676" y="10022"/>
                </a:lnTo>
                <a:lnTo>
                  <a:pt x="5722" y="9999"/>
                </a:lnTo>
                <a:lnTo>
                  <a:pt x="5756" y="9977"/>
                </a:lnTo>
                <a:lnTo>
                  <a:pt x="5790" y="9931"/>
                </a:lnTo>
                <a:lnTo>
                  <a:pt x="7804" y="11091"/>
                </a:lnTo>
                <a:lnTo>
                  <a:pt x="7792" y="11137"/>
                </a:lnTo>
                <a:lnTo>
                  <a:pt x="7781" y="11171"/>
                </a:lnTo>
                <a:lnTo>
                  <a:pt x="7792" y="11217"/>
                </a:lnTo>
                <a:lnTo>
                  <a:pt x="7804" y="11251"/>
                </a:lnTo>
                <a:lnTo>
                  <a:pt x="7838" y="11308"/>
                </a:lnTo>
                <a:lnTo>
                  <a:pt x="7895" y="11353"/>
                </a:lnTo>
                <a:lnTo>
                  <a:pt x="7929" y="11364"/>
                </a:lnTo>
                <a:lnTo>
                  <a:pt x="7963" y="11376"/>
                </a:lnTo>
                <a:lnTo>
                  <a:pt x="7963" y="13662"/>
                </a:lnTo>
                <a:lnTo>
                  <a:pt x="7917" y="13674"/>
                </a:lnTo>
                <a:lnTo>
                  <a:pt x="7872" y="13696"/>
                </a:lnTo>
                <a:lnTo>
                  <a:pt x="7826" y="13719"/>
                </a:lnTo>
                <a:lnTo>
                  <a:pt x="7792" y="13753"/>
                </a:lnTo>
                <a:lnTo>
                  <a:pt x="7758" y="13787"/>
                </a:lnTo>
                <a:lnTo>
                  <a:pt x="7747" y="13833"/>
                </a:lnTo>
                <a:lnTo>
                  <a:pt x="7724" y="13878"/>
                </a:lnTo>
                <a:lnTo>
                  <a:pt x="7724" y="13935"/>
                </a:lnTo>
                <a:lnTo>
                  <a:pt x="7724" y="13981"/>
                </a:lnTo>
                <a:lnTo>
                  <a:pt x="7747" y="14038"/>
                </a:lnTo>
                <a:lnTo>
                  <a:pt x="7769" y="14083"/>
                </a:lnTo>
                <a:lnTo>
                  <a:pt x="7804" y="14117"/>
                </a:lnTo>
                <a:lnTo>
                  <a:pt x="7838" y="14151"/>
                </a:lnTo>
                <a:lnTo>
                  <a:pt x="7883" y="14174"/>
                </a:lnTo>
                <a:lnTo>
                  <a:pt x="7940" y="14197"/>
                </a:lnTo>
                <a:lnTo>
                  <a:pt x="7986" y="14197"/>
                </a:lnTo>
                <a:lnTo>
                  <a:pt x="8054" y="14185"/>
                </a:lnTo>
                <a:lnTo>
                  <a:pt x="8122" y="14163"/>
                </a:lnTo>
                <a:lnTo>
                  <a:pt x="8179" y="14117"/>
                </a:lnTo>
                <a:lnTo>
                  <a:pt x="8213" y="14072"/>
                </a:lnTo>
                <a:lnTo>
                  <a:pt x="10113" y="15164"/>
                </a:lnTo>
                <a:lnTo>
                  <a:pt x="10101" y="15221"/>
                </a:lnTo>
                <a:lnTo>
                  <a:pt x="10090" y="15278"/>
                </a:lnTo>
                <a:lnTo>
                  <a:pt x="10101" y="15334"/>
                </a:lnTo>
                <a:lnTo>
                  <a:pt x="10113" y="15380"/>
                </a:lnTo>
                <a:lnTo>
                  <a:pt x="10135" y="15425"/>
                </a:lnTo>
                <a:lnTo>
                  <a:pt x="10170" y="15471"/>
                </a:lnTo>
                <a:lnTo>
                  <a:pt x="10215" y="15494"/>
                </a:lnTo>
                <a:lnTo>
                  <a:pt x="10249" y="15528"/>
                </a:lnTo>
                <a:lnTo>
                  <a:pt x="10306" y="15539"/>
                </a:lnTo>
                <a:lnTo>
                  <a:pt x="10408" y="15539"/>
                </a:lnTo>
                <a:lnTo>
                  <a:pt x="10465" y="15528"/>
                </a:lnTo>
                <a:lnTo>
                  <a:pt x="10511" y="15494"/>
                </a:lnTo>
                <a:lnTo>
                  <a:pt x="10545" y="15471"/>
                </a:lnTo>
                <a:lnTo>
                  <a:pt x="10579" y="15425"/>
                </a:lnTo>
                <a:lnTo>
                  <a:pt x="10602" y="15380"/>
                </a:lnTo>
                <a:lnTo>
                  <a:pt x="10625" y="15334"/>
                </a:lnTo>
                <a:lnTo>
                  <a:pt x="10625" y="15278"/>
                </a:lnTo>
                <a:lnTo>
                  <a:pt x="10613" y="15221"/>
                </a:lnTo>
                <a:lnTo>
                  <a:pt x="10602" y="15164"/>
                </a:lnTo>
                <a:lnTo>
                  <a:pt x="12524" y="14060"/>
                </a:lnTo>
                <a:lnTo>
                  <a:pt x="12558" y="14106"/>
                </a:lnTo>
                <a:lnTo>
                  <a:pt x="12615" y="14140"/>
                </a:lnTo>
                <a:lnTo>
                  <a:pt x="12672" y="14163"/>
                </a:lnTo>
                <a:lnTo>
                  <a:pt x="12729" y="14174"/>
                </a:lnTo>
                <a:lnTo>
                  <a:pt x="12775" y="14163"/>
                </a:lnTo>
                <a:lnTo>
                  <a:pt x="12820" y="14151"/>
                </a:lnTo>
                <a:lnTo>
                  <a:pt x="12866" y="14129"/>
                </a:lnTo>
                <a:lnTo>
                  <a:pt x="12900" y="14106"/>
                </a:lnTo>
                <a:lnTo>
                  <a:pt x="12922" y="14060"/>
                </a:lnTo>
                <a:lnTo>
                  <a:pt x="12945" y="14026"/>
                </a:lnTo>
                <a:lnTo>
                  <a:pt x="12968" y="13981"/>
                </a:lnTo>
                <a:lnTo>
                  <a:pt x="12968" y="13935"/>
                </a:lnTo>
                <a:lnTo>
                  <a:pt x="12968" y="13890"/>
                </a:lnTo>
                <a:lnTo>
                  <a:pt x="12945" y="13844"/>
                </a:lnTo>
                <a:lnTo>
                  <a:pt x="12934" y="13810"/>
                </a:lnTo>
                <a:lnTo>
                  <a:pt x="12911" y="13776"/>
                </a:lnTo>
                <a:lnTo>
                  <a:pt x="12877" y="13742"/>
                </a:lnTo>
                <a:lnTo>
                  <a:pt x="12843" y="13719"/>
                </a:lnTo>
                <a:lnTo>
                  <a:pt x="12797" y="13708"/>
                </a:lnTo>
                <a:lnTo>
                  <a:pt x="12752" y="13696"/>
                </a:lnTo>
                <a:lnTo>
                  <a:pt x="12752" y="11364"/>
                </a:lnTo>
                <a:lnTo>
                  <a:pt x="12820" y="11342"/>
                </a:lnTo>
                <a:lnTo>
                  <a:pt x="12877" y="11296"/>
                </a:lnTo>
                <a:lnTo>
                  <a:pt x="12911" y="11239"/>
                </a:lnTo>
                <a:lnTo>
                  <a:pt x="12922" y="11171"/>
                </a:lnTo>
                <a:lnTo>
                  <a:pt x="12922" y="11137"/>
                </a:lnTo>
                <a:lnTo>
                  <a:pt x="12911" y="11103"/>
                </a:lnTo>
                <a:lnTo>
                  <a:pt x="14890" y="9954"/>
                </a:lnTo>
                <a:lnTo>
                  <a:pt x="14925" y="9999"/>
                </a:lnTo>
                <a:lnTo>
                  <a:pt x="14981" y="10045"/>
                </a:lnTo>
                <a:lnTo>
                  <a:pt x="15038" y="10068"/>
                </a:lnTo>
                <a:lnTo>
                  <a:pt x="15163" y="10068"/>
                </a:lnTo>
                <a:lnTo>
                  <a:pt x="15220" y="10033"/>
                </a:lnTo>
                <a:lnTo>
                  <a:pt x="15266" y="9999"/>
                </a:lnTo>
                <a:lnTo>
                  <a:pt x="15311" y="9954"/>
                </a:lnTo>
                <a:lnTo>
                  <a:pt x="17234" y="11057"/>
                </a:lnTo>
                <a:lnTo>
                  <a:pt x="17211" y="11114"/>
                </a:lnTo>
                <a:lnTo>
                  <a:pt x="17200" y="11171"/>
                </a:lnTo>
                <a:lnTo>
                  <a:pt x="17211" y="11228"/>
                </a:lnTo>
                <a:lnTo>
                  <a:pt x="17222" y="11273"/>
                </a:lnTo>
                <a:lnTo>
                  <a:pt x="17245" y="11319"/>
                </a:lnTo>
                <a:lnTo>
                  <a:pt x="17279" y="11364"/>
                </a:lnTo>
                <a:lnTo>
                  <a:pt x="17325" y="11399"/>
                </a:lnTo>
                <a:lnTo>
                  <a:pt x="17370" y="11421"/>
                </a:lnTo>
                <a:lnTo>
                  <a:pt x="17416" y="11433"/>
                </a:lnTo>
                <a:lnTo>
                  <a:pt x="17473" y="11444"/>
                </a:lnTo>
                <a:lnTo>
                  <a:pt x="17518" y="11433"/>
                </a:lnTo>
                <a:lnTo>
                  <a:pt x="17575" y="11421"/>
                </a:lnTo>
                <a:lnTo>
                  <a:pt x="17620" y="11399"/>
                </a:lnTo>
                <a:lnTo>
                  <a:pt x="17655" y="11364"/>
                </a:lnTo>
                <a:lnTo>
                  <a:pt x="17689" y="11319"/>
                </a:lnTo>
                <a:lnTo>
                  <a:pt x="17711" y="11273"/>
                </a:lnTo>
                <a:lnTo>
                  <a:pt x="17723" y="11228"/>
                </a:lnTo>
                <a:lnTo>
                  <a:pt x="17734" y="11171"/>
                </a:lnTo>
                <a:lnTo>
                  <a:pt x="17723" y="11114"/>
                </a:lnTo>
                <a:lnTo>
                  <a:pt x="17711" y="11069"/>
                </a:lnTo>
                <a:lnTo>
                  <a:pt x="19679" y="9931"/>
                </a:lnTo>
                <a:lnTo>
                  <a:pt x="19702" y="9965"/>
                </a:lnTo>
                <a:lnTo>
                  <a:pt x="19748" y="9999"/>
                </a:lnTo>
                <a:lnTo>
                  <a:pt x="19793" y="10011"/>
                </a:lnTo>
                <a:lnTo>
                  <a:pt x="19839" y="10022"/>
                </a:lnTo>
                <a:lnTo>
                  <a:pt x="19873" y="10011"/>
                </a:lnTo>
                <a:lnTo>
                  <a:pt x="19918" y="9999"/>
                </a:lnTo>
                <a:lnTo>
                  <a:pt x="19941" y="9988"/>
                </a:lnTo>
                <a:lnTo>
                  <a:pt x="19975" y="9965"/>
                </a:lnTo>
                <a:lnTo>
                  <a:pt x="19998" y="9931"/>
                </a:lnTo>
                <a:lnTo>
                  <a:pt x="20021" y="9897"/>
                </a:lnTo>
                <a:lnTo>
                  <a:pt x="20032" y="9863"/>
                </a:lnTo>
                <a:lnTo>
                  <a:pt x="20032" y="9829"/>
                </a:lnTo>
                <a:lnTo>
                  <a:pt x="20021" y="9760"/>
                </a:lnTo>
                <a:lnTo>
                  <a:pt x="19987" y="9704"/>
                </a:lnTo>
                <a:lnTo>
                  <a:pt x="19930" y="9658"/>
                </a:lnTo>
                <a:lnTo>
                  <a:pt x="19861" y="9635"/>
                </a:lnTo>
                <a:lnTo>
                  <a:pt x="19861" y="7315"/>
                </a:lnTo>
                <a:lnTo>
                  <a:pt x="19907" y="7303"/>
                </a:lnTo>
                <a:lnTo>
                  <a:pt x="19952" y="7292"/>
                </a:lnTo>
                <a:lnTo>
                  <a:pt x="19987" y="7269"/>
                </a:lnTo>
                <a:lnTo>
                  <a:pt x="20021" y="7235"/>
                </a:lnTo>
                <a:lnTo>
                  <a:pt x="20055" y="7201"/>
                </a:lnTo>
                <a:lnTo>
                  <a:pt x="20078" y="7155"/>
                </a:lnTo>
                <a:lnTo>
                  <a:pt x="20089" y="7110"/>
                </a:lnTo>
                <a:lnTo>
                  <a:pt x="20089" y="7064"/>
                </a:lnTo>
                <a:lnTo>
                  <a:pt x="20089" y="7019"/>
                </a:lnTo>
                <a:lnTo>
                  <a:pt x="20066" y="6973"/>
                </a:lnTo>
                <a:lnTo>
                  <a:pt x="20043" y="6928"/>
                </a:lnTo>
                <a:lnTo>
                  <a:pt x="20021" y="6894"/>
                </a:lnTo>
                <a:lnTo>
                  <a:pt x="19975" y="6860"/>
                </a:lnTo>
                <a:lnTo>
                  <a:pt x="19941" y="6837"/>
                </a:lnTo>
                <a:lnTo>
                  <a:pt x="19884" y="6826"/>
                </a:lnTo>
                <a:lnTo>
                  <a:pt x="19839" y="6814"/>
                </a:lnTo>
                <a:lnTo>
                  <a:pt x="19782" y="6826"/>
                </a:lnTo>
                <a:lnTo>
                  <a:pt x="19725" y="6848"/>
                </a:lnTo>
                <a:lnTo>
                  <a:pt x="19668" y="6882"/>
                </a:lnTo>
                <a:lnTo>
                  <a:pt x="19634" y="6928"/>
                </a:lnTo>
                <a:lnTo>
                  <a:pt x="17700" y="5802"/>
                </a:lnTo>
                <a:lnTo>
                  <a:pt x="17711" y="5768"/>
                </a:lnTo>
                <a:lnTo>
                  <a:pt x="17711" y="5722"/>
                </a:lnTo>
                <a:lnTo>
                  <a:pt x="17711" y="5677"/>
                </a:lnTo>
                <a:lnTo>
                  <a:pt x="17689" y="5631"/>
                </a:lnTo>
                <a:lnTo>
                  <a:pt x="17666" y="5586"/>
                </a:lnTo>
                <a:lnTo>
                  <a:pt x="17643" y="5552"/>
                </a:lnTo>
                <a:lnTo>
                  <a:pt x="17609" y="5517"/>
                </a:lnTo>
                <a:lnTo>
                  <a:pt x="17564" y="5495"/>
                </a:lnTo>
                <a:lnTo>
                  <a:pt x="17518" y="5483"/>
                </a:lnTo>
                <a:lnTo>
                  <a:pt x="17473" y="5472"/>
                </a:lnTo>
                <a:lnTo>
                  <a:pt x="17416" y="5483"/>
                </a:lnTo>
                <a:lnTo>
                  <a:pt x="17370" y="5495"/>
                </a:lnTo>
                <a:lnTo>
                  <a:pt x="17336" y="5517"/>
                </a:lnTo>
                <a:lnTo>
                  <a:pt x="17291" y="5552"/>
                </a:lnTo>
                <a:lnTo>
                  <a:pt x="17268" y="5586"/>
                </a:lnTo>
                <a:lnTo>
                  <a:pt x="17245" y="5631"/>
                </a:lnTo>
                <a:lnTo>
                  <a:pt x="17234" y="5677"/>
                </a:lnTo>
                <a:lnTo>
                  <a:pt x="17222" y="5722"/>
                </a:lnTo>
                <a:lnTo>
                  <a:pt x="17234" y="5768"/>
                </a:lnTo>
                <a:lnTo>
                  <a:pt x="17245" y="5813"/>
                </a:lnTo>
                <a:lnTo>
                  <a:pt x="15243" y="6962"/>
                </a:lnTo>
                <a:lnTo>
                  <a:pt x="15209" y="6928"/>
                </a:lnTo>
                <a:lnTo>
                  <a:pt x="15175" y="6905"/>
                </a:lnTo>
                <a:lnTo>
                  <a:pt x="15141" y="6894"/>
                </a:lnTo>
                <a:lnTo>
                  <a:pt x="15061" y="6894"/>
                </a:lnTo>
                <a:lnTo>
                  <a:pt x="15016" y="6905"/>
                </a:lnTo>
                <a:lnTo>
                  <a:pt x="14981" y="6928"/>
                </a:lnTo>
                <a:lnTo>
                  <a:pt x="14959" y="6962"/>
                </a:lnTo>
                <a:lnTo>
                  <a:pt x="12934" y="5790"/>
                </a:lnTo>
                <a:lnTo>
                  <a:pt x="12945" y="5722"/>
                </a:lnTo>
                <a:lnTo>
                  <a:pt x="12945" y="5677"/>
                </a:lnTo>
                <a:lnTo>
                  <a:pt x="12922" y="5631"/>
                </a:lnTo>
                <a:lnTo>
                  <a:pt x="12911" y="5597"/>
                </a:lnTo>
                <a:lnTo>
                  <a:pt x="12877" y="5563"/>
                </a:lnTo>
                <a:lnTo>
                  <a:pt x="12854" y="5540"/>
                </a:lnTo>
                <a:lnTo>
                  <a:pt x="12809" y="5517"/>
                </a:lnTo>
                <a:lnTo>
                  <a:pt x="12775" y="5506"/>
                </a:lnTo>
                <a:lnTo>
                  <a:pt x="12684" y="5506"/>
                </a:lnTo>
                <a:lnTo>
                  <a:pt x="12649" y="5517"/>
                </a:lnTo>
                <a:lnTo>
                  <a:pt x="12604" y="5540"/>
                </a:lnTo>
                <a:lnTo>
                  <a:pt x="12570" y="5563"/>
                </a:lnTo>
                <a:lnTo>
                  <a:pt x="12547" y="5597"/>
                </a:lnTo>
                <a:lnTo>
                  <a:pt x="12524" y="5631"/>
                </a:lnTo>
                <a:lnTo>
                  <a:pt x="12513" y="5677"/>
                </a:lnTo>
                <a:lnTo>
                  <a:pt x="12513" y="5722"/>
                </a:lnTo>
                <a:lnTo>
                  <a:pt x="12513" y="5756"/>
                </a:lnTo>
                <a:lnTo>
                  <a:pt x="12524" y="5790"/>
                </a:lnTo>
                <a:lnTo>
                  <a:pt x="10556" y="6928"/>
                </a:lnTo>
                <a:lnTo>
                  <a:pt x="10522" y="6882"/>
                </a:lnTo>
                <a:lnTo>
                  <a:pt x="10477" y="6848"/>
                </a:lnTo>
                <a:lnTo>
                  <a:pt x="10420" y="6826"/>
                </a:lnTo>
                <a:lnTo>
                  <a:pt x="10295" y="6826"/>
                </a:lnTo>
                <a:lnTo>
                  <a:pt x="10249" y="6848"/>
                </a:lnTo>
                <a:lnTo>
                  <a:pt x="10192" y="6882"/>
                </a:lnTo>
                <a:lnTo>
                  <a:pt x="10158" y="6928"/>
                </a:lnTo>
                <a:lnTo>
                  <a:pt x="8202" y="5802"/>
                </a:lnTo>
                <a:lnTo>
                  <a:pt x="8213" y="5756"/>
                </a:lnTo>
                <a:lnTo>
                  <a:pt x="8213" y="5722"/>
                </a:lnTo>
                <a:lnTo>
                  <a:pt x="8213" y="5677"/>
                </a:lnTo>
                <a:lnTo>
                  <a:pt x="8202" y="5643"/>
                </a:lnTo>
                <a:lnTo>
                  <a:pt x="8179" y="5597"/>
                </a:lnTo>
                <a:lnTo>
                  <a:pt x="8156" y="5574"/>
                </a:lnTo>
                <a:lnTo>
                  <a:pt x="8122" y="5540"/>
                </a:lnTo>
                <a:lnTo>
                  <a:pt x="8088" y="5517"/>
                </a:lnTo>
                <a:lnTo>
                  <a:pt x="8054" y="5506"/>
                </a:lnTo>
                <a:lnTo>
                  <a:pt x="8008" y="5495"/>
                </a:lnTo>
                <a:lnTo>
                  <a:pt x="8008" y="3208"/>
                </a:lnTo>
                <a:lnTo>
                  <a:pt x="8054" y="3197"/>
                </a:lnTo>
                <a:lnTo>
                  <a:pt x="8099" y="3185"/>
                </a:lnTo>
                <a:lnTo>
                  <a:pt x="8133" y="3163"/>
                </a:lnTo>
                <a:lnTo>
                  <a:pt x="8168" y="3129"/>
                </a:lnTo>
                <a:lnTo>
                  <a:pt x="8202" y="3094"/>
                </a:lnTo>
                <a:lnTo>
                  <a:pt x="8224" y="3060"/>
                </a:lnTo>
                <a:lnTo>
                  <a:pt x="8236" y="3015"/>
                </a:lnTo>
                <a:lnTo>
                  <a:pt x="8236" y="2958"/>
                </a:lnTo>
                <a:lnTo>
                  <a:pt x="8236" y="2912"/>
                </a:lnTo>
                <a:lnTo>
                  <a:pt x="8213" y="2867"/>
                </a:lnTo>
                <a:lnTo>
                  <a:pt x="8190" y="2821"/>
                </a:lnTo>
                <a:lnTo>
                  <a:pt x="8168" y="2787"/>
                </a:lnTo>
                <a:lnTo>
                  <a:pt x="8122" y="2753"/>
                </a:lnTo>
                <a:lnTo>
                  <a:pt x="8088" y="2730"/>
                </a:lnTo>
                <a:lnTo>
                  <a:pt x="8042" y="2719"/>
                </a:lnTo>
                <a:lnTo>
                  <a:pt x="7929" y="2719"/>
                </a:lnTo>
                <a:lnTo>
                  <a:pt x="7872" y="2742"/>
                </a:lnTo>
                <a:lnTo>
                  <a:pt x="7826" y="2776"/>
                </a:lnTo>
                <a:lnTo>
                  <a:pt x="7781" y="2821"/>
                </a:lnTo>
                <a:lnTo>
                  <a:pt x="5847" y="1695"/>
                </a:lnTo>
                <a:lnTo>
                  <a:pt x="5858" y="1661"/>
                </a:lnTo>
                <a:lnTo>
                  <a:pt x="5858" y="1616"/>
                </a:lnTo>
                <a:lnTo>
                  <a:pt x="5858" y="1570"/>
                </a:lnTo>
                <a:lnTo>
                  <a:pt x="5836" y="1525"/>
                </a:lnTo>
                <a:lnTo>
                  <a:pt x="5824" y="1491"/>
                </a:lnTo>
                <a:lnTo>
                  <a:pt x="5790" y="1456"/>
                </a:lnTo>
                <a:lnTo>
                  <a:pt x="5767" y="1422"/>
                </a:lnTo>
                <a:lnTo>
                  <a:pt x="5722" y="1400"/>
                </a:lnTo>
                <a:lnTo>
                  <a:pt x="5688" y="1388"/>
                </a:lnTo>
                <a:lnTo>
                  <a:pt x="5642" y="1377"/>
                </a:lnTo>
                <a:lnTo>
                  <a:pt x="5642" y="0"/>
                </a:lnTo>
                <a:lnTo>
                  <a:pt x="5597" y="0"/>
                </a:lnTo>
                <a:lnTo>
                  <a:pt x="5597" y="1377"/>
                </a:lnTo>
                <a:lnTo>
                  <a:pt x="5551" y="1388"/>
                </a:lnTo>
                <a:lnTo>
                  <a:pt x="5517" y="1400"/>
                </a:lnTo>
                <a:lnTo>
                  <a:pt x="5472" y="1422"/>
                </a:lnTo>
                <a:lnTo>
                  <a:pt x="5437" y="1456"/>
                </a:lnTo>
                <a:lnTo>
                  <a:pt x="5415" y="1491"/>
                </a:lnTo>
                <a:lnTo>
                  <a:pt x="5392" y="1525"/>
                </a:lnTo>
                <a:lnTo>
                  <a:pt x="5381" y="1570"/>
                </a:lnTo>
                <a:lnTo>
                  <a:pt x="5381" y="1616"/>
                </a:lnTo>
                <a:lnTo>
                  <a:pt x="5381" y="1661"/>
                </a:lnTo>
                <a:lnTo>
                  <a:pt x="5392" y="1695"/>
                </a:lnTo>
                <a:lnTo>
                  <a:pt x="3413" y="2844"/>
                </a:lnTo>
                <a:lnTo>
                  <a:pt x="3378" y="2810"/>
                </a:lnTo>
                <a:lnTo>
                  <a:pt x="3344" y="2776"/>
                </a:lnTo>
                <a:lnTo>
                  <a:pt x="3299" y="2765"/>
                </a:lnTo>
                <a:lnTo>
                  <a:pt x="3253" y="2753"/>
                </a:lnTo>
                <a:lnTo>
                  <a:pt x="3196" y="2765"/>
                </a:lnTo>
                <a:lnTo>
                  <a:pt x="3151" y="2776"/>
                </a:lnTo>
                <a:lnTo>
                  <a:pt x="3117" y="2810"/>
                </a:lnTo>
                <a:lnTo>
                  <a:pt x="3083" y="2844"/>
                </a:lnTo>
                <a:lnTo>
                  <a:pt x="1047" y="1673"/>
                </a:lnTo>
                <a:lnTo>
                  <a:pt x="1058" y="1616"/>
                </a:lnTo>
                <a:lnTo>
                  <a:pt x="1047" y="1547"/>
                </a:lnTo>
                <a:lnTo>
                  <a:pt x="1012" y="1491"/>
                </a:lnTo>
                <a:lnTo>
                  <a:pt x="967" y="1456"/>
                </a:lnTo>
                <a:lnTo>
                  <a:pt x="899" y="1434"/>
                </a:lnTo>
                <a:lnTo>
                  <a:pt x="899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"/>
          <p:cNvSpPr/>
          <p:nvPr/>
        </p:nvSpPr>
        <p:spPr>
          <a:xfrm rot="10800000">
            <a:off x="5295900" y="4008325"/>
            <a:ext cx="2102615" cy="1626494"/>
          </a:xfrm>
          <a:custGeom>
            <a:avLst/>
            <a:gdLst/>
            <a:ahLst/>
            <a:cxnLst/>
            <a:rect l="l" t="t" r="r" b="b"/>
            <a:pathLst>
              <a:path w="20089" h="15540" extrusionOk="0">
                <a:moveTo>
                  <a:pt x="5824" y="1741"/>
                </a:moveTo>
                <a:lnTo>
                  <a:pt x="7758" y="2856"/>
                </a:lnTo>
                <a:lnTo>
                  <a:pt x="7747" y="2912"/>
                </a:lnTo>
                <a:lnTo>
                  <a:pt x="7735" y="2958"/>
                </a:lnTo>
                <a:lnTo>
                  <a:pt x="7747" y="3015"/>
                </a:lnTo>
                <a:lnTo>
                  <a:pt x="7758" y="3060"/>
                </a:lnTo>
                <a:lnTo>
                  <a:pt x="7781" y="3094"/>
                </a:lnTo>
                <a:lnTo>
                  <a:pt x="7804" y="3129"/>
                </a:lnTo>
                <a:lnTo>
                  <a:pt x="7838" y="3163"/>
                </a:lnTo>
                <a:lnTo>
                  <a:pt x="7883" y="3185"/>
                </a:lnTo>
                <a:lnTo>
                  <a:pt x="7917" y="3197"/>
                </a:lnTo>
                <a:lnTo>
                  <a:pt x="7963" y="3208"/>
                </a:lnTo>
                <a:lnTo>
                  <a:pt x="7963" y="5495"/>
                </a:lnTo>
                <a:lnTo>
                  <a:pt x="7929" y="5506"/>
                </a:lnTo>
                <a:lnTo>
                  <a:pt x="7883" y="5517"/>
                </a:lnTo>
                <a:lnTo>
                  <a:pt x="7849" y="5540"/>
                </a:lnTo>
                <a:lnTo>
                  <a:pt x="7826" y="5574"/>
                </a:lnTo>
                <a:lnTo>
                  <a:pt x="7792" y="5597"/>
                </a:lnTo>
                <a:lnTo>
                  <a:pt x="7781" y="5643"/>
                </a:lnTo>
                <a:lnTo>
                  <a:pt x="7769" y="5677"/>
                </a:lnTo>
                <a:lnTo>
                  <a:pt x="7758" y="5722"/>
                </a:lnTo>
                <a:lnTo>
                  <a:pt x="7769" y="5756"/>
                </a:lnTo>
                <a:lnTo>
                  <a:pt x="7781" y="5802"/>
                </a:lnTo>
                <a:lnTo>
                  <a:pt x="5779" y="6951"/>
                </a:lnTo>
                <a:lnTo>
                  <a:pt x="5756" y="6917"/>
                </a:lnTo>
                <a:lnTo>
                  <a:pt x="5710" y="6882"/>
                </a:lnTo>
                <a:lnTo>
                  <a:pt x="5665" y="6871"/>
                </a:lnTo>
                <a:lnTo>
                  <a:pt x="5619" y="6860"/>
                </a:lnTo>
                <a:lnTo>
                  <a:pt x="5574" y="6871"/>
                </a:lnTo>
                <a:lnTo>
                  <a:pt x="5528" y="6882"/>
                </a:lnTo>
                <a:lnTo>
                  <a:pt x="5483" y="6917"/>
                </a:lnTo>
                <a:lnTo>
                  <a:pt x="5449" y="6951"/>
                </a:lnTo>
                <a:lnTo>
                  <a:pt x="3458" y="5790"/>
                </a:lnTo>
                <a:lnTo>
                  <a:pt x="3469" y="5756"/>
                </a:lnTo>
                <a:lnTo>
                  <a:pt x="3469" y="5722"/>
                </a:lnTo>
                <a:lnTo>
                  <a:pt x="3469" y="5677"/>
                </a:lnTo>
                <a:lnTo>
                  <a:pt x="3458" y="5643"/>
                </a:lnTo>
                <a:lnTo>
                  <a:pt x="3435" y="5608"/>
                </a:lnTo>
                <a:lnTo>
                  <a:pt x="3413" y="5574"/>
                </a:lnTo>
                <a:lnTo>
                  <a:pt x="3378" y="5552"/>
                </a:lnTo>
                <a:lnTo>
                  <a:pt x="3344" y="5529"/>
                </a:lnTo>
                <a:lnTo>
                  <a:pt x="3310" y="5506"/>
                </a:lnTo>
                <a:lnTo>
                  <a:pt x="3276" y="5506"/>
                </a:lnTo>
                <a:lnTo>
                  <a:pt x="3276" y="3163"/>
                </a:lnTo>
                <a:lnTo>
                  <a:pt x="3310" y="3163"/>
                </a:lnTo>
                <a:lnTo>
                  <a:pt x="3344" y="3151"/>
                </a:lnTo>
                <a:lnTo>
                  <a:pt x="3401" y="3106"/>
                </a:lnTo>
                <a:lnTo>
                  <a:pt x="3435" y="3038"/>
                </a:lnTo>
                <a:lnTo>
                  <a:pt x="3447" y="3003"/>
                </a:lnTo>
                <a:lnTo>
                  <a:pt x="3458" y="2958"/>
                </a:lnTo>
                <a:lnTo>
                  <a:pt x="3447" y="2924"/>
                </a:lnTo>
                <a:lnTo>
                  <a:pt x="3435" y="2878"/>
                </a:lnTo>
                <a:lnTo>
                  <a:pt x="5415" y="1741"/>
                </a:lnTo>
                <a:lnTo>
                  <a:pt x="5449" y="1786"/>
                </a:lnTo>
                <a:lnTo>
                  <a:pt x="5494" y="1820"/>
                </a:lnTo>
                <a:lnTo>
                  <a:pt x="5551" y="1843"/>
                </a:lnTo>
                <a:lnTo>
                  <a:pt x="5619" y="1855"/>
                </a:lnTo>
                <a:lnTo>
                  <a:pt x="5676" y="1843"/>
                </a:lnTo>
                <a:lnTo>
                  <a:pt x="5733" y="1820"/>
                </a:lnTo>
                <a:lnTo>
                  <a:pt x="5790" y="1786"/>
                </a:lnTo>
                <a:lnTo>
                  <a:pt x="5824" y="1741"/>
                </a:lnTo>
                <a:close/>
                <a:moveTo>
                  <a:pt x="17677" y="5847"/>
                </a:moveTo>
                <a:lnTo>
                  <a:pt x="19611" y="6962"/>
                </a:lnTo>
                <a:lnTo>
                  <a:pt x="19588" y="7008"/>
                </a:lnTo>
                <a:lnTo>
                  <a:pt x="19588" y="7064"/>
                </a:lnTo>
                <a:lnTo>
                  <a:pt x="19588" y="7121"/>
                </a:lnTo>
                <a:lnTo>
                  <a:pt x="19600" y="7167"/>
                </a:lnTo>
                <a:lnTo>
                  <a:pt x="19623" y="7201"/>
                </a:lnTo>
                <a:lnTo>
                  <a:pt x="19657" y="7235"/>
                </a:lnTo>
                <a:lnTo>
                  <a:pt x="19691" y="7269"/>
                </a:lnTo>
                <a:lnTo>
                  <a:pt x="19725" y="7292"/>
                </a:lnTo>
                <a:lnTo>
                  <a:pt x="19770" y="7315"/>
                </a:lnTo>
                <a:lnTo>
                  <a:pt x="19816" y="7315"/>
                </a:lnTo>
                <a:lnTo>
                  <a:pt x="19816" y="9635"/>
                </a:lnTo>
                <a:lnTo>
                  <a:pt x="19748" y="9658"/>
                </a:lnTo>
                <a:lnTo>
                  <a:pt x="19691" y="9692"/>
                </a:lnTo>
                <a:lnTo>
                  <a:pt x="19657" y="9749"/>
                </a:lnTo>
                <a:lnTo>
                  <a:pt x="19645" y="9783"/>
                </a:lnTo>
                <a:lnTo>
                  <a:pt x="19645" y="9829"/>
                </a:lnTo>
                <a:lnTo>
                  <a:pt x="19657" y="9886"/>
                </a:lnTo>
                <a:lnTo>
                  <a:pt x="17689" y="11023"/>
                </a:lnTo>
                <a:lnTo>
                  <a:pt x="17643" y="10978"/>
                </a:lnTo>
                <a:lnTo>
                  <a:pt x="17598" y="10943"/>
                </a:lnTo>
                <a:lnTo>
                  <a:pt x="17529" y="10921"/>
                </a:lnTo>
                <a:lnTo>
                  <a:pt x="17473" y="10909"/>
                </a:lnTo>
                <a:lnTo>
                  <a:pt x="17404" y="10921"/>
                </a:lnTo>
                <a:lnTo>
                  <a:pt x="17347" y="10943"/>
                </a:lnTo>
                <a:lnTo>
                  <a:pt x="17291" y="10978"/>
                </a:lnTo>
                <a:lnTo>
                  <a:pt x="17256" y="11023"/>
                </a:lnTo>
                <a:lnTo>
                  <a:pt x="15334" y="9908"/>
                </a:lnTo>
                <a:lnTo>
                  <a:pt x="15345" y="9874"/>
                </a:lnTo>
                <a:lnTo>
                  <a:pt x="15345" y="9829"/>
                </a:lnTo>
                <a:lnTo>
                  <a:pt x="15345" y="9783"/>
                </a:lnTo>
                <a:lnTo>
                  <a:pt x="15323" y="9738"/>
                </a:lnTo>
                <a:lnTo>
                  <a:pt x="15311" y="9692"/>
                </a:lnTo>
                <a:lnTo>
                  <a:pt x="15277" y="9658"/>
                </a:lnTo>
                <a:lnTo>
                  <a:pt x="15243" y="9635"/>
                </a:lnTo>
                <a:lnTo>
                  <a:pt x="15209" y="9601"/>
                </a:lnTo>
                <a:lnTo>
                  <a:pt x="15175" y="9590"/>
                </a:lnTo>
                <a:lnTo>
                  <a:pt x="15129" y="9578"/>
                </a:lnTo>
                <a:lnTo>
                  <a:pt x="15129" y="7246"/>
                </a:lnTo>
                <a:lnTo>
                  <a:pt x="15186" y="7224"/>
                </a:lnTo>
                <a:lnTo>
                  <a:pt x="15232" y="7178"/>
                </a:lnTo>
                <a:lnTo>
                  <a:pt x="15266" y="7133"/>
                </a:lnTo>
                <a:lnTo>
                  <a:pt x="15277" y="7064"/>
                </a:lnTo>
                <a:lnTo>
                  <a:pt x="15266" y="7008"/>
                </a:lnTo>
                <a:lnTo>
                  <a:pt x="17256" y="5847"/>
                </a:lnTo>
                <a:lnTo>
                  <a:pt x="17302" y="5893"/>
                </a:lnTo>
                <a:lnTo>
                  <a:pt x="17347" y="5938"/>
                </a:lnTo>
                <a:lnTo>
                  <a:pt x="17404" y="5961"/>
                </a:lnTo>
                <a:lnTo>
                  <a:pt x="17529" y="5961"/>
                </a:lnTo>
                <a:lnTo>
                  <a:pt x="17586" y="5938"/>
                </a:lnTo>
                <a:lnTo>
                  <a:pt x="17643" y="5893"/>
                </a:lnTo>
                <a:lnTo>
                  <a:pt x="17677" y="5847"/>
                </a:lnTo>
                <a:close/>
                <a:moveTo>
                  <a:pt x="8179" y="5836"/>
                </a:moveTo>
                <a:lnTo>
                  <a:pt x="10135" y="6962"/>
                </a:lnTo>
                <a:lnTo>
                  <a:pt x="10124" y="7019"/>
                </a:lnTo>
                <a:lnTo>
                  <a:pt x="10113" y="7064"/>
                </a:lnTo>
                <a:lnTo>
                  <a:pt x="10113" y="7110"/>
                </a:lnTo>
                <a:lnTo>
                  <a:pt x="10135" y="7155"/>
                </a:lnTo>
                <a:lnTo>
                  <a:pt x="10147" y="7201"/>
                </a:lnTo>
                <a:lnTo>
                  <a:pt x="10181" y="7235"/>
                </a:lnTo>
                <a:lnTo>
                  <a:pt x="10215" y="7258"/>
                </a:lnTo>
                <a:lnTo>
                  <a:pt x="10249" y="7292"/>
                </a:lnTo>
                <a:lnTo>
                  <a:pt x="10295" y="7303"/>
                </a:lnTo>
                <a:lnTo>
                  <a:pt x="10340" y="7315"/>
                </a:lnTo>
                <a:lnTo>
                  <a:pt x="10340" y="9567"/>
                </a:lnTo>
                <a:lnTo>
                  <a:pt x="10295" y="9578"/>
                </a:lnTo>
                <a:lnTo>
                  <a:pt x="10249" y="9601"/>
                </a:lnTo>
                <a:lnTo>
                  <a:pt x="10204" y="9624"/>
                </a:lnTo>
                <a:lnTo>
                  <a:pt x="10170" y="9647"/>
                </a:lnTo>
                <a:lnTo>
                  <a:pt x="10147" y="9692"/>
                </a:lnTo>
                <a:lnTo>
                  <a:pt x="10124" y="9726"/>
                </a:lnTo>
                <a:lnTo>
                  <a:pt x="10113" y="9772"/>
                </a:lnTo>
                <a:lnTo>
                  <a:pt x="10101" y="9829"/>
                </a:lnTo>
                <a:lnTo>
                  <a:pt x="10113" y="9874"/>
                </a:lnTo>
                <a:lnTo>
                  <a:pt x="10124" y="9920"/>
                </a:lnTo>
                <a:lnTo>
                  <a:pt x="8156" y="11057"/>
                </a:lnTo>
                <a:lnTo>
                  <a:pt x="8122" y="11023"/>
                </a:lnTo>
                <a:lnTo>
                  <a:pt x="8077" y="10989"/>
                </a:lnTo>
                <a:lnTo>
                  <a:pt x="8042" y="10978"/>
                </a:lnTo>
                <a:lnTo>
                  <a:pt x="7986" y="10966"/>
                </a:lnTo>
                <a:lnTo>
                  <a:pt x="7940" y="10978"/>
                </a:lnTo>
                <a:lnTo>
                  <a:pt x="7895" y="10989"/>
                </a:lnTo>
                <a:lnTo>
                  <a:pt x="7860" y="11023"/>
                </a:lnTo>
                <a:lnTo>
                  <a:pt x="7826" y="11057"/>
                </a:lnTo>
                <a:lnTo>
                  <a:pt x="5813" y="9897"/>
                </a:lnTo>
                <a:lnTo>
                  <a:pt x="5824" y="9829"/>
                </a:lnTo>
                <a:lnTo>
                  <a:pt x="5824" y="9783"/>
                </a:lnTo>
                <a:lnTo>
                  <a:pt x="5813" y="9749"/>
                </a:lnTo>
                <a:lnTo>
                  <a:pt x="5767" y="9692"/>
                </a:lnTo>
                <a:lnTo>
                  <a:pt x="5710" y="9647"/>
                </a:lnTo>
                <a:lnTo>
                  <a:pt x="5676" y="9635"/>
                </a:lnTo>
                <a:lnTo>
                  <a:pt x="5642" y="9624"/>
                </a:lnTo>
                <a:lnTo>
                  <a:pt x="5642" y="7269"/>
                </a:lnTo>
                <a:lnTo>
                  <a:pt x="5676" y="7258"/>
                </a:lnTo>
                <a:lnTo>
                  <a:pt x="5710" y="7246"/>
                </a:lnTo>
                <a:lnTo>
                  <a:pt x="5767" y="7201"/>
                </a:lnTo>
                <a:lnTo>
                  <a:pt x="5813" y="7144"/>
                </a:lnTo>
                <a:lnTo>
                  <a:pt x="5824" y="7110"/>
                </a:lnTo>
                <a:lnTo>
                  <a:pt x="5824" y="7064"/>
                </a:lnTo>
                <a:lnTo>
                  <a:pt x="5824" y="7030"/>
                </a:lnTo>
                <a:lnTo>
                  <a:pt x="5801" y="6985"/>
                </a:lnTo>
                <a:lnTo>
                  <a:pt x="7792" y="5836"/>
                </a:lnTo>
                <a:lnTo>
                  <a:pt x="7826" y="5881"/>
                </a:lnTo>
                <a:lnTo>
                  <a:pt x="7872" y="5916"/>
                </a:lnTo>
                <a:lnTo>
                  <a:pt x="7929" y="5938"/>
                </a:lnTo>
                <a:lnTo>
                  <a:pt x="7986" y="5950"/>
                </a:lnTo>
                <a:lnTo>
                  <a:pt x="8042" y="5938"/>
                </a:lnTo>
                <a:lnTo>
                  <a:pt x="8099" y="5916"/>
                </a:lnTo>
                <a:lnTo>
                  <a:pt x="8145" y="5881"/>
                </a:lnTo>
                <a:lnTo>
                  <a:pt x="8179" y="5836"/>
                </a:lnTo>
                <a:close/>
                <a:moveTo>
                  <a:pt x="12911" y="5836"/>
                </a:moveTo>
                <a:lnTo>
                  <a:pt x="14936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6" y="7133"/>
                </a:lnTo>
                <a:lnTo>
                  <a:pt x="14970" y="7190"/>
                </a:lnTo>
                <a:lnTo>
                  <a:pt x="15016" y="7224"/>
                </a:lnTo>
                <a:lnTo>
                  <a:pt x="15084" y="7246"/>
                </a:lnTo>
                <a:lnTo>
                  <a:pt x="15084" y="9578"/>
                </a:lnTo>
                <a:lnTo>
                  <a:pt x="15038" y="9590"/>
                </a:lnTo>
                <a:lnTo>
                  <a:pt x="14993" y="9601"/>
                </a:lnTo>
                <a:lnTo>
                  <a:pt x="14947" y="9624"/>
                </a:lnTo>
                <a:lnTo>
                  <a:pt x="14913" y="9658"/>
                </a:lnTo>
                <a:lnTo>
                  <a:pt x="14890" y="9692"/>
                </a:lnTo>
                <a:lnTo>
                  <a:pt x="14868" y="9738"/>
                </a:lnTo>
                <a:lnTo>
                  <a:pt x="14856" y="9783"/>
                </a:lnTo>
                <a:lnTo>
                  <a:pt x="14856" y="9829"/>
                </a:lnTo>
                <a:lnTo>
                  <a:pt x="14856" y="9874"/>
                </a:lnTo>
                <a:lnTo>
                  <a:pt x="14868" y="9920"/>
                </a:lnTo>
                <a:lnTo>
                  <a:pt x="12888" y="11057"/>
                </a:lnTo>
                <a:lnTo>
                  <a:pt x="12854" y="11023"/>
                </a:lnTo>
                <a:lnTo>
                  <a:pt x="12820" y="11000"/>
                </a:lnTo>
                <a:lnTo>
                  <a:pt x="12775" y="10989"/>
                </a:lnTo>
                <a:lnTo>
                  <a:pt x="12729" y="10978"/>
                </a:lnTo>
                <a:lnTo>
                  <a:pt x="12684" y="10989"/>
                </a:lnTo>
                <a:lnTo>
                  <a:pt x="12638" y="11000"/>
                </a:lnTo>
                <a:lnTo>
                  <a:pt x="12604" y="11023"/>
                </a:lnTo>
                <a:lnTo>
                  <a:pt x="12570" y="11057"/>
                </a:lnTo>
                <a:lnTo>
                  <a:pt x="10602" y="9920"/>
                </a:lnTo>
                <a:lnTo>
                  <a:pt x="10613" y="9874"/>
                </a:lnTo>
                <a:lnTo>
                  <a:pt x="10613" y="9829"/>
                </a:lnTo>
                <a:lnTo>
                  <a:pt x="10613" y="9772"/>
                </a:lnTo>
                <a:lnTo>
                  <a:pt x="10590" y="9726"/>
                </a:lnTo>
                <a:lnTo>
                  <a:pt x="10579" y="9692"/>
                </a:lnTo>
                <a:lnTo>
                  <a:pt x="10545" y="9658"/>
                </a:lnTo>
                <a:lnTo>
                  <a:pt x="10511" y="9624"/>
                </a:lnTo>
                <a:lnTo>
                  <a:pt x="10477" y="9601"/>
                </a:lnTo>
                <a:lnTo>
                  <a:pt x="10431" y="9578"/>
                </a:lnTo>
                <a:lnTo>
                  <a:pt x="10386" y="9567"/>
                </a:lnTo>
                <a:lnTo>
                  <a:pt x="10386" y="7315"/>
                </a:lnTo>
                <a:lnTo>
                  <a:pt x="10431" y="7303"/>
                </a:lnTo>
                <a:lnTo>
                  <a:pt x="10465" y="7281"/>
                </a:lnTo>
                <a:lnTo>
                  <a:pt x="10511" y="7258"/>
                </a:lnTo>
                <a:lnTo>
                  <a:pt x="10545" y="7235"/>
                </a:lnTo>
                <a:lnTo>
                  <a:pt x="10568" y="7201"/>
                </a:lnTo>
                <a:lnTo>
                  <a:pt x="10590" y="7155"/>
                </a:lnTo>
                <a:lnTo>
                  <a:pt x="10602" y="7110"/>
                </a:lnTo>
                <a:lnTo>
                  <a:pt x="10602" y="7064"/>
                </a:lnTo>
                <a:lnTo>
                  <a:pt x="10602" y="7019"/>
                </a:lnTo>
                <a:lnTo>
                  <a:pt x="10579" y="6973"/>
                </a:lnTo>
                <a:lnTo>
                  <a:pt x="12547" y="5836"/>
                </a:lnTo>
                <a:lnTo>
                  <a:pt x="12581" y="5881"/>
                </a:lnTo>
                <a:lnTo>
                  <a:pt x="12627" y="5904"/>
                </a:lnTo>
                <a:lnTo>
                  <a:pt x="12672" y="5927"/>
                </a:lnTo>
                <a:lnTo>
                  <a:pt x="12729" y="5938"/>
                </a:lnTo>
                <a:lnTo>
                  <a:pt x="12786" y="5927"/>
                </a:lnTo>
                <a:lnTo>
                  <a:pt x="12831" y="5904"/>
                </a:lnTo>
                <a:lnTo>
                  <a:pt x="12877" y="5870"/>
                </a:lnTo>
                <a:lnTo>
                  <a:pt x="12911" y="5836"/>
                </a:lnTo>
                <a:close/>
                <a:moveTo>
                  <a:pt x="10579" y="9954"/>
                </a:moveTo>
                <a:lnTo>
                  <a:pt x="12547" y="11103"/>
                </a:lnTo>
                <a:lnTo>
                  <a:pt x="12536" y="11137"/>
                </a:lnTo>
                <a:lnTo>
                  <a:pt x="12536" y="11171"/>
                </a:lnTo>
                <a:lnTo>
                  <a:pt x="12536" y="11205"/>
                </a:lnTo>
                <a:lnTo>
                  <a:pt x="12547" y="11239"/>
                </a:lnTo>
                <a:lnTo>
                  <a:pt x="12581" y="11308"/>
                </a:lnTo>
                <a:lnTo>
                  <a:pt x="12638" y="11342"/>
                </a:lnTo>
                <a:lnTo>
                  <a:pt x="12706" y="11364"/>
                </a:lnTo>
                <a:lnTo>
                  <a:pt x="12706" y="13696"/>
                </a:lnTo>
                <a:lnTo>
                  <a:pt x="12661" y="13708"/>
                </a:lnTo>
                <a:lnTo>
                  <a:pt x="12627" y="13719"/>
                </a:lnTo>
                <a:lnTo>
                  <a:pt x="12581" y="13742"/>
                </a:lnTo>
                <a:lnTo>
                  <a:pt x="12558" y="13765"/>
                </a:lnTo>
                <a:lnTo>
                  <a:pt x="12524" y="13799"/>
                </a:lnTo>
                <a:lnTo>
                  <a:pt x="12502" y="13844"/>
                </a:lnTo>
                <a:lnTo>
                  <a:pt x="12490" y="13890"/>
                </a:lnTo>
                <a:lnTo>
                  <a:pt x="12490" y="13935"/>
                </a:lnTo>
                <a:lnTo>
                  <a:pt x="12490" y="13981"/>
                </a:lnTo>
                <a:lnTo>
                  <a:pt x="12502" y="14015"/>
                </a:lnTo>
                <a:lnTo>
                  <a:pt x="10579" y="15130"/>
                </a:lnTo>
                <a:lnTo>
                  <a:pt x="10534" y="15084"/>
                </a:lnTo>
                <a:lnTo>
                  <a:pt x="10488" y="15039"/>
                </a:lnTo>
                <a:lnTo>
                  <a:pt x="10420" y="15016"/>
                </a:lnTo>
                <a:lnTo>
                  <a:pt x="10295" y="15016"/>
                </a:lnTo>
                <a:lnTo>
                  <a:pt x="10238" y="15039"/>
                </a:lnTo>
                <a:lnTo>
                  <a:pt x="10181" y="15084"/>
                </a:lnTo>
                <a:lnTo>
                  <a:pt x="10135" y="15130"/>
                </a:lnTo>
                <a:lnTo>
                  <a:pt x="8236" y="14026"/>
                </a:lnTo>
                <a:lnTo>
                  <a:pt x="8247" y="13981"/>
                </a:lnTo>
                <a:lnTo>
                  <a:pt x="8259" y="13935"/>
                </a:lnTo>
                <a:lnTo>
                  <a:pt x="8247" y="13878"/>
                </a:lnTo>
                <a:lnTo>
                  <a:pt x="8236" y="13833"/>
                </a:lnTo>
                <a:lnTo>
                  <a:pt x="8213" y="13787"/>
                </a:lnTo>
                <a:lnTo>
                  <a:pt x="8179" y="13753"/>
                </a:lnTo>
                <a:lnTo>
                  <a:pt x="8145" y="13719"/>
                </a:lnTo>
                <a:lnTo>
                  <a:pt x="8111" y="13696"/>
                </a:lnTo>
                <a:lnTo>
                  <a:pt x="8065" y="13674"/>
                </a:lnTo>
                <a:lnTo>
                  <a:pt x="8008" y="13662"/>
                </a:lnTo>
                <a:lnTo>
                  <a:pt x="8008" y="11376"/>
                </a:lnTo>
                <a:lnTo>
                  <a:pt x="8088" y="11353"/>
                </a:lnTo>
                <a:lnTo>
                  <a:pt x="8145" y="11308"/>
                </a:lnTo>
                <a:lnTo>
                  <a:pt x="8179" y="11251"/>
                </a:lnTo>
                <a:lnTo>
                  <a:pt x="8190" y="11217"/>
                </a:lnTo>
                <a:lnTo>
                  <a:pt x="8190" y="11171"/>
                </a:lnTo>
                <a:lnTo>
                  <a:pt x="8190" y="11137"/>
                </a:lnTo>
                <a:lnTo>
                  <a:pt x="8179" y="11091"/>
                </a:lnTo>
                <a:lnTo>
                  <a:pt x="10147" y="9965"/>
                </a:lnTo>
                <a:lnTo>
                  <a:pt x="10181" y="10011"/>
                </a:lnTo>
                <a:lnTo>
                  <a:pt x="10238" y="10045"/>
                </a:lnTo>
                <a:lnTo>
                  <a:pt x="10295" y="10068"/>
                </a:lnTo>
                <a:lnTo>
                  <a:pt x="10363" y="10079"/>
                </a:lnTo>
                <a:lnTo>
                  <a:pt x="10420" y="10068"/>
                </a:lnTo>
                <a:lnTo>
                  <a:pt x="10488" y="10045"/>
                </a:lnTo>
                <a:lnTo>
                  <a:pt x="10534" y="10011"/>
                </a:lnTo>
                <a:lnTo>
                  <a:pt x="10579" y="9954"/>
                </a:lnTo>
                <a:close/>
                <a:moveTo>
                  <a:pt x="853" y="0"/>
                </a:moveTo>
                <a:lnTo>
                  <a:pt x="853" y="1434"/>
                </a:lnTo>
                <a:lnTo>
                  <a:pt x="796" y="1456"/>
                </a:lnTo>
                <a:lnTo>
                  <a:pt x="739" y="1491"/>
                </a:lnTo>
                <a:lnTo>
                  <a:pt x="705" y="1547"/>
                </a:lnTo>
                <a:lnTo>
                  <a:pt x="694" y="1616"/>
                </a:lnTo>
                <a:lnTo>
                  <a:pt x="705" y="1673"/>
                </a:lnTo>
                <a:lnTo>
                  <a:pt x="0" y="2071"/>
                </a:lnTo>
                <a:lnTo>
                  <a:pt x="0" y="2128"/>
                </a:lnTo>
                <a:lnTo>
                  <a:pt x="728" y="1707"/>
                </a:lnTo>
                <a:lnTo>
                  <a:pt x="751" y="1741"/>
                </a:lnTo>
                <a:lnTo>
                  <a:pt x="785" y="1775"/>
                </a:lnTo>
                <a:lnTo>
                  <a:pt x="830" y="1786"/>
                </a:lnTo>
                <a:lnTo>
                  <a:pt x="876" y="1798"/>
                </a:lnTo>
                <a:lnTo>
                  <a:pt x="921" y="1786"/>
                </a:lnTo>
                <a:lnTo>
                  <a:pt x="967" y="1775"/>
                </a:lnTo>
                <a:lnTo>
                  <a:pt x="1001" y="1741"/>
                </a:lnTo>
                <a:lnTo>
                  <a:pt x="1035" y="1707"/>
                </a:lnTo>
                <a:lnTo>
                  <a:pt x="3060" y="2878"/>
                </a:lnTo>
                <a:lnTo>
                  <a:pt x="3049" y="2924"/>
                </a:lnTo>
                <a:lnTo>
                  <a:pt x="3037" y="2958"/>
                </a:lnTo>
                <a:lnTo>
                  <a:pt x="3049" y="3003"/>
                </a:lnTo>
                <a:lnTo>
                  <a:pt x="3060" y="3038"/>
                </a:lnTo>
                <a:lnTo>
                  <a:pt x="3094" y="3106"/>
                </a:lnTo>
                <a:lnTo>
                  <a:pt x="3151" y="3151"/>
                </a:lnTo>
                <a:lnTo>
                  <a:pt x="3185" y="3163"/>
                </a:lnTo>
                <a:lnTo>
                  <a:pt x="3231" y="3163"/>
                </a:lnTo>
                <a:lnTo>
                  <a:pt x="3231" y="5506"/>
                </a:lnTo>
                <a:lnTo>
                  <a:pt x="3185" y="5506"/>
                </a:lnTo>
                <a:lnTo>
                  <a:pt x="3151" y="5529"/>
                </a:lnTo>
                <a:lnTo>
                  <a:pt x="3117" y="5540"/>
                </a:lnTo>
                <a:lnTo>
                  <a:pt x="3083" y="5574"/>
                </a:lnTo>
                <a:lnTo>
                  <a:pt x="3060" y="5608"/>
                </a:lnTo>
                <a:lnTo>
                  <a:pt x="3037" y="5643"/>
                </a:lnTo>
                <a:lnTo>
                  <a:pt x="3026" y="5677"/>
                </a:lnTo>
                <a:lnTo>
                  <a:pt x="3026" y="5722"/>
                </a:lnTo>
                <a:lnTo>
                  <a:pt x="3026" y="5756"/>
                </a:lnTo>
                <a:lnTo>
                  <a:pt x="3037" y="5790"/>
                </a:lnTo>
                <a:lnTo>
                  <a:pt x="1081" y="6928"/>
                </a:lnTo>
                <a:lnTo>
                  <a:pt x="1035" y="6882"/>
                </a:lnTo>
                <a:lnTo>
                  <a:pt x="990" y="6860"/>
                </a:lnTo>
                <a:lnTo>
                  <a:pt x="933" y="6837"/>
                </a:lnTo>
                <a:lnTo>
                  <a:pt x="876" y="6826"/>
                </a:lnTo>
                <a:lnTo>
                  <a:pt x="819" y="6837"/>
                </a:lnTo>
                <a:lnTo>
                  <a:pt x="762" y="6860"/>
                </a:lnTo>
                <a:lnTo>
                  <a:pt x="717" y="6882"/>
                </a:lnTo>
                <a:lnTo>
                  <a:pt x="683" y="6928"/>
                </a:lnTo>
                <a:lnTo>
                  <a:pt x="0" y="6541"/>
                </a:lnTo>
                <a:lnTo>
                  <a:pt x="0" y="6587"/>
                </a:lnTo>
                <a:lnTo>
                  <a:pt x="660" y="6973"/>
                </a:lnTo>
                <a:lnTo>
                  <a:pt x="648" y="7019"/>
                </a:lnTo>
                <a:lnTo>
                  <a:pt x="637" y="7064"/>
                </a:lnTo>
                <a:lnTo>
                  <a:pt x="637" y="7121"/>
                </a:lnTo>
                <a:lnTo>
                  <a:pt x="660" y="7167"/>
                </a:lnTo>
                <a:lnTo>
                  <a:pt x="683" y="7201"/>
                </a:lnTo>
                <a:lnTo>
                  <a:pt x="705" y="7235"/>
                </a:lnTo>
                <a:lnTo>
                  <a:pt x="739" y="7269"/>
                </a:lnTo>
                <a:lnTo>
                  <a:pt x="785" y="7292"/>
                </a:lnTo>
                <a:lnTo>
                  <a:pt x="830" y="7303"/>
                </a:lnTo>
                <a:lnTo>
                  <a:pt x="921" y="7303"/>
                </a:lnTo>
                <a:lnTo>
                  <a:pt x="967" y="7292"/>
                </a:lnTo>
                <a:lnTo>
                  <a:pt x="1012" y="7269"/>
                </a:lnTo>
                <a:lnTo>
                  <a:pt x="1047" y="7235"/>
                </a:lnTo>
                <a:lnTo>
                  <a:pt x="1081" y="7201"/>
                </a:lnTo>
                <a:lnTo>
                  <a:pt x="1103" y="7167"/>
                </a:lnTo>
                <a:lnTo>
                  <a:pt x="1115" y="7121"/>
                </a:lnTo>
                <a:lnTo>
                  <a:pt x="1115" y="7064"/>
                </a:lnTo>
                <a:lnTo>
                  <a:pt x="1115" y="7019"/>
                </a:lnTo>
                <a:lnTo>
                  <a:pt x="1103" y="6973"/>
                </a:lnTo>
                <a:lnTo>
                  <a:pt x="3060" y="5836"/>
                </a:lnTo>
                <a:lnTo>
                  <a:pt x="3094" y="5881"/>
                </a:lnTo>
                <a:lnTo>
                  <a:pt x="3140" y="5916"/>
                </a:lnTo>
                <a:lnTo>
                  <a:pt x="3185" y="5938"/>
                </a:lnTo>
                <a:lnTo>
                  <a:pt x="3310" y="5938"/>
                </a:lnTo>
                <a:lnTo>
                  <a:pt x="3356" y="5916"/>
                </a:lnTo>
                <a:lnTo>
                  <a:pt x="3401" y="5881"/>
                </a:lnTo>
                <a:lnTo>
                  <a:pt x="3435" y="5836"/>
                </a:lnTo>
                <a:lnTo>
                  <a:pt x="5426" y="6985"/>
                </a:lnTo>
                <a:lnTo>
                  <a:pt x="5415" y="7030"/>
                </a:lnTo>
                <a:lnTo>
                  <a:pt x="5415" y="7064"/>
                </a:lnTo>
                <a:lnTo>
                  <a:pt x="5415" y="7110"/>
                </a:lnTo>
                <a:lnTo>
                  <a:pt x="5426" y="7144"/>
                </a:lnTo>
                <a:lnTo>
                  <a:pt x="5472" y="7201"/>
                </a:lnTo>
                <a:lnTo>
                  <a:pt x="5528" y="7246"/>
                </a:lnTo>
                <a:lnTo>
                  <a:pt x="5563" y="7258"/>
                </a:lnTo>
                <a:lnTo>
                  <a:pt x="5597" y="7269"/>
                </a:lnTo>
                <a:lnTo>
                  <a:pt x="5597" y="9624"/>
                </a:lnTo>
                <a:lnTo>
                  <a:pt x="5563" y="9624"/>
                </a:lnTo>
                <a:lnTo>
                  <a:pt x="5528" y="9647"/>
                </a:lnTo>
                <a:lnTo>
                  <a:pt x="5460" y="9692"/>
                </a:lnTo>
                <a:lnTo>
                  <a:pt x="5426" y="9749"/>
                </a:lnTo>
                <a:lnTo>
                  <a:pt x="5415" y="9783"/>
                </a:lnTo>
                <a:lnTo>
                  <a:pt x="5415" y="9829"/>
                </a:lnTo>
                <a:lnTo>
                  <a:pt x="5415" y="9863"/>
                </a:lnTo>
                <a:lnTo>
                  <a:pt x="5426" y="9908"/>
                </a:lnTo>
                <a:lnTo>
                  <a:pt x="5449" y="9942"/>
                </a:lnTo>
                <a:lnTo>
                  <a:pt x="5472" y="9965"/>
                </a:lnTo>
                <a:lnTo>
                  <a:pt x="5506" y="9999"/>
                </a:lnTo>
                <a:lnTo>
                  <a:pt x="5540" y="10011"/>
                </a:lnTo>
                <a:lnTo>
                  <a:pt x="5574" y="10022"/>
                </a:lnTo>
                <a:lnTo>
                  <a:pt x="5619" y="10033"/>
                </a:lnTo>
                <a:lnTo>
                  <a:pt x="5676" y="10022"/>
                </a:lnTo>
                <a:lnTo>
                  <a:pt x="5722" y="9999"/>
                </a:lnTo>
                <a:lnTo>
                  <a:pt x="5756" y="9977"/>
                </a:lnTo>
                <a:lnTo>
                  <a:pt x="5790" y="9931"/>
                </a:lnTo>
                <a:lnTo>
                  <a:pt x="7804" y="11091"/>
                </a:lnTo>
                <a:lnTo>
                  <a:pt x="7792" y="11137"/>
                </a:lnTo>
                <a:lnTo>
                  <a:pt x="7781" y="11171"/>
                </a:lnTo>
                <a:lnTo>
                  <a:pt x="7792" y="11217"/>
                </a:lnTo>
                <a:lnTo>
                  <a:pt x="7804" y="11251"/>
                </a:lnTo>
                <a:lnTo>
                  <a:pt x="7838" y="11308"/>
                </a:lnTo>
                <a:lnTo>
                  <a:pt x="7895" y="11353"/>
                </a:lnTo>
                <a:lnTo>
                  <a:pt x="7929" y="11364"/>
                </a:lnTo>
                <a:lnTo>
                  <a:pt x="7963" y="11376"/>
                </a:lnTo>
                <a:lnTo>
                  <a:pt x="7963" y="13662"/>
                </a:lnTo>
                <a:lnTo>
                  <a:pt x="7917" y="13674"/>
                </a:lnTo>
                <a:lnTo>
                  <a:pt x="7872" y="13696"/>
                </a:lnTo>
                <a:lnTo>
                  <a:pt x="7826" y="13719"/>
                </a:lnTo>
                <a:lnTo>
                  <a:pt x="7792" y="13753"/>
                </a:lnTo>
                <a:lnTo>
                  <a:pt x="7758" y="13787"/>
                </a:lnTo>
                <a:lnTo>
                  <a:pt x="7747" y="13833"/>
                </a:lnTo>
                <a:lnTo>
                  <a:pt x="7724" y="13878"/>
                </a:lnTo>
                <a:lnTo>
                  <a:pt x="7724" y="13935"/>
                </a:lnTo>
                <a:lnTo>
                  <a:pt x="7724" y="13981"/>
                </a:lnTo>
                <a:lnTo>
                  <a:pt x="7747" y="14038"/>
                </a:lnTo>
                <a:lnTo>
                  <a:pt x="7769" y="14083"/>
                </a:lnTo>
                <a:lnTo>
                  <a:pt x="7804" y="14117"/>
                </a:lnTo>
                <a:lnTo>
                  <a:pt x="7838" y="14151"/>
                </a:lnTo>
                <a:lnTo>
                  <a:pt x="7883" y="14174"/>
                </a:lnTo>
                <a:lnTo>
                  <a:pt x="7940" y="14197"/>
                </a:lnTo>
                <a:lnTo>
                  <a:pt x="7986" y="14197"/>
                </a:lnTo>
                <a:lnTo>
                  <a:pt x="8054" y="14185"/>
                </a:lnTo>
                <a:lnTo>
                  <a:pt x="8122" y="14163"/>
                </a:lnTo>
                <a:lnTo>
                  <a:pt x="8179" y="14117"/>
                </a:lnTo>
                <a:lnTo>
                  <a:pt x="8213" y="14072"/>
                </a:lnTo>
                <a:lnTo>
                  <a:pt x="10113" y="15164"/>
                </a:lnTo>
                <a:lnTo>
                  <a:pt x="10101" y="15221"/>
                </a:lnTo>
                <a:lnTo>
                  <a:pt x="10090" y="15278"/>
                </a:lnTo>
                <a:lnTo>
                  <a:pt x="10101" y="15334"/>
                </a:lnTo>
                <a:lnTo>
                  <a:pt x="10113" y="15380"/>
                </a:lnTo>
                <a:lnTo>
                  <a:pt x="10135" y="15425"/>
                </a:lnTo>
                <a:lnTo>
                  <a:pt x="10170" y="15471"/>
                </a:lnTo>
                <a:lnTo>
                  <a:pt x="10215" y="15494"/>
                </a:lnTo>
                <a:lnTo>
                  <a:pt x="10249" y="15528"/>
                </a:lnTo>
                <a:lnTo>
                  <a:pt x="10306" y="15539"/>
                </a:lnTo>
                <a:lnTo>
                  <a:pt x="10408" y="15539"/>
                </a:lnTo>
                <a:lnTo>
                  <a:pt x="10465" y="15528"/>
                </a:lnTo>
                <a:lnTo>
                  <a:pt x="10511" y="15494"/>
                </a:lnTo>
                <a:lnTo>
                  <a:pt x="10545" y="15471"/>
                </a:lnTo>
                <a:lnTo>
                  <a:pt x="10579" y="15425"/>
                </a:lnTo>
                <a:lnTo>
                  <a:pt x="10602" y="15380"/>
                </a:lnTo>
                <a:lnTo>
                  <a:pt x="10625" y="15334"/>
                </a:lnTo>
                <a:lnTo>
                  <a:pt x="10625" y="15278"/>
                </a:lnTo>
                <a:lnTo>
                  <a:pt x="10613" y="15221"/>
                </a:lnTo>
                <a:lnTo>
                  <a:pt x="10602" y="15164"/>
                </a:lnTo>
                <a:lnTo>
                  <a:pt x="12524" y="14060"/>
                </a:lnTo>
                <a:lnTo>
                  <a:pt x="12558" y="14106"/>
                </a:lnTo>
                <a:lnTo>
                  <a:pt x="12615" y="14140"/>
                </a:lnTo>
                <a:lnTo>
                  <a:pt x="12672" y="14163"/>
                </a:lnTo>
                <a:lnTo>
                  <a:pt x="12729" y="14174"/>
                </a:lnTo>
                <a:lnTo>
                  <a:pt x="12775" y="14163"/>
                </a:lnTo>
                <a:lnTo>
                  <a:pt x="12820" y="14151"/>
                </a:lnTo>
                <a:lnTo>
                  <a:pt x="12866" y="14129"/>
                </a:lnTo>
                <a:lnTo>
                  <a:pt x="12900" y="14106"/>
                </a:lnTo>
                <a:lnTo>
                  <a:pt x="12922" y="14060"/>
                </a:lnTo>
                <a:lnTo>
                  <a:pt x="12945" y="14026"/>
                </a:lnTo>
                <a:lnTo>
                  <a:pt x="12968" y="13981"/>
                </a:lnTo>
                <a:lnTo>
                  <a:pt x="12968" y="13935"/>
                </a:lnTo>
                <a:lnTo>
                  <a:pt x="12968" y="13890"/>
                </a:lnTo>
                <a:lnTo>
                  <a:pt x="12945" y="13844"/>
                </a:lnTo>
                <a:lnTo>
                  <a:pt x="12934" y="13810"/>
                </a:lnTo>
                <a:lnTo>
                  <a:pt x="12911" y="13776"/>
                </a:lnTo>
                <a:lnTo>
                  <a:pt x="12877" y="13742"/>
                </a:lnTo>
                <a:lnTo>
                  <a:pt x="12843" y="13719"/>
                </a:lnTo>
                <a:lnTo>
                  <a:pt x="12797" y="13708"/>
                </a:lnTo>
                <a:lnTo>
                  <a:pt x="12752" y="13696"/>
                </a:lnTo>
                <a:lnTo>
                  <a:pt x="12752" y="11364"/>
                </a:lnTo>
                <a:lnTo>
                  <a:pt x="12820" y="11342"/>
                </a:lnTo>
                <a:lnTo>
                  <a:pt x="12877" y="11296"/>
                </a:lnTo>
                <a:lnTo>
                  <a:pt x="12911" y="11239"/>
                </a:lnTo>
                <a:lnTo>
                  <a:pt x="12922" y="11171"/>
                </a:lnTo>
                <a:lnTo>
                  <a:pt x="12922" y="11137"/>
                </a:lnTo>
                <a:lnTo>
                  <a:pt x="12911" y="11103"/>
                </a:lnTo>
                <a:lnTo>
                  <a:pt x="14890" y="9954"/>
                </a:lnTo>
                <a:lnTo>
                  <a:pt x="14925" y="9999"/>
                </a:lnTo>
                <a:lnTo>
                  <a:pt x="14981" y="10045"/>
                </a:lnTo>
                <a:lnTo>
                  <a:pt x="15038" y="10068"/>
                </a:lnTo>
                <a:lnTo>
                  <a:pt x="15163" y="10068"/>
                </a:lnTo>
                <a:lnTo>
                  <a:pt x="15220" y="10033"/>
                </a:lnTo>
                <a:lnTo>
                  <a:pt x="15266" y="9999"/>
                </a:lnTo>
                <a:lnTo>
                  <a:pt x="15311" y="9954"/>
                </a:lnTo>
                <a:lnTo>
                  <a:pt x="17234" y="11057"/>
                </a:lnTo>
                <a:lnTo>
                  <a:pt x="17211" y="11114"/>
                </a:lnTo>
                <a:lnTo>
                  <a:pt x="17200" y="11171"/>
                </a:lnTo>
                <a:lnTo>
                  <a:pt x="17211" y="11228"/>
                </a:lnTo>
                <a:lnTo>
                  <a:pt x="17222" y="11273"/>
                </a:lnTo>
                <a:lnTo>
                  <a:pt x="17245" y="11319"/>
                </a:lnTo>
                <a:lnTo>
                  <a:pt x="17279" y="11364"/>
                </a:lnTo>
                <a:lnTo>
                  <a:pt x="17325" y="11399"/>
                </a:lnTo>
                <a:lnTo>
                  <a:pt x="17370" y="11421"/>
                </a:lnTo>
                <a:lnTo>
                  <a:pt x="17416" y="11433"/>
                </a:lnTo>
                <a:lnTo>
                  <a:pt x="17473" y="11444"/>
                </a:lnTo>
                <a:lnTo>
                  <a:pt x="17518" y="11433"/>
                </a:lnTo>
                <a:lnTo>
                  <a:pt x="17575" y="11421"/>
                </a:lnTo>
                <a:lnTo>
                  <a:pt x="17620" y="11399"/>
                </a:lnTo>
                <a:lnTo>
                  <a:pt x="17655" y="11364"/>
                </a:lnTo>
                <a:lnTo>
                  <a:pt x="17689" y="11319"/>
                </a:lnTo>
                <a:lnTo>
                  <a:pt x="17711" y="11273"/>
                </a:lnTo>
                <a:lnTo>
                  <a:pt x="17723" y="11228"/>
                </a:lnTo>
                <a:lnTo>
                  <a:pt x="17734" y="11171"/>
                </a:lnTo>
                <a:lnTo>
                  <a:pt x="17723" y="11114"/>
                </a:lnTo>
                <a:lnTo>
                  <a:pt x="17711" y="11069"/>
                </a:lnTo>
                <a:lnTo>
                  <a:pt x="19679" y="9931"/>
                </a:lnTo>
                <a:lnTo>
                  <a:pt x="19702" y="9965"/>
                </a:lnTo>
                <a:lnTo>
                  <a:pt x="19748" y="9999"/>
                </a:lnTo>
                <a:lnTo>
                  <a:pt x="19793" y="10011"/>
                </a:lnTo>
                <a:lnTo>
                  <a:pt x="19839" y="10022"/>
                </a:lnTo>
                <a:lnTo>
                  <a:pt x="19873" y="10011"/>
                </a:lnTo>
                <a:lnTo>
                  <a:pt x="19918" y="9999"/>
                </a:lnTo>
                <a:lnTo>
                  <a:pt x="19941" y="9988"/>
                </a:lnTo>
                <a:lnTo>
                  <a:pt x="19975" y="9965"/>
                </a:lnTo>
                <a:lnTo>
                  <a:pt x="19998" y="9931"/>
                </a:lnTo>
                <a:lnTo>
                  <a:pt x="20021" y="9897"/>
                </a:lnTo>
                <a:lnTo>
                  <a:pt x="20032" y="9863"/>
                </a:lnTo>
                <a:lnTo>
                  <a:pt x="20032" y="9829"/>
                </a:lnTo>
                <a:lnTo>
                  <a:pt x="20021" y="9760"/>
                </a:lnTo>
                <a:lnTo>
                  <a:pt x="19987" y="9704"/>
                </a:lnTo>
                <a:lnTo>
                  <a:pt x="19930" y="9658"/>
                </a:lnTo>
                <a:lnTo>
                  <a:pt x="19861" y="9635"/>
                </a:lnTo>
                <a:lnTo>
                  <a:pt x="19861" y="7315"/>
                </a:lnTo>
                <a:lnTo>
                  <a:pt x="19907" y="7303"/>
                </a:lnTo>
                <a:lnTo>
                  <a:pt x="19952" y="7292"/>
                </a:lnTo>
                <a:lnTo>
                  <a:pt x="19987" y="7269"/>
                </a:lnTo>
                <a:lnTo>
                  <a:pt x="20021" y="7235"/>
                </a:lnTo>
                <a:lnTo>
                  <a:pt x="20055" y="7201"/>
                </a:lnTo>
                <a:lnTo>
                  <a:pt x="20078" y="7155"/>
                </a:lnTo>
                <a:lnTo>
                  <a:pt x="20089" y="7110"/>
                </a:lnTo>
                <a:lnTo>
                  <a:pt x="20089" y="7064"/>
                </a:lnTo>
                <a:lnTo>
                  <a:pt x="20089" y="7019"/>
                </a:lnTo>
                <a:lnTo>
                  <a:pt x="20066" y="6973"/>
                </a:lnTo>
                <a:lnTo>
                  <a:pt x="20043" y="6928"/>
                </a:lnTo>
                <a:lnTo>
                  <a:pt x="20021" y="6894"/>
                </a:lnTo>
                <a:lnTo>
                  <a:pt x="19975" y="6860"/>
                </a:lnTo>
                <a:lnTo>
                  <a:pt x="19941" y="6837"/>
                </a:lnTo>
                <a:lnTo>
                  <a:pt x="19884" y="6826"/>
                </a:lnTo>
                <a:lnTo>
                  <a:pt x="19839" y="6814"/>
                </a:lnTo>
                <a:lnTo>
                  <a:pt x="19782" y="6826"/>
                </a:lnTo>
                <a:lnTo>
                  <a:pt x="19725" y="6848"/>
                </a:lnTo>
                <a:lnTo>
                  <a:pt x="19668" y="6882"/>
                </a:lnTo>
                <a:lnTo>
                  <a:pt x="19634" y="6928"/>
                </a:lnTo>
                <a:lnTo>
                  <a:pt x="17700" y="5802"/>
                </a:lnTo>
                <a:lnTo>
                  <a:pt x="17711" y="5768"/>
                </a:lnTo>
                <a:lnTo>
                  <a:pt x="17711" y="5722"/>
                </a:lnTo>
                <a:lnTo>
                  <a:pt x="17711" y="5677"/>
                </a:lnTo>
                <a:lnTo>
                  <a:pt x="17689" y="5631"/>
                </a:lnTo>
                <a:lnTo>
                  <a:pt x="17666" y="5586"/>
                </a:lnTo>
                <a:lnTo>
                  <a:pt x="17643" y="5552"/>
                </a:lnTo>
                <a:lnTo>
                  <a:pt x="17609" y="5517"/>
                </a:lnTo>
                <a:lnTo>
                  <a:pt x="17564" y="5495"/>
                </a:lnTo>
                <a:lnTo>
                  <a:pt x="17518" y="5483"/>
                </a:lnTo>
                <a:lnTo>
                  <a:pt x="17473" y="5472"/>
                </a:lnTo>
                <a:lnTo>
                  <a:pt x="17416" y="5483"/>
                </a:lnTo>
                <a:lnTo>
                  <a:pt x="17370" y="5495"/>
                </a:lnTo>
                <a:lnTo>
                  <a:pt x="17336" y="5517"/>
                </a:lnTo>
                <a:lnTo>
                  <a:pt x="17291" y="5552"/>
                </a:lnTo>
                <a:lnTo>
                  <a:pt x="17268" y="5586"/>
                </a:lnTo>
                <a:lnTo>
                  <a:pt x="17245" y="5631"/>
                </a:lnTo>
                <a:lnTo>
                  <a:pt x="17234" y="5677"/>
                </a:lnTo>
                <a:lnTo>
                  <a:pt x="17222" y="5722"/>
                </a:lnTo>
                <a:lnTo>
                  <a:pt x="17234" y="5768"/>
                </a:lnTo>
                <a:lnTo>
                  <a:pt x="17245" y="5813"/>
                </a:lnTo>
                <a:lnTo>
                  <a:pt x="15243" y="6962"/>
                </a:lnTo>
                <a:lnTo>
                  <a:pt x="15209" y="6928"/>
                </a:lnTo>
                <a:lnTo>
                  <a:pt x="15175" y="6905"/>
                </a:lnTo>
                <a:lnTo>
                  <a:pt x="15141" y="6894"/>
                </a:lnTo>
                <a:lnTo>
                  <a:pt x="15061" y="6894"/>
                </a:lnTo>
                <a:lnTo>
                  <a:pt x="15016" y="6905"/>
                </a:lnTo>
                <a:lnTo>
                  <a:pt x="14981" y="6928"/>
                </a:lnTo>
                <a:lnTo>
                  <a:pt x="14959" y="6962"/>
                </a:lnTo>
                <a:lnTo>
                  <a:pt x="12934" y="5790"/>
                </a:lnTo>
                <a:lnTo>
                  <a:pt x="12945" y="5722"/>
                </a:lnTo>
                <a:lnTo>
                  <a:pt x="12945" y="5677"/>
                </a:lnTo>
                <a:lnTo>
                  <a:pt x="12922" y="5631"/>
                </a:lnTo>
                <a:lnTo>
                  <a:pt x="12911" y="5597"/>
                </a:lnTo>
                <a:lnTo>
                  <a:pt x="12877" y="5563"/>
                </a:lnTo>
                <a:lnTo>
                  <a:pt x="12854" y="5540"/>
                </a:lnTo>
                <a:lnTo>
                  <a:pt x="12809" y="5517"/>
                </a:lnTo>
                <a:lnTo>
                  <a:pt x="12775" y="5506"/>
                </a:lnTo>
                <a:lnTo>
                  <a:pt x="12684" y="5506"/>
                </a:lnTo>
                <a:lnTo>
                  <a:pt x="12649" y="5517"/>
                </a:lnTo>
                <a:lnTo>
                  <a:pt x="12604" y="5540"/>
                </a:lnTo>
                <a:lnTo>
                  <a:pt x="12570" y="5563"/>
                </a:lnTo>
                <a:lnTo>
                  <a:pt x="12547" y="5597"/>
                </a:lnTo>
                <a:lnTo>
                  <a:pt x="12524" y="5631"/>
                </a:lnTo>
                <a:lnTo>
                  <a:pt x="12513" y="5677"/>
                </a:lnTo>
                <a:lnTo>
                  <a:pt x="12513" y="5722"/>
                </a:lnTo>
                <a:lnTo>
                  <a:pt x="12513" y="5756"/>
                </a:lnTo>
                <a:lnTo>
                  <a:pt x="12524" y="5790"/>
                </a:lnTo>
                <a:lnTo>
                  <a:pt x="10556" y="6928"/>
                </a:lnTo>
                <a:lnTo>
                  <a:pt x="10522" y="6882"/>
                </a:lnTo>
                <a:lnTo>
                  <a:pt x="10477" y="6848"/>
                </a:lnTo>
                <a:lnTo>
                  <a:pt x="10420" y="6826"/>
                </a:lnTo>
                <a:lnTo>
                  <a:pt x="10295" y="6826"/>
                </a:lnTo>
                <a:lnTo>
                  <a:pt x="10249" y="6848"/>
                </a:lnTo>
                <a:lnTo>
                  <a:pt x="10192" y="6882"/>
                </a:lnTo>
                <a:lnTo>
                  <a:pt x="10158" y="6928"/>
                </a:lnTo>
                <a:lnTo>
                  <a:pt x="8202" y="5802"/>
                </a:lnTo>
                <a:lnTo>
                  <a:pt x="8213" y="5756"/>
                </a:lnTo>
                <a:lnTo>
                  <a:pt x="8213" y="5722"/>
                </a:lnTo>
                <a:lnTo>
                  <a:pt x="8213" y="5677"/>
                </a:lnTo>
                <a:lnTo>
                  <a:pt x="8202" y="5643"/>
                </a:lnTo>
                <a:lnTo>
                  <a:pt x="8179" y="5597"/>
                </a:lnTo>
                <a:lnTo>
                  <a:pt x="8156" y="5574"/>
                </a:lnTo>
                <a:lnTo>
                  <a:pt x="8122" y="5540"/>
                </a:lnTo>
                <a:lnTo>
                  <a:pt x="8088" y="5517"/>
                </a:lnTo>
                <a:lnTo>
                  <a:pt x="8054" y="5506"/>
                </a:lnTo>
                <a:lnTo>
                  <a:pt x="8008" y="5495"/>
                </a:lnTo>
                <a:lnTo>
                  <a:pt x="8008" y="3208"/>
                </a:lnTo>
                <a:lnTo>
                  <a:pt x="8054" y="3197"/>
                </a:lnTo>
                <a:lnTo>
                  <a:pt x="8099" y="3185"/>
                </a:lnTo>
                <a:lnTo>
                  <a:pt x="8133" y="3163"/>
                </a:lnTo>
                <a:lnTo>
                  <a:pt x="8168" y="3129"/>
                </a:lnTo>
                <a:lnTo>
                  <a:pt x="8202" y="3094"/>
                </a:lnTo>
                <a:lnTo>
                  <a:pt x="8224" y="3060"/>
                </a:lnTo>
                <a:lnTo>
                  <a:pt x="8236" y="3015"/>
                </a:lnTo>
                <a:lnTo>
                  <a:pt x="8236" y="2958"/>
                </a:lnTo>
                <a:lnTo>
                  <a:pt x="8236" y="2912"/>
                </a:lnTo>
                <a:lnTo>
                  <a:pt x="8213" y="2867"/>
                </a:lnTo>
                <a:lnTo>
                  <a:pt x="8190" y="2821"/>
                </a:lnTo>
                <a:lnTo>
                  <a:pt x="8168" y="2787"/>
                </a:lnTo>
                <a:lnTo>
                  <a:pt x="8122" y="2753"/>
                </a:lnTo>
                <a:lnTo>
                  <a:pt x="8088" y="2730"/>
                </a:lnTo>
                <a:lnTo>
                  <a:pt x="8042" y="2719"/>
                </a:lnTo>
                <a:lnTo>
                  <a:pt x="7929" y="2719"/>
                </a:lnTo>
                <a:lnTo>
                  <a:pt x="7872" y="2742"/>
                </a:lnTo>
                <a:lnTo>
                  <a:pt x="7826" y="2776"/>
                </a:lnTo>
                <a:lnTo>
                  <a:pt x="7781" y="2821"/>
                </a:lnTo>
                <a:lnTo>
                  <a:pt x="5847" y="1695"/>
                </a:lnTo>
                <a:lnTo>
                  <a:pt x="5858" y="1661"/>
                </a:lnTo>
                <a:lnTo>
                  <a:pt x="5858" y="1616"/>
                </a:lnTo>
                <a:lnTo>
                  <a:pt x="5858" y="1570"/>
                </a:lnTo>
                <a:lnTo>
                  <a:pt x="5836" y="1525"/>
                </a:lnTo>
                <a:lnTo>
                  <a:pt x="5824" y="1491"/>
                </a:lnTo>
                <a:lnTo>
                  <a:pt x="5790" y="1456"/>
                </a:lnTo>
                <a:lnTo>
                  <a:pt x="5767" y="1422"/>
                </a:lnTo>
                <a:lnTo>
                  <a:pt x="5722" y="1400"/>
                </a:lnTo>
                <a:lnTo>
                  <a:pt x="5688" y="1388"/>
                </a:lnTo>
                <a:lnTo>
                  <a:pt x="5642" y="1377"/>
                </a:lnTo>
                <a:lnTo>
                  <a:pt x="5642" y="0"/>
                </a:lnTo>
                <a:lnTo>
                  <a:pt x="5597" y="0"/>
                </a:lnTo>
                <a:lnTo>
                  <a:pt x="5597" y="1377"/>
                </a:lnTo>
                <a:lnTo>
                  <a:pt x="5551" y="1388"/>
                </a:lnTo>
                <a:lnTo>
                  <a:pt x="5517" y="1400"/>
                </a:lnTo>
                <a:lnTo>
                  <a:pt x="5472" y="1422"/>
                </a:lnTo>
                <a:lnTo>
                  <a:pt x="5437" y="1456"/>
                </a:lnTo>
                <a:lnTo>
                  <a:pt x="5415" y="1491"/>
                </a:lnTo>
                <a:lnTo>
                  <a:pt x="5392" y="1525"/>
                </a:lnTo>
                <a:lnTo>
                  <a:pt x="5381" y="1570"/>
                </a:lnTo>
                <a:lnTo>
                  <a:pt x="5381" y="1616"/>
                </a:lnTo>
                <a:lnTo>
                  <a:pt x="5381" y="1661"/>
                </a:lnTo>
                <a:lnTo>
                  <a:pt x="5392" y="1695"/>
                </a:lnTo>
                <a:lnTo>
                  <a:pt x="3413" y="2844"/>
                </a:lnTo>
                <a:lnTo>
                  <a:pt x="3378" y="2810"/>
                </a:lnTo>
                <a:lnTo>
                  <a:pt x="3344" y="2776"/>
                </a:lnTo>
                <a:lnTo>
                  <a:pt x="3299" y="2765"/>
                </a:lnTo>
                <a:lnTo>
                  <a:pt x="3253" y="2753"/>
                </a:lnTo>
                <a:lnTo>
                  <a:pt x="3196" y="2765"/>
                </a:lnTo>
                <a:lnTo>
                  <a:pt x="3151" y="2776"/>
                </a:lnTo>
                <a:lnTo>
                  <a:pt x="3117" y="2810"/>
                </a:lnTo>
                <a:lnTo>
                  <a:pt x="3083" y="2844"/>
                </a:lnTo>
                <a:lnTo>
                  <a:pt x="1047" y="1673"/>
                </a:lnTo>
                <a:lnTo>
                  <a:pt x="1058" y="1616"/>
                </a:lnTo>
                <a:lnTo>
                  <a:pt x="1047" y="1547"/>
                </a:lnTo>
                <a:lnTo>
                  <a:pt x="1012" y="1491"/>
                </a:lnTo>
                <a:lnTo>
                  <a:pt x="967" y="1456"/>
                </a:lnTo>
                <a:lnTo>
                  <a:pt x="899" y="1434"/>
                </a:lnTo>
                <a:lnTo>
                  <a:pt x="899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6" name="Google Shape;136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37" name="Google Shape;137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8"/>
          <p:cNvGrpSpPr/>
          <p:nvPr/>
        </p:nvGrpSpPr>
        <p:grpSpPr>
          <a:xfrm>
            <a:off x="-440275" y="-95812"/>
            <a:ext cx="10339041" cy="5833303"/>
            <a:chOff x="-440275" y="-95812"/>
            <a:chExt cx="10339041" cy="5833303"/>
          </a:xfrm>
        </p:grpSpPr>
        <p:sp>
          <p:nvSpPr>
            <p:cNvPr id="140" name="Google Shape;140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6917384" y="-9581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-440275" y="35866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871611" y="4800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9" name="Google Shape;1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843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9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167" name="Google Shape;167;p9"/>
          <p:cNvGrpSpPr/>
          <p:nvPr/>
        </p:nvGrpSpPr>
        <p:grpSpPr>
          <a:xfrm>
            <a:off x="1" y="4635437"/>
            <a:ext cx="731345" cy="306027"/>
            <a:chOff x="-57865" y="847489"/>
            <a:chExt cx="839565" cy="351311"/>
          </a:xfrm>
        </p:grpSpPr>
        <p:sp>
          <p:nvSpPr>
            <p:cNvPr id="168" name="Google Shape;168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0" name="Google Shape;17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1125" y="4612784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3" name="Google Shape;173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Competitive Cyber Security Organization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"/>
              <a:t>General – Networking 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subTitle" idx="1"/>
          </p:nvPr>
        </p:nvSpPr>
        <p:spPr>
          <a:xfrm>
            <a:off x="0" y="4930495"/>
            <a:ext cx="6634200" cy="21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By attending today’s meeting you acknowledge that you may be photographed or recorded for club use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Layer 2 Attacks</a:t>
            </a:r>
          </a:p>
        </p:txBody>
      </p:sp>
      <p:sp>
        <p:nvSpPr>
          <p:cNvPr id="231" name="Google Shape;231;p18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206595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Inria Sans Light,Sans-Serif"/>
              <a:buChar char="⬥"/>
            </a:pPr>
            <a:r>
              <a:rPr lang="en" sz="1800">
                <a:cs typeface="Arial"/>
              </a:rPr>
              <a:t>MAC spoofing</a:t>
            </a:r>
          </a:p>
          <a:p>
            <a:pPr lvl="1">
              <a:buFont typeface="Inria Sans Light,Sans-Serif"/>
              <a:buChar char="⬥"/>
            </a:pPr>
            <a:r>
              <a:rPr lang="en" sz="1800">
                <a:cs typeface="Arial"/>
              </a:rPr>
              <a:t>Changing the MAC address to seem like you are someone legit</a:t>
            </a:r>
          </a:p>
          <a:p>
            <a:pPr>
              <a:buClr>
                <a:srgbClr val="10E7D9"/>
              </a:buClr>
              <a:buFont typeface="Inria Sans Light,Sans-Serif"/>
              <a:buChar char="⬥"/>
            </a:pPr>
            <a:r>
              <a:rPr lang="en" sz="1800">
                <a:cs typeface="Arial"/>
              </a:rPr>
              <a:t>ARP poisoning/spoofing</a:t>
            </a:r>
          </a:p>
          <a:p>
            <a:pPr lvl="1">
              <a:buFont typeface="Inria Sans Light,Sans-Serif"/>
              <a:buChar char="⬥"/>
            </a:pPr>
            <a:r>
              <a:rPr lang="en" sz="1800">
                <a:cs typeface="Arial"/>
              </a:rPr>
              <a:t>MITM (man in the middle) or DoS (Denial of service)</a:t>
            </a:r>
          </a:p>
          <a:p>
            <a:pPr lvl="1">
              <a:buClr>
                <a:srgbClr val="2DA8C8"/>
              </a:buClr>
              <a:buFont typeface="Inria Sans Light,Sans-Serif"/>
              <a:buChar char="⬥"/>
            </a:pPr>
            <a:r>
              <a:rPr lang="en" sz="1800">
                <a:cs typeface="Arial"/>
              </a:rPr>
              <a:t>Computer A can use ARP to ask for the MAC address of Computer B, but Compter C can respond with an incorrect MAC</a:t>
            </a:r>
          </a:p>
          <a:p>
            <a:pPr lvl="1">
              <a:buClr>
                <a:srgbClr val="2DA8C8"/>
              </a:buClr>
              <a:buFont typeface="Inria Sans Light,Sans-Serif"/>
              <a:buChar char="⬥"/>
            </a:pPr>
            <a:endParaRPr lang="en" sz="1800">
              <a:cs typeface="Arial"/>
            </a:endParaRPr>
          </a:p>
          <a:p>
            <a:pPr>
              <a:buFont typeface="Inria Sans Light,Sans-Serif"/>
              <a:buChar char="⬥"/>
            </a:pPr>
            <a:endParaRPr lang="en" sz="1800">
              <a:cs typeface="Arial"/>
            </a:endParaRPr>
          </a:p>
        </p:txBody>
      </p:sp>
      <p:pic>
        <p:nvPicPr>
          <p:cNvPr id="4" name="Picture 4" descr="A computer screen with a skull and a red and blue computer&#10;&#10;Description automatically generated">
            <a:extLst>
              <a:ext uri="{FF2B5EF4-FFF2-40B4-BE49-F238E27FC236}">
                <a16:creationId xmlns:a16="http://schemas.microsoft.com/office/drawing/2014/main" id="{4139802A-75AD-2CC1-5F82-8233057DC4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64" r="27891" b="-680"/>
          <a:stretch/>
        </p:blipFill>
        <p:spPr>
          <a:xfrm>
            <a:off x="6865455" y="3417588"/>
            <a:ext cx="2163423" cy="164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63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Layer 3 - Network</a:t>
            </a:r>
          </a:p>
        </p:txBody>
      </p:sp>
      <p:sp>
        <p:nvSpPr>
          <p:cNvPr id="231" name="Google Shape;231;p18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206595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Inria Sans Light,Sans-Serif"/>
              <a:buChar char="⬥"/>
            </a:pPr>
            <a:r>
              <a:rPr lang="en" sz="2000">
                <a:cs typeface="Arial"/>
              </a:rPr>
              <a:t>Most relevant to us</a:t>
            </a:r>
          </a:p>
          <a:p>
            <a:pPr lvl="1">
              <a:buClr>
                <a:srgbClr val="2DA8C8"/>
              </a:buClr>
              <a:buFont typeface="Inria Sans Light,Sans-Serif"/>
              <a:buChar char="⬥"/>
            </a:pPr>
            <a:r>
              <a:rPr lang="en" sz="2000">
                <a:cs typeface="Arial"/>
              </a:rPr>
              <a:t>Makes the internet work</a:t>
            </a:r>
          </a:p>
          <a:p>
            <a:pPr>
              <a:buClr>
                <a:srgbClr val="10E7D9"/>
              </a:buClr>
              <a:buFont typeface="Inria Sans Light,Sans-Serif"/>
              <a:buChar char="⬥"/>
            </a:pPr>
            <a:r>
              <a:rPr lang="en" sz="2000">
                <a:cs typeface="Arial"/>
              </a:rPr>
              <a:t>Uses IP addresses</a:t>
            </a:r>
          </a:p>
          <a:p>
            <a:pPr>
              <a:buClr>
                <a:srgbClr val="10E7D9"/>
              </a:buClr>
              <a:buFont typeface="Inria Sans Light,Sans-Serif"/>
              <a:buChar char="⬥"/>
            </a:pPr>
            <a:r>
              <a:rPr lang="en" sz="2000">
                <a:cs typeface="Arial"/>
              </a:rPr>
              <a:t>Based on Binary arithmetic</a:t>
            </a:r>
          </a:p>
          <a:p>
            <a:pPr lvl="1">
              <a:buFont typeface="Inria Sans Light,Sans-Serif"/>
              <a:buChar char="⬥"/>
            </a:pPr>
            <a:r>
              <a:rPr lang="en" sz="2000">
                <a:cs typeface="Arial"/>
              </a:rPr>
              <a:t>32 bit address</a:t>
            </a:r>
          </a:p>
        </p:txBody>
      </p:sp>
      <p:pic>
        <p:nvPicPr>
          <p:cNvPr id="2" name="Picture 2" descr="A diagram of a reference model&#10;&#10;Description automatically generated">
            <a:extLst>
              <a:ext uri="{FF2B5EF4-FFF2-40B4-BE49-F238E27FC236}">
                <a16:creationId xmlns:a16="http://schemas.microsoft.com/office/drawing/2014/main" id="{0C2325B9-D54C-138A-60C3-663D1957F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953" y="74958"/>
            <a:ext cx="2141882" cy="18130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D9CD90-1CEF-8AA6-B3AF-185207040233}"/>
              </a:ext>
            </a:extLst>
          </p:cNvPr>
          <p:cNvSpPr/>
          <p:nvPr/>
        </p:nvSpPr>
        <p:spPr>
          <a:xfrm>
            <a:off x="6920119" y="1143000"/>
            <a:ext cx="832402" cy="2484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diagram of numbers and letters&#10;&#10;Description automatically generated">
            <a:extLst>
              <a:ext uri="{FF2B5EF4-FFF2-40B4-BE49-F238E27FC236}">
                <a16:creationId xmlns:a16="http://schemas.microsoft.com/office/drawing/2014/main" id="{601F0491-B862-BA3D-5A8C-EA8D6807B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797" y="3199088"/>
            <a:ext cx="5240406" cy="175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97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Layer 3 Demo</a:t>
            </a:r>
          </a:p>
        </p:txBody>
      </p:sp>
      <p:sp>
        <p:nvSpPr>
          <p:cNvPr id="231" name="Google Shape;231;p18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206595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Inria Sans Light,Sans-Serif"/>
              <a:buChar char="⬥"/>
            </a:pPr>
            <a:r>
              <a:rPr lang="en" sz="2000">
                <a:cs typeface="Arial"/>
              </a:rPr>
              <a:t>IP Table command</a:t>
            </a:r>
          </a:p>
          <a:p>
            <a:pPr lvl="1">
              <a:buFont typeface="Inria Sans Light,Sans-Serif"/>
              <a:buChar char="⬥"/>
            </a:pPr>
            <a:r>
              <a:rPr lang="en" sz="2000">
                <a:cs typeface="Arial"/>
              </a:rPr>
              <a:t>Windows: ipconfig</a:t>
            </a:r>
          </a:p>
          <a:p>
            <a:pPr lvl="1">
              <a:buFont typeface="Inria Sans Light,Sans-Serif"/>
              <a:buChar char="⬥"/>
            </a:pPr>
            <a:r>
              <a:rPr lang="en" sz="2000">
                <a:cs typeface="Arial"/>
              </a:rPr>
              <a:t>Linux: </a:t>
            </a:r>
            <a:r>
              <a:rPr lang="en" sz="2000" err="1">
                <a:cs typeface="Arial"/>
              </a:rPr>
              <a:t>ifconfig</a:t>
            </a:r>
            <a:r>
              <a:rPr lang="en" sz="2000">
                <a:cs typeface="Arial"/>
              </a:rPr>
              <a:t> or </a:t>
            </a:r>
            <a:r>
              <a:rPr lang="en" sz="2000" err="1">
                <a:cs typeface="Arial"/>
              </a:rPr>
              <a:t>ip</a:t>
            </a:r>
            <a:r>
              <a:rPr lang="en" sz="2000">
                <a:cs typeface="Arial"/>
              </a:rPr>
              <a:t> -a</a:t>
            </a:r>
          </a:p>
        </p:txBody>
      </p:sp>
      <p:pic>
        <p:nvPicPr>
          <p:cNvPr id="6" name="Picture 2" descr="A diagram of a reference model&#10;&#10;Description automatically generated">
            <a:extLst>
              <a:ext uri="{FF2B5EF4-FFF2-40B4-BE49-F238E27FC236}">
                <a16:creationId xmlns:a16="http://schemas.microsoft.com/office/drawing/2014/main" id="{27418C70-FCC4-7B22-0173-46AA1CE5B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616" y="863877"/>
            <a:ext cx="4005468" cy="340953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D9CD90-1CEF-8AA6-B3AF-185207040233}"/>
              </a:ext>
            </a:extLst>
          </p:cNvPr>
          <p:cNvSpPr/>
          <p:nvPr/>
        </p:nvSpPr>
        <p:spPr>
          <a:xfrm>
            <a:off x="4776994" y="2907196"/>
            <a:ext cx="1540565" cy="434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36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Layer 3 – Network Cont.</a:t>
            </a:r>
            <a:endParaRPr lang="en-US"/>
          </a:p>
        </p:txBody>
      </p:sp>
      <p:sp>
        <p:nvSpPr>
          <p:cNvPr id="231" name="Google Shape;231;p18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206595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Inria Sans Light,Sans-Serif"/>
              <a:buChar char="⬥"/>
            </a:pPr>
            <a:r>
              <a:rPr lang="en" sz="2000">
                <a:cs typeface="Arial"/>
              </a:rPr>
              <a:t>Subnet overview</a:t>
            </a:r>
          </a:p>
          <a:p>
            <a:pPr lvl="1">
              <a:buFont typeface="Inria Sans Light,Sans-Serif"/>
              <a:buChar char="⬥"/>
            </a:pPr>
            <a:r>
              <a:rPr lang="en" sz="2000">
                <a:cs typeface="Arial"/>
              </a:rPr>
              <a:t>How IP addresses are split up</a:t>
            </a:r>
          </a:p>
          <a:p>
            <a:pPr lvl="1">
              <a:buFont typeface="Inria Sans Light,Sans-Serif"/>
              <a:buChar char="⬥"/>
            </a:pPr>
            <a:r>
              <a:rPr lang="en" sz="2000">
                <a:cs typeface="Arial"/>
              </a:rPr>
              <a:t>CIDR notation makes it easier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E996A73-8DFA-D313-8E02-879CC990D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6" y="2675964"/>
            <a:ext cx="3842716" cy="2350898"/>
          </a:xfrm>
          <a:prstGeom prst="rect">
            <a:avLst/>
          </a:prstGeom>
        </p:spPr>
      </p:pic>
      <p:pic>
        <p:nvPicPr>
          <p:cNvPr id="6" name="Picture 6" descr="A table with numbers and a number&#10;&#10;Description automatically generated">
            <a:extLst>
              <a:ext uri="{FF2B5EF4-FFF2-40B4-BE49-F238E27FC236}">
                <a16:creationId xmlns:a16="http://schemas.microsoft.com/office/drawing/2014/main" id="{BD1B4F7B-2332-E8CF-C7A4-4E88A2FA9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438" y="2863351"/>
            <a:ext cx="5016776" cy="197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09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Layer 3 – Network Cont.</a:t>
            </a:r>
            <a:endParaRPr lang="en-US"/>
          </a:p>
        </p:txBody>
      </p:sp>
      <p:sp>
        <p:nvSpPr>
          <p:cNvPr id="231" name="Google Shape;231;p18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206595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en" sz="2000">
                <a:cs typeface="Arial"/>
              </a:rPr>
              <a:t>But there are only 4 billion addresses (estimated 38.6 billion devices by 2025)?</a:t>
            </a:r>
            <a:endParaRPr lang="en-US"/>
          </a:p>
          <a:p>
            <a:pPr>
              <a:buFont typeface="Inria Sans Light,Sans-Serif"/>
              <a:buChar char="⬥"/>
            </a:pPr>
            <a:r>
              <a:rPr lang="en" sz="2000">
                <a:cs typeface="Arial"/>
              </a:rPr>
              <a:t>Use NAT (network address translation) protocol</a:t>
            </a:r>
          </a:p>
          <a:p>
            <a:pPr lvl="1">
              <a:buFont typeface="Inria Sans Light,Sans-Serif"/>
              <a:buChar char="⬥"/>
            </a:pPr>
            <a:r>
              <a:rPr lang="en" sz="2000">
                <a:cs typeface="Arial"/>
              </a:rPr>
              <a:t>Switches private IP address to public one</a:t>
            </a:r>
          </a:p>
          <a:p>
            <a:pPr lvl="1">
              <a:buFont typeface="Inria Sans Light,Sans-Serif"/>
              <a:buChar char="⬥"/>
            </a:pPr>
            <a:r>
              <a:rPr lang="en" sz="2000">
                <a:cs typeface="Arial"/>
              </a:rPr>
              <a:t>Each router only has one public address</a:t>
            </a:r>
          </a:p>
          <a:p>
            <a:pPr>
              <a:buClr>
                <a:srgbClr val="10E7D9"/>
              </a:buClr>
              <a:buFont typeface="Inria Sans Light,Sans-Serif"/>
              <a:buChar char="⬥"/>
            </a:pPr>
            <a:r>
              <a:rPr lang="en" sz="2000">
                <a:cs typeface="Arial"/>
              </a:rPr>
              <a:t>Created IPv6 addresses</a:t>
            </a:r>
          </a:p>
          <a:p>
            <a:pPr lvl="1">
              <a:buFont typeface="Inria Sans Light,Sans-Serif"/>
              <a:buChar char="⬥"/>
            </a:pPr>
            <a:r>
              <a:rPr lang="en" sz="2000">
                <a:cs typeface="Arial"/>
              </a:rPr>
              <a:t>128 bit addresses</a:t>
            </a:r>
          </a:p>
          <a:p>
            <a:pPr lvl="1">
              <a:buFont typeface="Inria Sans Light,Sans-Serif"/>
              <a:buChar char="⬥"/>
            </a:pPr>
            <a:r>
              <a:rPr lang="en" sz="2000">
                <a:cs typeface="Arial"/>
              </a:rPr>
              <a:t>340 undecillion total addresses</a:t>
            </a:r>
          </a:p>
          <a:p>
            <a:pPr lvl="2">
              <a:buFont typeface="Inria Sans Light,Sans-Serif"/>
              <a:buChar char="⬥"/>
            </a:pPr>
            <a:r>
              <a:rPr lang="en" sz="2000">
                <a:cs typeface="Arial"/>
              </a:rPr>
              <a:t>3.4 * 10</a:t>
            </a:r>
            <a:r>
              <a:rPr lang="en" sz="2000" baseline="30000">
                <a:cs typeface="Arial"/>
              </a:rPr>
              <a:t>38</a:t>
            </a:r>
          </a:p>
        </p:txBody>
      </p:sp>
      <p:pic>
        <p:nvPicPr>
          <p:cNvPr id="4" name="Picture 6" descr="A diagram of a network&#10;&#10;Description automatically generated">
            <a:extLst>
              <a:ext uri="{FF2B5EF4-FFF2-40B4-BE49-F238E27FC236}">
                <a16:creationId xmlns:a16="http://schemas.microsoft.com/office/drawing/2014/main" id="{06FBBC86-25C2-3B9D-DB78-F599752E2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036" y="3181481"/>
            <a:ext cx="3532118" cy="1886516"/>
          </a:xfrm>
          <a:prstGeom prst="rect">
            <a:avLst/>
          </a:prstGeom>
        </p:spPr>
      </p:pic>
      <p:pic>
        <p:nvPicPr>
          <p:cNvPr id="7" name="Picture 7" descr="A close-up of a number&#10;&#10;Description automatically generated">
            <a:extLst>
              <a:ext uri="{FF2B5EF4-FFF2-40B4-BE49-F238E27FC236}">
                <a16:creationId xmlns:a16="http://schemas.microsoft.com/office/drawing/2014/main" id="{044D256B-4661-2564-B70E-0E99A01E3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954" y="61658"/>
            <a:ext cx="2743200" cy="136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36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D4608-1DBA-A9F8-A976-2DFA40C0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Undecillion?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3C446-3C7D-3118-99FE-37FF8CACA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035" y="4293860"/>
            <a:ext cx="8095029" cy="393818"/>
          </a:xfrm>
        </p:spPr>
        <p:txBody>
          <a:bodyPr/>
          <a:lstStyle/>
          <a:p>
            <a:pPr algn="ctr">
              <a:buNone/>
            </a:pPr>
            <a:r>
              <a:rPr lang="en"/>
              <a:t>1,000,000,000,000,000,000,000,</a:t>
            </a:r>
            <a:r>
              <a:rPr lang="en" b="1">
                <a:solidFill>
                  <a:schemeClr val="accent4"/>
                </a:solidFill>
              </a:rPr>
              <a:t>000</a:t>
            </a:r>
            <a:r>
              <a:rPr lang="en"/>
              <a:t>,000,000,000,000</a:t>
            </a:r>
            <a:endParaRPr lang="en-US"/>
          </a:p>
          <a:p>
            <a:pPr marL="114300" indent="0" algn="ctr">
              <a:buNone/>
            </a:pP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D7B4B23-1F96-5DE5-7730-CFC934145991}"/>
              </a:ext>
            </a:extLst>
          </p:cNvPr>
          <p:cNvSpPr txBox="1">
            <a:spLocks/>
          </p:cNvSpPr>
          <p:nvPr/>
        </p:nvSpPr>
        <p:spPr>
          <a:xfrm>
            <a:off x="4780538" y="4651255"/>
            <a:ext cx="1783682" cy="493209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algn="ctr">
              <a:buFont typeface="Inria Sans Light"/>
              <a:buNone/>
            </a:pPr>
            <a:r>
              <a:rPr lang="en" b="1">
                <a:solidFill>
                  <a:schemeClr val="accent4"/>
                </a:solidFill>
              </a:rPr>
              <a:t>Trillion</a:t>
            </a:r>
          </a:p>
          <a:p>
            <a:pPr marL="114300" indent="0" algn="ctr">
              <a:buFont typeface="Inria Sans Light"/>
              <a:buNone/>
            </a:pPr>
            <a:endParaRPr lang="en-US" b="1">
              <a:solidFill>
                <a:schemeClr val="accent4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86F1757-2BCD-6613-D8CE-2EF160475CDC}"/>
              </a:ext>
            </a:extLst>
          </p:cNvPr>
          <p:cNvSpPr txBox="1">
            <a:spLocks/>
          </p:cNvSpPr>
          <p:nvPr/>
        </p:nvSpPr>
        <p:spPr>
          <a:xfrm>
            <a:off x="233384" y="3234928"/>
            <a:ext cx="1783682" cy="493209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algn="ctr">
              <a:buNone/>
            </a:pPr>
            <a:r>
              <a:rPr lang="en">
                <a:solidFill>
                  <a:schemeClr val="tx1"/>
                </a:solidFill>
              </a:rPr>
              <a:t>340 of these</a:t>
            </a:r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470F1B0-4363-C1DF-E3EA-C2C3A8CD6F74}"/>
              </a:ext>
            </a:extLst>
          </p:cNvPr>
          <p:cNvSpPr/>
          <p:nvPr/>
        </p:nvSpPr>
        <p:spPr>
          <a:xfrm>
            <a:off x="919368" y="3646417"/>
            <a:ext cx="409989" cy="646043"/>
          </a:xfrm>
          <a:prstGeom prst="downArrow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A table with numbers and words&#10;&#10;Description automatically generated">
            <a:extLst>
              <a:ext uri="{FF2B5EF4-FFF2-40B4-BE49-F238E27FC236}">
                <a16:creationId xmlns:a16="http://schemas.microsoft.com/office/drawing/2014/main" id="{7BB85762-F62D-63AD-825E-B77C2887D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905" y="1242777"/>
            <a:ext cx="4283765" cy="301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27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Layer 3 – Network Cont.</a:t>
            </a:r>
            <a:endParaRPr lang="en-US"/>
          </a:p>
        </p:txBody>
      </p:sp>
      <p:sp>
        <p:nvSpPr>
          <p:cNvPr id="231" name="Google Shape;231;p18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206595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en" sz="2000">
                <a:cs typeface="Arial"/>
              </a:rPr>
              <a:t>How do we communicate to the internet?</a:t>
            </a:r>
          </a:p>
          <a:p>
            <a:r>
              <a:rPr lang="en" sz="2000">
                <a:cs typeface="Arial"/>
              </a:rPr>
              <a:t>By using packets</a:t>
            </a:r>
          </a:p>
          <a:p>
            <a:pPr lvl="1"/>
            <a:r>
              <a:rPr lang="en" sz="2000">
                <a:cs typeface="Arial"/>
              </a:rPr>
              <a:t>Like mail</a:t>
            </a:r>
          </a:p>
          <a:p>
            <a:pPr lvl="1"/>
            <a:r>
              <a:rPr lang="en" sz="2000">
                <a:cs typeface="Arial"/>
              </a:rPr>
              <a:t>Has a destination and return address</a:t>
            </a:r>
          </a:p>
        </p:txBody>
      </p:sp>
      <p:pic>
        <p:nvPicPr>
          <p:cNvPr id="2" name="Picture 2" descr="A diagram of a data&#10;&#10;Description automatically generated">
            <a:extLst>
              <a:ext uri="{FF2B5EF4-FFF2-40B4-BE49-F238E27FC236}">
                <a16:creationId xmlns:a16="http://schemas.microsoft.com/office/drawing/2014/main" id="{623DB80A-082B-6392-3B54-62E6748AB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45" y="3436162"/>
            <a:ext cx="4184374" cy="1600783"/>
          </a:xfrm>
          <a:prstGeom prst="rect">
            <a:avLst/>
          </a:prstGeom>
        </p:spPr>
      </p:pic>
      <p:pic>
        <p:nvPicPr>
          <p:cNvPr id="3" name="Picture 3" descr="A diagram of a packet&#10;&#10;Description automatically generated">
            <a:extLst>
              <a:ext uri="{FF2B5EF4-FFF2-40B4-BE49-F238E27FC236}">
                <a16:creationId xmlns:a16="http://schemas.microsoft.com/office/drawing/2014/main" id="{D9EBD29A-CE52-8234-0548-B803DE21F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673" y="3435181"/>
            <a:ext cx="4656482" cy="160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09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Layer 3 Demo</a:t>
            </a:r>
          </a:p>
        </p:txBody>
      </p:sp>
      <p:sp>
        <p:nvSpPr>
          <p:cNvPr id="231" name="Google Shape;231;p18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206595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Inria Sans Light,Sans-Serif"/>
              <a:buChar char="⬥"/>
            </a:pPr>
            <a:r>
              <a:rPr lang="en" sz="2000">
                <a:cs typeface="Arial"/>
              </a:rPr>
              <a:t>ping command</a:t>
            </a:r>
          </a:p>
          <a:p>
            <a:pPr lvl="1">
              <a:buFont typeface="Inria Sans Light,Sans-Serif"/>
              <a:buChar char="⬥"/>
            </a:pPr>
            <a:r>
              <a:rPr lang="en" sz="2000">
                <a:cs typeface="Arial"/>
              </a:rPr>
              <a:t>Windows: ping</a:t>
            </a:r>
          </a:p>
          <a:p>
            <a:pPr lvl="1">
              <a:buFont typeface="Inria Sans Light,Sans-Serif"/>
              <a:buChar char="⬥"/>
            </a:pPr>
            <a:r>
              <a:rPr lang="en" sz="2000">
                <a:cs typeface="Arial"/>
              </a:rPr>
              <a:t>Linux: ping</a:t>
            </a:r>
          </a:p>
        </p:txBody>
      </p:sp>
      <p:pic>
        <p:nvPicPr>
          <p:cNvPr id="6" name="Picture 2" descr="A diagram of a reference model&#10;&#10;Description automatically generated">
            <a:extLst>
              <a:ext uri="{FF2B5EF4-FFF2-40B4-BE49-F238E27FC236}">
                <a16:creationId xmlns:a16="http://schemas.microsoft.com/office/drawing/2014/main" id="{27418C70-FCC4-7B22-0173-46AA1CE5B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616" y="863877"/>
            <a:ext cx="4005468" cy="340953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D9CD90-1CEF-8AA6-B3AF-185207040233}"/>
              </a:ext>
            </a:extLst>
          </p:cNvPr>
          <p:cNvSpPr/>
          <p:nvPr/>
        </p:nvSpPr>
        <p:spPr>
          <a:xfrm>
            <a:off x="4776994" y="2907196"/>
            <a:ext cx="1540565" cy="434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29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Layer 3 Demo</a:t>
            </a:r>
          </a:p>
        </p:txBody>
      </p:sp>
      <p:sp>
        <p:nvSpPr>
          <p:cNvPr id="231" name="Google Shape;231;p18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71883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Inria Sans Light,Sans-Serif"/>
              <a:buChar char="⬥"/>
            </a:pPr>
            <a:r>
              <a:rPr lang="en" sz="2000">
                <a:cs typeface="Arial"/>
              </a:rPr>
              <a:t>Trace route command</a:t>
            </a:r>
          </a:p>
          <a:p>
            <a:pPr lvl="1">
              <a:buFont typeface="Inria Sans Light,Sans-Serif"/>
              <a:buChar char="⬥"/>
            </a:pPr>
            <a:r>
              <a:rPr lang="en" sz="2000">
                <a:cs typeface="Arial"/>
              </a:rPr>
              <a:t>Windows: </a:t>
            </a:r>
            <a:r>
              <a:rPr lang="en" sz="2000" err="1">
                <a:cs typeface="Arial"/>
              </a:rPr>
              <a:t>tracert</a:t>
            </a:r>
            <a:endParaRPr lang="en" sz="2000">
              <a:cs typeface="Arial"/>
            </a:endParaRPr>
          </a:p>
          <a:p>
            <a:pPr lvl="1">
              <a:buFont typeface="Inria Sans Light,Sans-Serif"/>
              <a:buChar char="⬥"/>
            </a:pPr>
            <a:r>
              <a:rPr lang="en" sz="2000">
                <a:cs typeface="Arial"/>
              </a:rPr>
              <a:t>Linux: traceroute</a:t>
            </a:r>
          </a:p>
          <a:p>
            <a:pPr marL="114300" indent="0">
              <a:buNone/>
            </a:pPr>
            <a:endParaRPr lang="en" sz="2000">
              <a:cs typeface="Arial"/>
            </a:endParaRPr>
          </a:p>
          <a:p>
            <a:pPr marL="114300" indent="0">
              <a:buNone/>
            </a:pPr>
            <a:endParaRPr lang="en" sz="2000">
              <a:cs typeface="Arial"/>
            </a:endParaRPr>
          </a:p>
          <a:p>
            <a:pPr marL="114300" indent="0">
              <a:buNone/>
            </a:pPr>
            <a:endParaRPr lang="en" sz="2000">
              <a:cs typeface="Arial"/>
            </a:endParaRPr>
          </a:p>
          <a:p>
            <a:pPr marL="114300" indent="0">
              <a:buNone/>
            </a:pPr>
            <a:endParaRPr lang="en" sz="2000">
              <a:cs typeface="Arial"/>
            </a:endParaRPr>
          </a:p>
          <a:p>
            <a:pPr marL="114300" indent="0">
              <a:buNone/>
            </a:pPr>
            <a:endParaRPr lang="en" sz="2000">
              <a:cs typeface="Arial"/>
            </a:endParaRPr>
          </a:p>
          <a:p>
            <a:pPr marL="114300" indent="0">
              <a:buNone/>
            </a:pPr>
            <a:endParaRPr lang="en" sz="2000">
              <a:cs typeface="Arial"/>
            </a:endParaRPr>
          </a:p>
          <a:p>
            <a:pPr marL="114300" indent="0">
              <a:buNone/>
            </a:pPr>
            <a:endParaRPr lang="en" sz="2000">
              <a:cs typeface="Arial"/>
            </a:endParaRPr>
          </a:p>
          <a:p>
            <a:pPr marL="114300" indent="0">
              <a:buNone/>
            </a:pPr>
            <a:r>
              <a:rPr lang="en" sz="2000">
                <a:cs typeface="Arial"/>
              </a:rPr>
              <a:t>https://www.youtube.com/watch?v=SXmv8quf_xM</a:t>
            </a:r>
            <a:endParaRPr lang="en"/>
          </a:p>
        </p:txBody>
      </p:sp>
      <p:pic>
        <p:nvPicPr>
          <p:cNvPr id="6" name="Picture 2" descr="A diagram of a reference model&#10;&#10;Description automatically generated">
            <a:extLst>
              <a:ext uri="{FF2B5EF4-FFF2-40B4-BE49-F238E27FC236}">
                <a16:creationId xmlns:a16="http://schemas.microsoft.com/office/drawing/2014/main" id="{27418C70-FCC4-7B22-0173-46AA1CE5B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616" y="863877"/>
            <a:ext cx="4005468" cy="340953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D9CD90-1CEF-8AA6-B3AF-185207040233}"/>
              </a:ext>
            </a:extLst>
          </p:cNvPr>
          <p:cNvSpPr/>
          <p:nvPr/>
        </p:nvSpPr>
        <p:spPr>
          <a:xfrm>
            <a:off x="4776994" y="2907196"/>
            <a:ext cx="1540565" cy="434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52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Layer 3 Demo Overview</a:t>
            </a:r>
          </a:p>
        </p:txBody>
      </p:sp>
      <p:sp>
        <p:nvSpPr>
          <p:cNvPr id="231" name="Google Shape;231;p18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206595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Inria Sans Light,Sans-Serif"/>
              <a:buChar char="⬥"/>
            </a:pPr>
            <a:r>
              <a:rPr lang="en" sz="2000">
                <a:cs typeface="Arial"/>
              </a:rPr>
              <a:t>ping is used to test connectivity</a:t>
            </a:r>
            <a:endParaRPr lang="en-US">
              <a:cs typeface="Arial"/>
            </a:endParaRPr>
          </a:p>
          <a:p>
            <a:pPr>
              <a:buFont typeface="Inria Sans Light,Sans-Serif"/>
              <a:buChar char="⬥"/>
            </a:pPr>
            <a:r>
              <a:rPr lang="en" sz="2000">
                <a:cs typeface="Arial"/>
              </a:rPr>
              <a:t>Trace route shows stops (hops) before final destination</a:t>
            </a:r>
          </a:p>
        </p:txBody>
      </p:sp>
    </p:spTree>
    <p:extLst>
      <p:ext uri="{BB962C8B-B14F-4D97-AF65-F5344CB8AC3E}">
        <p14:creationId xmlns:p14="http://schemas.microsoft.com/office/powerpoint/2010/main" val="75697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Announcements</a:t>
            </a:r>
            <a:endParaRPr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24E0-F2FF-49EC-3E77-7C9A5459E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 3 Attacks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2588D-3BE0-778B-9416-328D56B229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46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Layer 4 - Transport</a:t>
            </a:r>
          </a:p>
        </p:txBody>
      </p:sp>
      <p:sp>
        <p:nvSpPr>
          <p:cNvPr id="231" name="Google Shape;231;p18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206595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en" sz="2000">
                <a:cs typeface="Arial"/>
              </a:rPr>
              <a:t>What if I have a specific message that only specific</a:t>
            </a:r>
          </a:p>
          <a:p>
            <a:pPr marL="114300" indent="0">
              <a:buNone/>
            </a:pPr>
            <a:r>
              <a:rPr lang="en" sz="2000">
                <a:cs typeface="Arial"/>
              </a:rPr>
              <a:t>programs understand? Is there only one way to send</a:t>
            </a:r>
          </a:p>
          <a:p>
            <a:pPr marL="114300" indent="0">
              <a:buNone/>
            </a:pPr>
            <a:r>
              <a:rPr lang="en" sz="2000">
                <a:cs typeface="Arial"/>
              </a:rPr>
              <a:t>A message?</a:t>
            </a:r>
          </a:p>
          <a:p>
            <a:r>
              <a:rPr lang="en" sz="2000">
                <a:cs typeface="Arial"/>
              </a:rPr>
              <a:t>Use of TCP and UDP</a:t>
            </a:r>
          </a:p>
          <a:p>
            <a:r>
              <a:rPr lang="en" sz="2000">
                <a:cs typeface="Arial"/>
              </a:rPr>
              <a:t>And ports</a:t>
            </a:r>
          </a:p>
        </p:txBody>
      </p:sp>
      <p:pic>
        <p:nvPicPr>
          <p:cNvPr id="2" name="Picture 2" descr="A diagram of a reference model&#10;&#10;Description automatically generated">
            <a:extLst>
              <a:ext uri="{FF2B5EF4-FFF2-40B4-BE49-F238E27FC236}">
                <a16:creationId xmlns:a16="http://schemas.microsoft.com/office/drawing/2014/main" id="{0C2325B9-D54C-138A-60C3-663D1957F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953" y="74958"/>
            <a:ext cx="2141882" cy="18130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D9CD90-1CEF-8AA6-B3AF-185207040233}"/>
              </a:ext>
            </a:extLst>
          </p:cNvPr>
          <p:cNvSpPr/>
          <p:nvPr/>
        </p:nvSpPr>
        <p:spPr>
          <a:xfrm>
            <a:off x="6920119" y="906946"/>
            <a:ext cx="832402" cy="2484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53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Layer 4 – Transport Cont.</a:t>
            </a:r>
          </a:p>
        </p:txBody>
      </p:sp>
      <p:sp>
        <p:nvSpPr>
          <p:cNvPr id="231" name="Google Shape;231;p18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206595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en" sz="2000">
                <a:cs typeface="Arial"/>
              </a:rPr>
              <a:t>Transmission Control Protocol vs. User Datagram Protocol </a:t>
            </a:r>
            <a:endParaRPr lang="en-US"/>
          </a:p>
          <a:p>
            <a:r>
              <a:rPr lang="en" sz="2000">
                <a:cs typeface="Arial"/>
              </a:rPr>
              <a:t>TCP is connection oriented</a:t>
            </a:r>
          </a:p>
          <a:p>
            <a:pPr lvl="1"/>
            <a:r>
              <a:rPr lang="en" sz="2000">
                <a:cs typeface="Arial"/>
              </a:rPr>
              <a:t>Three-way handshake</a:t>
            </a:r>
          </a:p>
          <a:p>
            <a:r>
              <a:rPr lang="en" sz="2000">
                <a:cs typeface="Arial"/>
              </a:rPr>
              <a:t>UDP is connectionless</a:t>
            </a:r>
          </a:p>
        </p:txBody>
      </p:sp>
      <p:pic>
        <p:nvPicPr>
          <p:cNvPr id="4" name="Google Shape;258;p30">
            <a:extLst>
              <a:ext uri="{FF2B5EF4-FFF2-40B4-BE49-F238E27FC236}">
                <a16:creationId xmlns:a16="http://schemas.microsoft.com/office/drawing/2014/main" id="{ED3119D4-4712-2C00-136C-48161C96FBC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25" y="3283425"/>
            <a:ext cx="3793950" cy="158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59;p30">
            <a:extLst>
              <a:ext uri="{FF2B5EF4-FFF2-40B4-BE49-F238E27FC236}">
                <a16:creationId xmlns:a16="http://schemas.microsoft.com/office/drawing/2014/main" id="{45F6336C-F408-84D6-5182-E86533387B5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425" y="3283425"/>
            <a:ext cx="3793950" cy="15850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1628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Layer 4 – Transport Cont.</a:t>
            </a:r>
          </a:p>
        </p:txBody>
      </p:sp>
      <p:pic>
        <p:nvPicPr>
          <p:cNvPr id="6" name="Picture 6" descr="A diagram of a computer and a computer&#10;&#10;Description automatically generated">
            <a:extLst>
              <a:ext uri="{FF2B5EF4-FFF2-40B4-BE49-F238E27FC236}">
                <a16:creationId xmlns:a16="http://schemas.microsoft.com/office/drawing/2014/main" id="{8CFC109F-4701-1765-C453-3A6AFBA78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656" y="1352111"/>
            <a:ext cx="6010689" cy="359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40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Layer 4 – Transport Cont.</a:t>
            </a:r>
          </a:p>
        </p:txBody>
      </p:sp>
      <p:sp>
        <p:nvSpPr>
          <p:cNvPr id="231" name="Google Shape;231;p18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206595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en" sz="2000">
                <a:cs typeface="Arial"/>
              </a:rPr>
              <a:t>What if there is more that one TCP and UDP service?</a:t>
            </a:r>
          </a:p>
          <a:p>
            <a:r>
              <a:rPr lang="en">
                <a:cs typeface="Arial"/>
              </a:rPr>
              <a:t>Ports</a:t>
            </a:r>
          </a:p>
          <a:p>
            <a:pPr lvl="1"/>
            <a:r>
              <a:rPr lang="en">
                <a:cs typeface="Arial"/>
              </a:rPr>
              <a:t>0-65,535 ports</a:t>
            </a:r>
          </a:p>
          <a:p>
            <a:pPr lvl="2"/>
            <a:r>
              <a:rPr lang="en">
                <a:cs typeface="Arial"/>
              </a:rPr>
              <a:t>0-1,023 : well known</a:t>
            </a:r>
          </a:p>
          <a:p>
            <a:pPr lvl="2"/>
            <a:r>
              <a:rPr lang="en">
                <a:cs typeface="Arial"/>
              </a:rPr>
              <a:t>1,024-49,151 : registered</a:t>
            </a:r>
          </a:p>
          <a:p>
            <a:pPr lvl="2"/>
            <a:r>
              <a:rPr lang="en">
                <a:cs typeface="Arial"/>
              </a:rPr>
              <a:t>49,152-65,535 : private / dynamic</a:t>
            </a:r>
          </a:p>
        </p:txBody>
      </p:sp>
    </p:spTree>
    <p:extLst>
      <p:ext uri="{BB962C8B-B14F-4D97-AF65-F5344CB8AC3E}">
        <p14:creationId xmlns:p14="http://schemas.microsoft.com/office/powerpoint/2010/main" val="1008368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Layer 4 – Transport Cont.</a:t>
            </a:r>
          </a:p>
        </p:txBody>
      </p:sp>
      <p:sp>
        <p:nvSpPr>
          <p:cNvPr id="231" name="Google Shape;231;p18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206595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1600">
                <a:cs typeface="Arial"/>
              </a:rPr>
              <a:t>Port 21: File Transport Protocol</a:t>
            </a:r>
          </a:p>
          <a:p>
            <a:pPr lvl="1"/>
            <a:r>
              <a:rPr lang="en" sz="1600">
                <a:cs typeface="Arial"/>
              </a:rPr>
              <a:t>FTP</a:t>
            </a:r>
          </a:p>
          <a:p>
            <a:pPr lvl="1"/>
            <a:r>
              <a:rPr lang="en" sz="1600">
                <a:cs typeface="Arial"/>
              </a:rPr>
              <a:t>Used for transferring files</a:t>
            </a:r>
          </a:p>
          <a:p>
            <a:pPr>
              <a:buClr>
                <a:srgbClr val="10E7D9"/>
              </a:buClr>
            </a:pPr>
            <a:r>
              <a:rPr lang="en" sz="1600">
                <a:cs typeface="Arial"/>
              </a:rPr>
              <a:t>Port 22: Secure Shell</a:t>
            </a:r>
          </a:p>
          <a:p>
            <a:pPr lvl="1"/>
            <a:r>
              <a:rPr lang="en" sz="1600">
                <a:cs typeface="Arial"/>
              </a:rPr>
              <a:t>SSH</a:t>
            </a:r>
          </a:p>
          <a:p>
            <a:pPr lvl="1"/>
            <a:r>
              <a:rPr lang="en" sz="1600">
                <a:cs typeface="Arial"/>
              </a:rPr>
              <a:t>Used to securely connect to another computer</a:t>
            </a:r>
          </a:p>
          <a:p>
            <a:pPr>
              <a:buClr>
                <a:srgbClr val="10E7D9"/>
              </a:buClr>
            </a:pPr>
            <a:r>
              <a:rPr lang="en" sz="1600">
                <a:cs typeface="Arial"/>
              </a:rPr>
              <a:t>Port 80: Hypertext Transfer Protocol</a:t>
            </a:r>
          </a:p>
          <a:p>
            <a:pPr lvl="1"/>
            <a:r>
              <a:rPr lang="en" sz="1600">
                <a:cs typeface="Arial"/>
              </a:rPr>
              <a:t>HTTP</a:t>
            </a:r>
          </a:p>
          <a:p>
            <a:pPr lvl="1"/>
            <a:r>
              <a:rPr lang="en" sz="1600">
                <a:cs typeface="Arial"/>
              </a:rPr>
              <a:t>Used for web pages</a:t>
            </a:r>
          </a:p>
          <a:p>
            <a:pPr>
              <a:buClr>
                <a:srgbClr val="10E7D9"/>
              </a:buClr>
            </a:pPr>
            <a:r>
              <a:rPr lang="en" sz="1600">
                <a:cs typeface="Arial"/>
              </a:rPr>
              <a:t>Port 443: HTTPS</a:t>
            </a:r>
          </a:p>
          <a:p>
            <a:pPr lvl="1"/>
            <a:r>
              <a:rPr lang="en" sz="1600">
                <a:cs typeface="Arial"/>
              </a:rPr>
              <a:t>Secure way of using web pages</a:t>
            </a:r>
          </a:p>
        </p:txBody>
      </p:sp>
    </p:spTree>
    <p:extLst>
      <p:ext uri="{BB962C8B-B14F-4D97-AF65-F5344CB8AC3E}">
        <p14:creationId xmlns:p14="http://schemas.microsoft.com/office/powerpoint/2010/main" val="3002537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Layer 4 Demo</a:t>
            </a:r>
          </a:p>
        </p:txBody>
      </p:sp>
      <p:sp>
        <p:nvSpPr>
          <p:cNvPr id="231" name="Google Shape;231;p18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206595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000">
                <a:cs typeface="Arial"/>
              </a:rPr>
              <a:t>netstat -</a:t>
            </a:r>
            <a:r>
              <a:rPr lang="en" sz="2000" err="1">
                <a:cs typeface="Arial"/>
              </a:rPr>
              <a:t>ano</a:t>
            </a:r>
          </a:p>
        </p:txBody>
      </p:sp>
      <p:pic>
        <p:nvPicPr>
          <p:cNvPr id="3" name="Picture 2" descr="A diagram of a reference model&#10;&#10;Description automatically generated">
            <a:extLst>
              <a:ext uri="{FF2B5EF4-FFF2-40B4-BE49-F238E27FC236}">
                <a16:creationId xmlns:a16="http://schemas.microsoft.com/office/drawing/2014/main" id="{4BD71809-5A5E-B126-8A04-8A70C0623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616" y="863877"/>
            <a:ext cx="4005468" cy="34095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79DA71D-6699-08BC-531C-578875368872}"/>
              </a:ext>
            </a:extLst>
          </p:cNvPr>
          <p:cNvSpPr/>
          <p:nvPr/>
        </p:nvSpPr>
        <p:spPr>
          <a:xfrm>
            <a:off x="4776994" y="2484783"/>
            <a:ext cx="1540565" cy="434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84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Layer 5 - Session</a:t>
            </a:r>
          </a:p>
        </p:txBody>
      </p:sp>
      <p:sp>
        <p:nvSpPr>
          <p:cNvPr id="231" name="Google Shape;231;p18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206595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1800">
                <a:cs typeface="Arial"/>
              </a:rPr>
              <a:t>Controls the communication between two applications (or hosts)</a:t>
            </a:r>
          </a:p>
          <a:p>
            <a:pPr lvl="1" indent="-355600"/>
            <a:r>
              <a:rPr lang="en" sz="1800">
                <a:cs typeface="Arial"/>
              </a:rPr>
              <a:t>Establish </a:t>
            </a:r>
          </a:p>
          <a:p>
            <a:pPr lvl="1" indent="-355600"/>
            <a:r>
              <a:rPr lang="en" sz="1800">
                <a:cs typeface="Arial"/>
              </a:rPr>
              <a:t>Maintain</a:t>
            </a:r>
            <a:endParaRPr lang="en" sz="1800"/>
          </a:p>
          <a:p>
            <a:pPr lvl="1" indent="-355600"/>
            <a:r>
              <a:rPr lang="en" sz="1800">
                <a:cs typeface="Arial"/>
              </a:rPr>
              <a:t>Terminate</a:t>
            </a:r>
          </a:p>
        </p:txBody>
      </p:sp>
      <p:pic>
        <p:nvPicPr>
          <p:cNvPr id="2" name="Picture 2" descr="A diagram of a reference model&#10;&#10;Description automatically generated">
            <a:extLst>
              <a:ext uri="{FF2B5EF4-FFF2-40B4-BE49-F238E27FC236}">
                <a16:creationId xmlns:a16="http://schemas.microsoft.com/office/drawing/2014/main" id="{0C2325B9-D54C-138A-60C3-663D1957F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953" y="74958"/>
            <a:ext cx="2141882" cy="18130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D9CD90-1CEF-8AA6-B3AF-185207040233}"/>
              </a:ext>
            </a:extLst>
          </p:cNvPr>
          <p:cNvSpPr/>
          <p:nvPr/>
        </p:nvSpPr>
        <p:spPr>
          <a:xfrm>
            <a:off x="6920119" y="683316"/>
            <a:ext cx="832402" cy="2484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6C19AFB9-620B-55F2-D2EC-24DB99D8B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976" y="2885531"/>
            <a:ext cx="2842591" cy="213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14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Layer 6 - Presentation</a:t>
            </a:r>
          </a:p>
        </p:txBody>
      </p:sp>
      <p:sp>
        <p:nvSpPr>
          <p:cNvPr id="231" name="Google Shape;231;p18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206595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000">
                <a:cs typeface="Arial"/>
              </a:rPr>
              <a:t>Translates data into something readable (for the next layer)</a:t>
            </a:r>
          </a:p>
          <a:p>
            <a:pPr lvl="1" indent="-355600">
              <a:buClr>
                <a:srgbClr val="2DA8C8"/>
              </a:buClr>
            </a:pPr>
            <a:r>
              <a:rPr lang="en" sz="2000">
                <a:cs typeface="Arial"/>
              </a:rPr>
              <a:t>Data conversion</a:t>
            </a:r>
          </a:p>
          <a:p>
            <a:pPr lvl="1" indent="-355600">
              <a:buClr>
                <a:srgbClr val="2DA8C8"/>
              </a:buClr>
            </a:pPr>
            <a:r>
              <a:rPr lang="en" sz="2000">
                <a:cs typeface="Arial"/>
              </a:rPr>
              <a:t>Encryption</a:t>
            </a:r>
          </a:p>
          <a:p>
            <a:pPr lvl="1" indent="-355600">
              <a:buClr>
                <a:srgbClr val="2DA8C8"/>
              </a:buClr>
            </a:pPr>
            <a:r>
              <a:rPr lang="en" sz="2000">
                <a:cs typeface="Arial"/>
              </a:rPr>
              <a:t>Compression</a:t>
            </a:r>
          </a:p>
        </p:txBody>
      </p:sp>
      <p:pic>
        <p:nvPicPr>
          <p:cNvPr id="2" name="Picture 2" descr="A diagram of a reference model&#10;&#10;Description automatically generated">
            <a:extLst>
              <a:ext uri="{FF2B5EF4-FFF2-40B4-BE49-F238E27FC236}">
                <a16:creationId xmlns:a16="http://schemas.microsoft.com/office/drawing/2014/main" id="{0C2325B9-D54C-138A-60C3-663D1957F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953" y="74958"/>
            <a:ext cx="2141882" cy="18130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D9CD90-1CEF-8AA6-B3AF-185207040233}"/>
              </a:ext>
            </a:extLst>
          </p:cNvPr>
          <p:cNvSpPr/>
          <p:nvPr/>
        </p:nvSpPr>
        <p:spPr>
          <a:xfrm>
            <a:off x="6920119" y="447262"/>
            <a:ext cx="832402" cy="2484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416E18A-44EF-64DE-5552-072639330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497" y="3254263"/>
            <a:ext cx="4960867" cy="175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69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Layer 7 - Application</a:t>
            </a:r>
          </a:p>
        </p:txBody>
      </p:sp>
      <p:sp>
        <p:nvSpPr>
          <p:cNvPr id="231" name="Google Shape;231;p18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206595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000">
                <a:cs typeface="Arial"/>
              </a:rPr>
              <a:t>What is displayed, takes data input, turning it into output</a:t>
            </a:r>
          </a:p>
          <a:p>
            <a:pPr lvl="1"/>
            <a:r>
              <a:rPr lang="en" sz="2000">
                <a:cs typeface="Arial"/>
              </a:rPr>
              <a:t>Web browser</a:t>
            </a:r>
          </a:p>
          <a:p>
            <a:pPr lvl="1"/>
            <a:r>
              <a:rPr lang="en" sz="2000">
                <a:cs typeface="Arial"/>
              </a:rPr>
              <a:t>Common protocols</a:t>
            </a:r>
          </a:p>
          <a:p>
            <a:pPr lvl="2"/>
            <a:r>
              <a:rPr lang="en" sz="2000">
                <a:cs typeface="Arial"/>
              </a:rPr>
              <a:t>HTTP</a:t>
            </a:r>
          </a:p>
          <a:p>
            <a:pPr lvl="2"/>
            <a:r>
              <a:rPr lang="en" sz="2000">
                <a:cs typeface="Arial"/>
              </a:rPr>
              <a:t>RDP</a:t>
            </a:r>
          </a:p>
          <a:p>
            <a:pPr lvl="2"/>
            <a:r>
              <a:rPr lang="en" sz="2000">
                <a:cs typeface="Arial"/>
              </a:rPr>
              <a:t>SSH</a:t>
            </a:r>
          </a:p>
        </p:txBody>
      </p:sp>
      <p:pic>
        <p:nvPicPr>
          <p:cNvPr id="2" name="Picture 2" descr="A diagram of a reference model&#10;&#10;Description automatically generated">
            <a:extLst>
              <a:ext uri="{FF2B5EF4-FFF2-40B4-BE49-F238E27FC236}">
                <a16:creationId xmlns:a16="http://schemas.microsoft.com/office/drawing/2014/main" id="{0C2325B9-D54C-138A-60C3-663D1957F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953" y="74958"/>
            <a:ext cx="2141882" cy="18130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D9CD90-1CEF-8AA6-B3AF-185207040233}"/>
              </a:ext>
            </a:extLst>
          </p:cNvPr>
          <p:cNvSpPr/>
          <p:nvPr/>
        </p:nvSpPr>
        <p:spPr>
          <a:xfrm>
            <a:off x="6920119" y="223632"/>
            <a:ext cx="832402" cy="2484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7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Objectives:</a:t>
            </a:r>
            <a:endParaRPr/>
          </a:p>
        </p:txBody>
      </p:sp>
      <p:sp>
        <p:nvSpPr>
          <p:cNvPr id="231" name="Google Shape;231;p18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Inria Sans Light,Sans-Serif"/>
              <a:buChar char="⬥"/>
            </a:pPr>
            <a:r>
              <a:rPr lang="en">
                <a:cs typeface="Arial"/>
              </a:rPr>
              <a:t>What is the OSI model?</a:t>
            </a:r>
            <a:endParaRPr lang="en-US">
              <a:cs typeface="Arial"/>
            </a:endParaRPr>
          </a:p>
          <a:p>
            <a:pPr>
              <a:buFont typeface="Inria Sans Light,Sans-Serif"/>
              <a:buChar char="⬥"/>
            </a:pPr>
            <a:r>
              <a:rPr lang="en">
                <a:cs typeface="Arial"/>
              </a:rPr>
              <a:t>Low level networking (1-4)</a:t>
            </a:r>
            <a:endParaRPr lang="en-US">
              <a:cs typeface="Arial"/>
            </a:endParaRPr>
          </a:p>
          <a:p>
            <a:pPr>
              <a:buFont typeface="Inria Sans Light,Sans-Serif"/>
              <a:buChar char="⬥"/>
            </a:pPr>
            <a:r>
              <a:rPr lang="en">
                <a:cs typeface="Arial"/>
              </a:rPr>
              <a:t>Network commands</a:t>
            </a:r>
            <a:endParaRPr lang="en-US">
              <a:cs typeface="Arial"/>
            </a:endParaRPr>
          </a:p>
          <a:p>
            <a:pPr>
              <a:buFont typeface="Inria Sans Light,Sans-Serif"/>
              <a:buChar char="⬥"/>
            </a:pPr>
            <a:r>
              <a:rPr lang="en">
                <a:cs typeface="Arial"/>
              </a:rPr>
              <a:t>Types of Connections</a:t>
            </a:r>
          </a:p>
          <a:p>
            <a:pPr>
              <a:buFont typeface="Inria Sans Light,Sans-Serif"/>
              <a:buChar char="⬥"/>
            </a:pPr>
            <a:r>
              <a:rPr lang="en">
                <a:cs typeface="Arial"/>
              </a:rPr>
              <a:t>Better understanding of how the internet works!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Layer 8 – You!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FB3CE-81F5-ABEA-8156-6911863C26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A cat lying on a computer&#10;&#10;Description automatically generated">
            <a:extLst>
              <a:ext uri="{FF2B5EF4-FFF2-40B4-BE49-F238E27FC236}">
                <a16:creationId xmlns:a16="http://schemas.microsoft.com/office/drawing/2014/main" id="{FA01097F-A42F-321E-3FE5-4D6404967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558" y="1520288"/>
            <a:ext cx="5488884" cy="308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1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FCE2-DA0F-D9D5-D3B2-E6FC377B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1EA8B3C-4447-0627-65F1-9C5A86508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516" y="1285379"/>
            <a:ext cx="4501182" cy="363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4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Layer 1 - Physical</a:t>
            </a:r>
          </a:p>
        </p:txBody>
      </p:sp>
      <p:sp>
        <p:nvSpPr>
          <p:cNvPr id="231" name="Google Shape;231;p18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Inria Sans Light,Sans-Serif"/>
              <a:buChar char="⬥"/>
            </a:pPr>
            <a:r>
              <a:rPr lang="en">
                <a:cs typeface="Arial"/>
              </a:rPr>
              <a:t>Boils down to electrical signals</a:t>
            </a:r>
            <a:endParaRPr lang="en-US">
              <a:cs typeface="Arial"/>
            </a:endParaRPr>
          </a:p>
          <a:p>
            <a:pPr>
              <a:buFont typeface="Inria Sans Light,Sans-Serif"/>
              <a:buChar char="⬥"/>
            </a:pPr>
            <a:r>
              <a:rPr lang="en">
                <a:cs typeface="Arial"/>
              </a:rPr>
              <a:t>Includes cables and radio frequencies</a:t>
            </a:r>
          </a:p>
          <a:p>
            <a:pPr lvl="1">
              <a:buFont typeface="Inria Sans Light,Sans-Serif"/>
              <a:buChar char="⬥"/>
            </a:pPr>
            <a:r>
              <a:rPr lang="en">
                <a:cs typeface="Arial"/>
              </a:rPr>
              <a:t>Ethernet</a:t>
            </a:r>
          </a:p>
          <a:p>
            <a:pPr lvl="1">
              <a:buFont typeface="Inria Sans Light,Sans-Serif"/>
              <a:buChar char="⬥"/>
            </a:pPr>
            <a:r>
              <a:rPr lang="en" err="1">
                <a:cs typeface="Arial"/>
              </a:rPr>
              <a:t>WiFi</a:t>
            </a:r>
          </a:p>
          <a:p>
            <a:pPr>
              <a:buClr>
                <a:srgbClr val="10E7D9"/>
              </a:buClr>
              <a:buFont typeface="Inria Sans Light,Sans-Serif"/>
              <a:buChar char="⬥"/>
            </a:pPr>
            <a:r>
              <a:rPr lang="en">
                <a:cs typeface="Arial"/>
              </a:rPr>
              <a:t>Sometimes represented by "on / off" (Binary)</a:t>
            </a:r>
          </a:p>
        </p:txBody>
      </p:sp>
      <p:pic>
        <p:nvPicPr>
          <p:cNvPr id="2" name="Picture 2" descr="A diagram of a reference model&#10;&#10;Description automatically generated">
            <a:extLst>
              <a:ext uri="{FF2B5EF4-FFF2-40B4-BE49-F238E27FC236}">
                <a16:creationId xmlns:a16="http://schemas.microsoft.com/office/drawing/2014/main" id="{0C2325B9-D54C-138A-60C3-663D1957F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953" y="74958"/>
            <a:ext cx="2141882" cy="18130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D9CD90-1CEF-8AA6-B3AF-185207040233}"/>
              </a:ext>
            </a:extLst>
          </p:cNvPr>
          <p:cNvSpPr/>
          <p:nvPr/>
        </p:nvSpPr>
        <p:spPr>
          <a:xfrm>
            <a:off x="6920119" y="1615108"/>
            <a:ext cx="832402" cy="2484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diagram of a graph&#10;&#10;Description automatically generated">
            <a:extLst>
              <a:ext uri="{FF2B5EF4-FFF2-40B4-BE49-F238E27FC236}">
                <a16:creationId xmlns:a16="http://schemas.microsoft.com/office/drawing/2014/main" id="{76BC9D2B-172B-15C2-7B0C-5F3C3E115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949" y="3544992"/>
            <a:ext cx="4855265" cy="1519788"/>
          </a:xfrm>
          <a:prstGeom prst="rect">
            <a:avLst/>
          </a:prstGeom>
        </p:spPr>
      </p:pic>
      <p:pic>
        <p:nvPicPr>
          <p:cNvPr id="5" name="Picture 5" descr="A close-up of an orange cable&#10;&#10;Description automatically generated">
            <a:extLst>
              <a:ext uri="{FF2B5EF4-FFF2-40B4-BE49-F238E27FC236}">
                <a16:creationId xmlns:a16="http://schemas.microsoft.com/office/drawing/2014/main" id="{EB28641F-2AD5-3CC3-639D-4E7995CFE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158" y="3542885"/>
            <a:ext cx="1511577" cy="1511576"/>
          </a:xfrm>
          <a:prstGeom prst="rect">
            <a:avLst/>
          </a:prstGeom>
        </p:spPr>
      </p:pic>
      <p:pic>
        <p:nvPicPr>
          <p:cNvPr id="6" name="Picture 6" descr="A silhouette of a tower with a blue background&#10;&#10;Description automatically generated">
            <a:extLst>
              <a:ext uri="{FF2B5EF4-FFF2-40B4-BE49-F238E27FC236}">
                <a16:creationId xmlns:a16="http://schemas.microsoft.com/office/drawing/2014/main" id="{EAD7BC92-92AF-584C-B32D-7802BD2D37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4829" y="3539790"/>
            <a:ext cx="2146853" cy="151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2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A7A01-400B-0C20-F417-FD9BFA6A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 1 Attacks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E4C1B-4CEA-15B7-FAE7-B5BA08FA5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Cutting of cables / powerlines</a:t>
            </a:r>
          </a:p>
          <a:p>
            <a:r>
              <a:rPr lang="en-US"/>
              <a:t>EMP attacks</a:t>
            </a:r>
          </a:p>
          <a:p>
            <a:r>
              <a:rPr lang="en-US"/>
              <a:t>Signal jamming</a:t>
            </a:r>
          </a:p>
        </p:txBody>
      </p:sp>
      <p:pic>
        <p:nvPicPr>
          <p:cNvPr id="4" name="Picture 4" descr="A cat biting a black cord&#10;&#10;Description automatically generated">
            <a:extLst>
              <a:ext uri="{FF2B5EF4-FFF2-40B4-BE49-F238E27FC236}">
                <a16:creationId xmlns:a16="http://schemas.microsoft.com/office/drawing/2014/main" id="{66189114-1CD6-673E-1D68-22A267D4C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227" y="2464302"/>
            <a:ext cx="3811656" cy="253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5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Layer 2 - Data Link</a:t>
            </a:r>
          </a:p>
        </p:txBody>
      </p:sp>
      <p:sp>
        <p:nvSpPr>
          <p:cNvPr id="231" name="Google Shape;231;p18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206595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Inria Sans Light,Sans-Serif"/>
              <a:buChar char="⬥"/>
            </a:pPr>
            <a:r>
              <a:rPr lang="en" sz="2000">
                <a:cs typeface="Arial"/>
              </a:rPr>
              <a:t>Initial process for connecting to the network</a:t>
            </a:r>
          </a:p>
          <a:p>
            <a:pPr lvl="1">
              <a:buClr>
                <a:srgbClr val="2DA8C8"/>
              </a:buClr>
              <a:buFont typeface="Inria Sans Light,Sans-Serif"/>
              <a:buChar char="⬥"/>
            </a:pPr>
            <a:r>
              <a:rPr lang="en" sz="2000">
                <a:cs typeface="Arial"/>
              </a:rPr>
              <a:t>LAN (local area network)</a:t>
            </a:r>
          </a:p>
          <a:p>
            <a:pPr>
              <a:buClr>
                <a:srgbClr val="10E7D9"/>
              </a:buClr>
              <a:buFont typeface="Inria Sans Light,Sans-Serif"/>
              <a:buChar char="⬥"/>
            </a:pPr>
            <a:r>
              <a:rPr lang="en" sz="2000">
                <a:cs typeface="Arial"/>
              </a:rPr>
              <a:t>Involves MAC addresses</a:t>
            </a:r>
          </a:p>
          <a:p>
            <a:pPr lvl="1">
              <a:buFont typeface="Inria Sans Light,Sans-Serif"/>
              <a:buChar char="⬥"/>
            </a:pPr>
            <a:r>
              <a:rPr lang="en" sz="2000">
                <a:cs typeface="Arial"/>
              </a:rPr>
              <a:t>Network / Physical Identifier</a:t>
            </a:r>
          </a:p>
          <a:p>
            <a:pPr lvl="1">
              <a:buFont typeface="Inria Sans Light,Sans-Serif"/>
              <a:buChar char="⬥"/>
            </a:pPr>
            <a:r>
              <a:rPr lang="en" sz="2000">
                <a:cs typeface="Arial"/>
              </a:rPr>
              <a:t>Also shows manufacturer</a:t>
            </a:r>
          </a:p>
          <a:p>
            <a:pPr>
              <a:buClr>
                <a:srgbClr val="10E7D9"/>
              </a:buClr>
              <a:buFont typeface="Inria Sans Light,Sans-Serif"/>
              <a:buChar char="⬥"/>
            </a:pPr>
            <a:r>
              <a:rPr lang="en" sz="2000">
                <a:cs typeface="Arial"/>
              </a:rPr>
              <a:t>Sometimes used to assign an IP address</a:t>
            </a:r>
          </a:p>
        </p:txBody>
      </p:sp>
      <p:pic>
        <p:nvPicPr>
          <p:cNvPr id="2" name="Picture 2" descr="A diagram of a reference model&#10;&#10;Description automatically generated">
            <a:extLst>
              <a:ext uri="{FF2B5EF4-FFF2-40B4-BE49-F238E27FC236}">
                <a16:creationId xmlns:a16="http://schemas.microsoft.com/office/drawing/2014/main" id="{0C2325B9-D54C-138A-60C3-663D1957F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953" y="74958"/>
            <a:ext cx="2141882" cy="18130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D9CD90-1CEF-8AA6-B3AF-185207040233}"/>
              </a:ext>
            </a:extLst>
          </p:cNvPr>
          <p:cNvSpPr/>
          <p:nvPr/>
        </p:nvSpPr>
        <p:spPr>
          <a:xfrm>
            <a:off x="6920119" y="1379054"/>
            <a:ext cx="832402" cy="2484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AFDF6C84-1BCF-F471-40F0-D7C1477BB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410" y="3573909"/>
            <a:ext cx="2966830" cy="148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Layer 2 Demo</a:t>
            </a:r>
          </a:p>
        </p:txBody>
      </p:sp>
      <p:sp>
        <p:nvSpPr>
          <p:cNvPr id="231" name="Google Shape;231;p18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206595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Inria Sans Light,Sans-Serif"/>
              <a:buChar char="⬥"/>
            </a:pPr>
            <a:r>
              <a:rPr lang="en">
                <a:cs typeface="Arial"/>
              </a:rPr>
              <a:t>ARP command</a:t>
            </a:r>
            <a:endParaRPr lang="en-US">
              <a:cs typeface="Arial"/>
            </a:endParaRPr>
          </a:p>
          <a:p>
            <a:pPr lvl="1">
              <a:buFont typeface="Inria Sans Light,Sans-Serif"/>
              <a:buChar char="⬥"/>
            </a:pPr>
            <a:r>
              <a:rPr lang="en">
                <a:cs typeface="Arial"/>
              </a:rPr>
              <a:t>Windows: </a:t>
            </a:r>
            <a:r>
              <a:rPr lang="en" err="1">
                <a:cs typeface="Arial"/>
              </a:rPr>
              <a:t>arp</a:t>
            </a:r>
            <a:r>
              <a:rPr lang="en">
                <a:cs typeface="Arial"/>
              </a:rPr>
              <a:t> -a</a:t>
            </a:r>
          </a:p>
          <a:p>
            <a:pPr lvl="1">
              <a:buFont typeface="Inria Sans Light,Sans-Serif"/>
              <a:buChar char="⬥"/>
            </a:pPr>
            <a:r>
              <a:rPr lang="en">
                <a:cs typeface="Arial"/>
              </a:rPr>
              <a:t>Linux: </a:t>
            </a:r>
            <a:r>
              <a:rPr lang="en" err="1">
                <a:cs typeface="Arial"/>
              </a:rPr>
              <a:t>arp</a:t>
            </a:r>
            <a:r>
              <a:rPr lang="en">
                <a:cs typeface="Arial"/>
              </a:rPr>
              <a:t> -a</a:t>
            </a:r>
          </a:p>
        </p:txBody>
      </p:sp>
      <p:pic>
        <p:nvPicPr>
          <p:cNvPr id="2" name="Picture 2" descr="A diagram of a reference model&#10;&#10;Description automatically generated">
            <a:extLst>
              <a:ext uri="{FF2B5EF4-FFF2-40B4-BE49-F238E27FC236}">
                <a16:creationId xmlns:a16="http://schemas.microsoft.com/office/drawing/2014/main" id="{0C2325B9-D54C-138A-60C3-663D1957F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616" y="863877"/>
            <a:ext cx="4005468" cy="340953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D9CD90-1CEF-8AA6-B3AF-185207040233}"/>
              </a:ext>
            </a:extLst>
          </p:cNvPr>
          <p:cNvSpPr/>
          <p:nvPr/>
        </p:nvSpPr>
        <p:spPr>
          <a:xfrm>
            <a:off x="4776994" y="3329608"/>
            <a:ext cx="1528141" cy="434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6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Layer 2 Demo Overview</a:t>
            </a:r>
          </a:p>
        </p:txBody>
      </p:sp>
      <p:sp>
        <p:nvSpPr>
          <p:cNvPr id="231" name="Google Shape;231;p18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47035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Inria Sans Light,Sans-Serif"/>
              <a:buChar char="⬥"/>
            </a:pPr>
            <a:r>
              <a:rPr lang="en" sz="2000">
                <a:cs typeface="Arial"/>
              </a:rPr>
              <a:t>ARP is used to map MAC addresses to IP addresses</a:t>
            </a:r>
            <a:endParaRPr lang="en-US" sz="2000">
              <a:cs typeface="Arial"/>
            </a:endParaRPr>
          </a:p>
          <a:p>
            <a:pPr lvl="1">
              <a:buFont typeface="Inria Sans Light,Sans-Serif"/>
              <a:buChar char="⬥"/>
            </a:pPr>
            <a:r>
              <a:rPr lang="en" sz="2000">
                <a:cs typeface="Arial"/>
              </a:rPr>
              <a:t>Required for communication on a L2 network</a:t>
            </a:r>
          </a:p>
          <a:p>
            <a:pPr>
              <a:buClr>
                <a:srgbClr val="10E7D9"/>
              </a:buClr>
              <a:buFont typeface="Inria Sans Light,Sans-Serif"/>
              <a:buChar char="⬥"/>
            </a:pPr>
            <a:r>
              <a:rPr lang="en" sz="2000">
                <a:cs typeface="Arial"/>
              </a:rPr>
              <a:t>Static addresses don't change</a:t>
            </a:r>
          </a:p>
          <a:p>
            <a:pPr lvl="1">
              <a:buClr>
                <a:srgbClr val="2DA8C8"/>
              </a:buClr>
              <a:buFont typeface="Inria Sans Light,Sans-Serif"/>
              <a:buChar char="⬥"/>
            </a:pPr>
            <a:r>
              <a:rPr lang="en" sz="2000">
                <a:cs typeface="Arial"/>
              </a:rPr>
              <a:t>Used for devices which must always know their address</a:t>
            </a:r>
          </a:p>
          <a:p>
            <a:pPr>
              <a:buClr>
                <a:srgbClr val="10E7D9"/>
              </a:buClr>
              <a:buFont typeface="Inria Sans Light,Sans-Serif"/>
              <a:buChar char="⬥"/>
            </a:pPr>
            <a:r>
              <a:rPr lang="en" sz="2000">
                <a:cs typeface="Arial"/>
              </a:rPr>
              <a:t>Dynamic addresses do change occasionally</a:t>
            </a:r>
          </a:p>
          <a:p>
            <a:pPr lvl="1">
              <a:buFont typeface="Inria Sans Light,Sans-Serif"/>
              <a:buChar char="⬥"/>
            </a:pPr>
            <a:r>
              <a:rPr lang="en" sz="2000">
                <a:cs typeface="Arial"/>
              </a:rPr>
              <a:t>Used for everything else for easier management</a:t>
            </a:r>
          </a:p>
        </p:txBody>
      </p:sp>
    </p:spTree>
    <p:extLst>
      <p:ext uri="{BB962C8B-B14F-4D97-AF65-F5344CB8AC3E}">
        <p14:creationId xmlns:p14="http://schemas.microsoft.com/office/powerpoint/2010/main" val="2621696832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421A9D669F9444897CC5E4556E4C4E" ma:contentTypeVersion="16" ma:contentTypeDescription="Create a new document." ma:contentTypeScope="" ma:versionID="a767528fbc1f26f1478a4b0670f00f5a">
  <xsd:schema xmlns:xsd="http://www.w3.org/2001/XMLSchema" xmlns:xs="http://www.w3.org/2001/XMLSchema" xmlns:p="http://schemas.microsoft.com/office/2006/metadata/properties" xmlns:ns2="397680dc-95c9-4de1-9227-14187644d916" xmlns:ns3="3abd812f-7777-4e58-9325-0eb5962f5266" targetNamespace="http://schemas.microsoft.com/office/2006/metadata/properties" ma:root="true" ma:fieldsID="9639a82721bfff281058563b84211648" ns2:_="" ns3:_="">
    <xsd:import namespace="397680dc-95c9-4de1-9227-14187644d916"/>
    <xsd:import namespace="3abd812f-7777-4e58-9325-0eb5962f52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7680dc-95c9-4de1-9227-14187644d9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bd812f-7777-4e58-9325-0eb5962f526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53ecaa1-da2f-43f9-912a-a5916baeb6b4}" ma:internalName="TaxCatchAll" ma:showField="CatchAllData" ma:web="3abd812f-7777-4e58-9325-0eb5962f52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97680dc-95c9-4de1-9227-14187644d916">
      <Terms xmlns="http://schemas.microsoft.com/office/infopath/2007/PartnerControls"/>
    </lcf76f155ced4ddcb4097134ff3c332f>
    <TaxCatchAll xmlns="3abd812f-7777-4e58-9325-0eb5962f5266" xsi:nil="true"/>
    <_Flow_SignoffStatus xmlns="397680dc-95c9-4de1-9227-14187644d91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B2EF65-F868-4CCA-9437-AC1E5903A2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7680dc-95c9-4de1-9227-14187644d916"/>
    <ds:schemaRef ds:uri="3abd812f-7777-4e58-9325-0eb5962f52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44DE46-24CD-4FA3-9ECD-029BDC142955}">
  <ds:schemaRefs>
    <ds:schemaRef ds:uri="397680dc-95c9-4de1-9227-14187644d916"/>
    <ds:schemaRef ds:uri="3abd812f-7777-4e58-9325-0eb5962f5266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6698FFC-0C9D-4ECA-8E20-346FB0DC2B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</Words>
  <Application>Microsoft Macintosh PowerPoint</Application>
  <PresentationFormat>On-screen Show (16:9)</PresentationFormat>
  <Paragraphs>148</Paragraphs>
  <Slides>30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Titillium Web</vt:lpstr>
      <vt:lpstr>Saira SemiCondensed Medium</vt:lpstr>
      <vt:lpstr>Arial</vt:lpstr>
      <vt:lpstr>Inria Sans Light,Sans-Serif</vt:lpstr>
      <vt:lpstr>Inria Sans Light</vt:lpstr>
      <vt:lpstr>Gurney template</vt:lpstr>
      <vt:lpstr>Competitive Cyber Security Organization</vt:lpstr>
      <vt:lpstr>Announcements</vt:lpstr>
      <vt:lpstr>Learning Objectives:</vt:lpstr>
      <vt:lpstr>Introduction</vt:lpstr>
      <vt:lpstr>Layer 1 - Physical</vt:lpstr>
      <vt:lpstr>Layer 1 Attacks</vt:lpstr>
      <vt:lpstr>Layer 2 - Data Link</vt:lpstr>
      <vt:lpstr>Layer 2 Demo</vt:lpstr>
      <vt:lpstr>Layer 2 Demo Overview</vt:lpstr>
      <vt:lpstr>Layer 2 Attacks</vt:lpstr>
      <vt:lpstr>Layer 3 - Network</vt:lpstr>
      <vt:lpstr>Layer 3 Demo</vt:lpstr>
      <vt:lpstr>Layer 3 – Network Cont.</vt:lpstr>
      <vt:lpstr>Layer 3 – Network Cont.</vt:lpstr>
      <vt:lpstr>Undecillion?</vt:lpstr>
      <vt:lpstr>Layer 3 – Network Cont.</vt:lpstr>
      <vt:lpstr>Layer 3 Demo</vt:lpstr>
      <vt:lpstr>Layer 3 Demo</vt:lpstr>
      <vt:lpstr>Layer 3 Demo Overview</vt:lpstr>
      <vt:lpstr>Layer 3 Attacks</vt:lpstr>
      <vt:lpstr>Layer 4 - Transport</vt:lpstr>
      <vt:lpstr>Layer 4 – Transport Cont.</vt:lpstr>
      <vt:lpstr>Layer 4 – Transport Cont.</vt:lpstr>
      <vt:lpstr>Layer 4 – Transport Cont.</vt:lpstr>
      <vt:lpstr>Layer 4 – Transport Cont.</vt:lpstr>
      <vt:lpstr>Layer 4 Demo</vt:lpstr>
      <vt:lpstr>Layer 5 - Session</vt:lpstr>
      <vt:lpstr>Layer 6 - Presentation</vt:lpstr>
      <vt:lpstr>Layer 7 - Application</vt:lpstr>
      <vt:lpstr>Layer 8 –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Cyber Security Organization</dc:title>
  <cp:lastModifiedBy>Glickman, Evan David</cp:lastModifiedBy>
  <cp:revision>2</cp:revision>
  <dcterms:modified xsi:type="dcterms:W3CDTF">2024-10-25T16:28:29Z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0x010100E6421A9D669F9444897CC5E4556E4C4E</vt:lpwstr>
  </property>
  <property fmtid="{D5CDD505-2E9C-101B-9397-08002B2CF9AE}" pid="3" name="MediaServiceImageTags">
    <vt:lpwstr/>
  </property>
</Properties>
</file>