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Lst>
  <p:notesMasterIdLst>
    <p:notesMasterId r:id="rId22"/>
  </p:notesMasterIdLst>
  <p:sldIdLst>
    <p:sldId id="256" r:id="rId5"/>
    <p:sldId id="257" r:id="rId6"/>
    <p:sldId id="261" r:id="rId7"/>
    <p:sldId id="258" r:id="rId8"/>
    <p:sldId id="266" r:id="rId9"/>
    <p:sldId id="267" r:id="rId10"/>
    <p:sldId id="259" r:id="rId11"/>
    <p:sldId id="268" r:id="rId12"/>
    <p:sldId id="272" r:id="rId13"/>
    <p:sldId id="262" r:id="rId14"/>
    <p:sldId id="265" r:id="rId15"/>
    <p:sldId id="273" r:id="rId16"/>
    <p:sldId id="264" r:id="rId17"/>
    <p:sldId id="274" r:id="rId18"/>
    <p:sldId id="275" r:id="rId19"/>
    <p:sldId id="263" r:id="rId20"/>
    <p:sldId id="269" r:id="rId21"/>
  </p:sldIdLst>
  <p:sldSz cx="9144000" cy="5143500" type="screen16x9"/>
  <p:notesSz cx="6858000" cy="9144000"/>
  <p:embeddedFontLst>
    <p:embeddedFont>
      <p:font typeface="Inria Sans Light" pitchFamily="2" charset="77"/>
      <p:regular r:id="rId23"/>
      <p:bold r:id="rId24"/>
      <p:italic r:id="rId25"/>
      <p:boldItalic r:id="rId26"/>
    </p:embeddedFont>
    <p:embeddedFont>
      <p:font typeface="Saira SemiCondensed Medium" pitchFamily="2" charset="77"/>
      <p:regular r:id="rId27"/>
      <p:bold r:id="rId28"/>
      <p:boldItalic r:id="rId29"/>
    </p:embeddedFont>
    <p:embeddedFont>
      <p:font typeface="Titillium Web"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9C3B38-7A65-A78A-BA8B-21E2B376EB65}" v="58" dt="2023-07-16T23:41:57.577"/>
    <p1510:client id="{9090C087-4A63-6E62-2A57-6ED790BDCB8F}" v="347" dt="2023-08-06T23:53:15.598"/>
    <p1510:client id="{9645A741-7498-C27F-5CD2-0535B52BBB23}" v="24" dt="2023-11-01T22:36:37.120"/>
    <p1510:client id="{9ECF1F7E-5D6F-50BF-0E20-E064CBB6753A}" v="215" dt="2023-11-01T00:14:03.849"/>
    <p1510:client id="{C4148AD8-759D-F3E1-6D9E-A4B5AB47D391}" v="16" dt="2023-10-31T03:03:17.682"/>
    <p1510:client id="{C5D11C7F-80F7-BC5E-8A60-42B2D3574442}" v="2" dt="2023-10-29T19:04:00.912"/>
    <p1510:client id="{CA5EB3D8-123C-90DD-19CD-194D0D11656F}" v="792" dt="2023-10-28T02:21:11.236"/>
    <p1510:client id="{D5FA322A-DCBC-A60C-F7EC-45DD6A9D1346}" v="12" dt="2023-10-29T06:03:47.556"/>
    <p1510:client id="{F78E603A-D9AE-0F22-E1BC-3235E18B5F3D}" v="428" dt="2023-11-01T21:01:35.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0"/>
  </p:normalViewPr>
  <p:slideViewPr>
    <p:cSldViewPr snapToGrid="0">
      <p:cViewPr varScale="1">
        <p:scale>
          <a:sx n="159" d="100"/>
          <a:sy n="159" d="100"/>
        </p:scale>
        <p:origin x="5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ward, Korbin Alexander" userId="S::kac6684@psu.edu::aa1a81ea-a0e3-49e3-bab6-7286af7a3478" providerId="AD" clId="Web-{9ECF1F7E-5D6F-50BF-0E20-E064CBB6753A}"/>
    <pc:docChg chg="addSld delSld modSld">
      <pc:chgData name="Coward, Korbin Alexander" userId="S::kac6684@psu.edu::aa1a81ea-a0e3-49e3-bab6-7286af7a3478" providerId="AD" clId="Web-{9ECF1F7E-5D6F-50BF-0E20-E064CBB6753A}" dt="2023-11-01T00:14:03.849" v="211" actId="1076"/>
      <pc:docMkLst>
        <pc:docMk/>
      </pc:docMkLst>
      <pc:sldChg chg="addSp modSp">
        <pc:chgData name="Coward, Korbin Alexander" userId="S::kac6684@psu.edu::aa1a81ea-a0e3-49e3-bab6-7286af7a3478" providerId="AD" clId="Web-{9ECF1F7E-5D6F-50BF-0E20-E064CBB6753A}" dt="2023-11-01T00:13:32.364" v="209" actId="1076"/>
        <pc:sldMkLst>
          <pc:docMk/>
          <pc:sldMk cId="0" sldId="256"/>
        </pc:sldMkLst>
        <pc:picChg chg="add mod">
          <ac:chgData name="Coward, Korbin Alexander" userId="S::kac6684@psu.edu::aa1a81ea-a0e3-49e3-bab6-7286af7a3478" providerId="AD" clId="Web-{9ECF1F7E-5D6F-50BF-0E20-E064CBB6753A}" dt="2023-11-01T00:13:32.364" v="209" actId="1076"/>
          <ac:picMkLst>
            <pc:docMk/>
            <pc:sldMk cId="0" sldId="256"/>
            <ac:picMk id="2" creationId="{707D818E-45DB-E93E-9D66-5DE1D13DD56A}"/>
          </ac:picMkLst>
        </pc:picChg>
      </pc:sldChg>
      <pc:sldChg chg="addSp modSp">
        <pc:chgData name="Coward, Korbin Alexander" userId="S::kac6684@psu.edu::aa1a81ea-a0e3-49e3-bab6-7286af7a3478" providerId="AD" clId="Web-{9ECF1F7E-5D6F-50BF-0E20-E064CBB6753A}" dt="2023-11-01T00:14:03.849" v="211" actId="1076"/>
        <pc:sldMkLst>
          <pc:docMk/>
          <pc:sldMk cId="0" sldId="258"/>
        </pc:sldMkLst>
        <pc:picChg chg="add mod">
          <ac:chgData name="Coward, Korbin Alexander" userId="S::kac6684@psu.edu::aa1a81ea-a0e3-49e3-bab6-7286af7a3478" providerId="AD" clId="Web-{9ECF1F7E-5D6F-50BF-0E20-E064CBB6753A}" dt="2023-11-01T00:14:03.849" v="211" actId="1076"/>
          <ac:picMkLst>
            <pc:docMk/>
            <pc:sldMk cId="0" sldId="258"/>
            <ac:picMk id="2" creationId="{56446240-3EA0-3581-D5C4-4C6FEDE1EF7E}"/>
          </ac:picMkLst>
        </pc:picChg>
      </pc:sldChg>
      <pc:sldChg chg="addSp delSp modSp">
        <pc:chgData name="Coward, Korbin Alexander" userId="S::kac6684@psu.edu::aa1a81ea-a0e3-49e3-bab6-7286af7a3478" providerId="AD" clId="Web-{9ECF1F7E-5D6F-50BF-0E20-E064CBB6753A}" dt="2023-11-01T00:12:39.972" v="207" actId="1076"/>
        <pc:sldMkLst>
          <pc:docMk/>
          <pc:sldMk cId="0" sldId="260"/>
        </pc:sldMkLst>
        <pc:picChg chg="add del mod">
          <ac:chgData name="Coward, Korbin Alexander" userId="S::kac6684@psu.edu::aa1a81ea-a0e3-49e3-bab6-7286af7a3478" providerId="AD" clId="Web-{9ECF1F7E-5D6F-50BF-0E20-E064CBB6753A}" dt="2023-11-01T00:11:01.439" v="202"/>
          <ac:picMkLst>
            <pc:docMk/>
            <pc:sldMk cId="0" sldId="260"/>
            <ac:picMk id="2" creationId="{C58A46EA-259F-DFB7-B795-541099521D69}"/>
          </ac:picMkLst>
        </pc:picChg>
        <pc:picChg chg="add mod">
          <ac:chgData name="Coward, Korbin Alexander" userId="S::kac6684@psu.edu::aa1a81ea-a0e3-49e3-bab6-7286af7a3478" providerId="AD" clId="Web-{9ECF1F7E-5D6F-50BF-0E20-E064CBB6753A}" dt="2023-11-01T00:12:39.972" v="207" actId="1076"/>
          <ac:picMkLst>
            <pc:docMk/>
            <pc:sldMk cId="0" sldId="260"/>
            <ac:picMk id="3" creationId="{2CBB5E2B-B218-B83C-E431-EE0B37F94CDF}"/>
          </ac:picMkLst>
        </pc:picChg>
      </pc:sldChg>
      <pc:sldChg chg="addSp delSp modSp">
        <pc:chgData name="Coward, Korbin Alexander" userId="S::kac6684@psu.edu::aa1a81ea-a0e3-49e3-bab6-7286af7a3478" providerId="AD" clId="Web-{9ECF1F7E-5D6F-50BF-0E20-E064CBB6753A}" dt="2023-10-31T18:48:15.113" v="198" actId="20577"/>
        <pc:sldMkLst>
          <pc:docMk/>
          <pc:sldMk cId="3287741472" sldId="263"/>
        </pc:sldMkLst>
        <pc:spChg chg="del">
          <ac:chgData name="Coward, Korbin Alexander" userId="S::kac6684@psu.edu::aa1a81ea-a0e3-49e3-bab6-7286af7a3478" providerId="AD" clId="Web-{9ECF1F7E-5D6F-50BF-0E20-E064CBB6753A}" dt="2023-10-31T18:44:56.702" v="111"/>
          <ac:spMkLst>
            <pc:docMk/>
            <pc:sldMk cId="3287741472" sldId="263"/>
            <ac:spMk id="2" creationId="{57D9399E-DF25-AA4C-E35D-EC57BEDF9243}"/>
          </ac:spMkLst>
        </pc:spChg>
        <pc:spChg chg="mod">
          <ac:chgData name="Coward, Korbin Alexander" userId="S::kac6684@psu.edu::aa1a81ea-a0e3-49e3-bab6-7286af7a3478" providerId="AD" clId="Web-{9ECF1F7E-5D6F-50BF-0E20-E064CBB6753A}" dt="2023-10-31T18:48:15.113" v="198" actId="20577"/>
          <ac:spMkLst>
            <pc:docMk/>
            <pc:sldMk cId="3287741472" sldId="263"/>
            <ac:spMk id="3" creationId="{00FE963C-E004-4ACF-9F50-FC5B7B4E6379}"/>
          </ac:spMkLst>
        </pc:spChg>
        <pc:spChg chg="add mod">
          <ac:chgData name="Coward, Korbin Alexander" userId="S::kac6684@psu.edu::aa1a81ea-a0e3-49e3-bab6-7286af7a3478" providerId="AD" clId="Web-{9ECF1F7E-5D6F-50BF-0E20-E064CBB6753A}" dt="2023-10-31T18:45:06.905" v="118" actId="20577"/>
          <ac:spMkLst>
            <pc:docMk/>
            <pc:sldMk cId="3287741472" sldId="263"/>
            <ac:spMk id="5" creationId="{9E2A9F1A-459D-C1DA-2BAE-63A953011F48}"/>
          </ac:spMkLst>
        </pc:spChg>
      </pc:sldChg>
      <pc:sldChg chg="addSp modSp">
        <pc:chgData name="Coward, Korbin Alexander" userId="S::kac6684@psu.edu::aa1a81ea-a0e3-49e3-bab6-7286af7a3478" providerId="AD" clId="Web-{9ECF1F7E-5D6F-50BF-0E20-E064CBB6753A}" dt="2023-11-01T00:11:12.892" v="204" actId="1076"/>
        <pc:sldMkLst>
          <pc:docMk/>
          <pc:sldMk cId="1259218279" sldId="269"/>
        </pc:sldMkLst>
        <pc:picChg chg="add mod">
          <ac:chgData name="Coward, Korbin Alexander" userId="S::kac6684@psu.edu::aa1a81ea-a0e3-49e3-bab6-7286af7a3478" providerId="AD" clId="Web-{9ECF1F7E-5D6F-50BF-0E20-E064CBB6753A}" dt="2023-11-01T00:11:12.892" v="204" actId="1076"/>
          <ac:picMkLst>
            <pc:docMk/>
            <pc:sldMk cId="1259218279" sldId="269"/>
            <ac:picMk id="4" creationId="{E5ACDD94-3C7B-163E-42E4-DC23F0E8CB49}"/>
          </ac:picMkLst>
        </pc:picChg>
      </pc:sldChg>
      <pc:sldChg chg="del">
        <pc:chgData name="Coward, Korbin Alexander" userId="S::kac6684@psu.edu::aa1a81ea-a0e3-49e3-bab6-7286af7a3478" providerId="AD" clId="Web-{9ECF1F7E-5D6F-50BF-0E20-E064CBB6753A}" dt="2023-10-31T18:48:16.270" v="199"/>
        <pc:sldMkLst>
          <pc:docMk/>
          <pc:sldMk cId="3870443357" sldId="271"/>
        </pc:sldMkLst>
      </pc:sldChg>
      <pc:sldChg chg="addSp modSp new">
        <pc:chgData name="Coward, Korbin Alexander" userId="S::kac6684@psu.edu::aa1a81ea-a0e3-49e3-bab6-7286af7a3478" providerId="AD" clId="Web-{9ECF1F7E-5D6F-50BF-0E20-E064CBB6753A}" dt="2023-10-31T18:38:49.817" v="90" actId="20577"/>
        <pc:sldMkLst>
          <pc:docMk/>
          <pc:sldMk cId="2523033640" sldId="272"/>
        </pc:sldMkLst>
        <pc:spChg chg="mod">
          <ac:chgData name="Coward, Korbin Alexander" userId="S::kac6684@psu.edu::aa1a81ea-a0e3-49e3-bab6-7286af7a3478" providerId="AD" clId="Web-{9ECF1F7E-5D6F-50BF-0E20-E064CBB6753A}" dt="2023-10-31T18:36:25.938" v="5" actId="20577"/>
          <ac:spMkLst>
            <pc:docMk/>
            <pc:sldMk cId="2523033640" sldId="272"/>
            <ac:spMk id="2" creationId="{6393BD6E-2C59-B6B6-5F32-95C0DD7DCC82}"/>
          </ac:spMkLst>
        </pc:spChg>
        <pc:spChg chg="mod">
          <ac:chgData name="Coward, Korbin Alexander" userId="S::kac6684@psu.edu::aa1a81ea-a0e3-49e3-bab6-7286af7a3478" providerId="AD" clId="Web-{9ECF1F7E-5D6F-50BF-0E20-E064CBB6753A}" dt="2023-10-31T18:38:49.817" v="90" actId="20577"/>
          <ac:spMkLst>
            <pc:docMk/>
            <pc:sldMk cId="2523033640" sldId="272"/>
            <ac:spMk id="3" creationId="{DDFDBAAA-0DBB-3940-7DCB-0380F274B038}"/>
          </ac:spMkLst>
        </pc:spChg>
        <pc:picChg chg="add mod">
          <ac:chgData name="Coward, Korbin Alexander" userId="S::kac6684@psu.edu::aa1a81ea-a0e3-49e3-bab6-7286af7a3478" providerId="AD" clId="Web-{9ECF1F7E-5D6F-50BF-0E20-E064CBB6753A}" dt="2023-10-31T18:37:01.658" v="10" actId="1076"/>
          <ac:picMkLst>
            <pc:docMk/>
            <pc:sldMk cId="2523033640" sldId="272"/>
            <ac:picMk id="4" creationId="{2E5E26ED-D8C3-92E9-92CE-8D9ED5B1AEA2}"/>
          </ac:picMkLst>
        </pc:picChg>
      </pc:sldChg>
      <pc:sldChg chg="modSp new del">
        <pc:chgData name="Coward, Korbin Alexander" userId="S::kac6684@psu.edu::aa1a81ea-a0e3-49e3-bab6-7286af7a3478" providerId="AD" clId="Web-{9ECF1F7E-5D6F-50BF-0E20-E064CBB6753A}" dt="2023-11-01T00:12:28.722" v="205"/>
        <pc:sldMkLst>
          <pc:docMk/>
          <pc:sldMk cId="1335863769" sldId="273"/>
        </pc:sldMkLst>
        <pc:spChg chg="mod">
          <ac:chgData name="Coward, Korbin Alexander" userId="S::kac6684@psu.edu::aa1a81ea-a0e3-49e3-bab6-7286af7a3478" providerId="AD" clId="Web-{9ECF1F7E-5D6F-50BF-0E20-E064CBB6753A}" dt="2023-10-31T18:41:38.931" v="99" actId="20577"/>
          <ac:spMkLst>
            <pc:docMk/>
            <pc:sldMk cId="1335863769" sldId="273"/>
            <ac:spMk id="2" creationId="{3BF94803-EAD1-8291-4447-A8CCBC5FD162}"/>
          </ac:spMkLst>
        </pc:spChg>
        <pc:spChg chg="mod">
          <ac:chgData name="Coward, Korbin Alexander" userId="S::kac6684@psu.edu::aa1a81ea-a0e3-49e3-bab6-7286af7a3478" providerId="AD" clId="Web-{9ECF1F7E-5D6F-50BF-0E20-E064CBB6753A}" dt="2023-10-31T18:44:51.155" v="109" actId="20577"/>
          <ac:spMkLst>
            <pc:docMk/>
            <pc:sldMk cId="1335863769" sldId="273"/>
            <ac:spMk id="3" creationId="{C46274D5-5FB9-23D3-699F-6FEC34BC2515}"/>
          </ac:spMkLst>
        </pc:spChg>
      </pc:sldChg>
    </pc:docChg>
  </pc:docChgLst>
  <pc:docChgLst>
    <pc:chgData name="Fisher, Cy Mitchell" userId="S::cmf6139@psu.edu::ec6879a3-49d0-4c07-9da0-f3025d8f0e9d" providerId="AD" clId="Web-{F78E603A-D9AE-0F22-E1BC-3235E18B5F3D}"/>
    <pc:docChg chg="addSld delSld modSld sldOrd">
      <pc:chgData name="Fisher, Cy Mitchell" userId="S::cmf6139@psu.edu::ec6879a3-49d0-4c07-9da0-f3025d8f0e9d" providerId="AD" clId="Web-{F78E603A-D9AE-0F22-E1BC-3235E18B5F3D}" dt="2023-11-01T21:01:35.543" v="415" actId="1076"/>
      <pc:docMkLst>
        <pc:docMk/>
      </pc:docMkLst>
      <pc:sldChg chg="addSp delSp modSp">
        <pc:chgData name="Fisher, Cy Mitchell" userId="S::cmf6139@psu.edu::ec6879a3-49d0-4c07-9da0-f3025d8f0e9d" providerId="AD" clId="Web-{F78E603A-D9AE-0F22-E1BC-3235E18B5F3D}" dt="2023-11-01T20:49:44.344" v="297" actId="14100"/>
        <pc:sldMkLst>
          <pc:docMk/>
          <pc:sldMk cId="1600005866" sldId="262"/>
        </pc:sldMkLst>
        <pc:spChg chg="mod">
          <ac:chgData name="Fisher, Cy Mitchell" userId="S::cmf6139@psu.edu::ec6879a3-49d0-4c07-9da0-f3025d8f0e9d" providerId="AD" clId="Web-{F78E603A-D9AE-0F22-E1BC-3235E18B5F3D}" dt="2023-11-01T20:46:29.551" v="170" actId="20577"/>
          <ac:spMkLst>
            <pc:docMk/>
            <pc:sldMk cId="1600005866" sldId="262"/>
            <ac:spMk id="236" creationId="{00000000-0000-0000-0000-000000000000}"/>
          </ac:spMkLst>
        </pc:spChg>
        <pc:spChg chg="mod">
          <ac:chgData name="Fisher, Cy Mitchell" userId="S::cmf6139@psu.edu::ec6879a3-49d0-4c07-9da0-f3025d8f0e9d" providerId="AD" clId="Web-{F78E603A-D9AE-0F22-E1BC-3235E18B5F3D}" dt="2023-11-01T20:49:40.844" v="294" actId="20577"/>
          <ac:spMkLst>
            <pc:docMk/>
            <pc:sldMk cId="1600005866" sldId="262"/>
            <ac:spMk id="237" creationId="{00000000-0000-0000-0000-000000000000}"/>
          </ac:spMkLst>
        </pc:spChg>
        <pc:picChg chg="mod">
          <ac:chgData name="Fisher, Cy Mitchell" userId="S::cmf6139@psu.edu::ec6879a3-49d0-4c07-9da0-f3025d8f0e9d" providerId="AD" clId="Web-{F78E603A-D9AE-0F22-E1BC-3235E18B5F3D}" dt="2023-11-01T20:46:39.349" v="179" actId="1076"/>
          <ac:picMkLst>
            <pc:docMk/>
            <pc:sldMk cId="1600005866" sldId="262"/>
            <ac:picMk id="2" creationId="{A42A811B-63B8-9ADE-2254-6E6543205DE8}"/>
          </ac:picMkLst>
        </pc:picChg>
        <pc:picChg chg="del mod">
          <ac:chgData name="Fisher, Cy Mitchell" userId="S::cmf6139@psu.edu::ec6879a3-49d0-4c07-9da0-f3025d8f0e9d" providerId="AD" clId="Web-{F78E603A-D9AE-0F22-E1BC-3235E18B5F3D}" dt="2023-11-01T20:46:45.912" v="181"/>
          <ac:picMkLst>
            <pc:docMk/>
            <pc:sldMk cId="1600005866" sldId="262"/>
            <ac:picMk id="3" creationId="{9CD2BD14-258F-93E3-7B6A-A974DF726ABE}"/>
          </ac:picMkLst>
        </pc:picChg>
        <pc:picChg chg="add mod">
          <ac:chgData name="Fisher, Cy Mitchell" userId="S::cmf6139@psu.edu::ec6879a3-49d0-4c07-9da0-f3025d8f0e9d" providerId="AD" clId="Web-{F78E603A-D9AE-0F22-E1BC-3235E18B5F3D}" dt="2023-11-01T20:49:44.344" v="297" actId="14100"/>
          <ac:picMkLst>
            <pc:docMk/>
            <pc:sldMk cId="1600005866" sldId="262"/>
            <ac:picMk id="4" creationId="{53619F4E-A378-934F-05F3-29FB90719A5B}"/>
          </ac:picMkLst>
        </pc:picChg>
      </pc:sldChg>
      <pc:sldChg chg="addSp modSp">
        <pc:chgData name="Fisher, Cy Mitchell" userId="S::cmf6139@psu.edu::ec6879a3-49d0-4c07-9da0-f3025d8f0e9d" providerId="AD" clId="Web-{F78E603A-D9AE-0F22-E1BC-3235E18B5F3D}" dt="2023-11-01T20:58:10.140" v="325" actId="20577"/>
        <pc:sldMkLst>
          <pc:docMk/>
          <pc:sldMk cId="3931071074" sldId="264"/>
        </pc:sldMkLst>
        <pc:spChg chg="mod">
          <ac:chgData name="Fisher, Cy Mitchell" userId="S::cmf6139@psu.edu::ec6879a3-49d0-4c07-9da0-f3025d8f0e9d" providerId="AD" clId="Web-{F78E603A-D9AE-0F22-E1BC-3235E18B5F3D}" dt="2023-11-01T20:43:08.196" v="29" actId="20577"/>
          <ac:spMkLst>
            <pc:docMk/>
            <pc:sldMk cId="3931071074" sldId="264"/>
            <ac:spMk id="2" creationId="{DF99EA44-F77C-6D0F-12CB-A2ECCAA0667A}"/>
          </ac:spMkLst>
        </pc:spChg>
        <pc:spChg chg="mod">
          <ac:chgData name="Fisher, Cy Mitchell" userId="S::cmf6139@psu.edu::ec6879a3-49d0-4c07-9da0-f3025d8f0e9d" providerId="AD" clId="Web-{F78E603A-D9AE-0F22-E1BC-3235E18B5F3D}" dt="2023-11-01T20:58:10.140" v="325" actId="20577"/>
          <ac:spMkLst>
            <pc:docMk/>
            <pc:sldMk cId="3931071074" sldId="264"/>
            <ac:spMk id="3" creationId="{A5B03638-7A7C-5F71-94F1-3EA9F9DED90E}"/>
          </ac:spMkLst>
        </pc:spChg>
        <pc:picChg chg="add mod">
          <ac:chgData name="Fisher, Cy Mitchell" userId="S::cmf6139@psu.edu::ec6879a3-49d0-4c07-9da0-f3025d8f0e9d" providerId="AD" clId="Web-{F78E603A-D9AE-0F22-E1BC-3235E18B5F3D}" dt="2023-11-01T20:54:37.830" v="316" actId="1076"/>
          <ac:picMkLst>
            <pc:docMk/>
            <pc:sldMk cId="3931071074" sldId="264"/>
            <ac:picMk id="4" creationId="{534FB3CD-BB71-D3E4-0A84-A496799AC771}"/>
          </ac:picMkLst>
        </pc:picChg>
        <pc:picChg chg="add mod">
          <ac:chgData name="Fisher, Cy Mitchell" userId="S::cmf6139@psu.edu::ec6879a3-49d0-4c07-9da0-f3025d8f0e9d" providerId="AD" clId="Web-{F78E603A-D9AE-0F22-E1BC-3235E18B5F3D}" dt="2023-11-01T20:54:36.471" v="315" actId="1076"/>
          <ac:picMkLst>
            <pc:docMk/>
            <pc:sldMk cId="3931071074" sldId="264"/>
            <ac:picMk id="5" creationId="{2F0793A3-F51F-9B7B-EBAA-D5F12BBC9E45}"/>
          </ac:picMkLst>
        </pc:picChg>
      </pc:sldChg>
      <pc:sldChg chg="modSp">
        <pc:chgData name="Fisher, Cy Mitchell" userId="S::cmf6139@psu.edu::ec6879a3-49d0-4c07-9da0-f3025d8f0e9d" providerId="AD" clId="Web-{F78E603A-D9AE-0F22-E1BC-3235E18B5F3D}" dt="2023-11-01T20:52:23.526" v="311" actId="20577"/>
        <pc:sldMkLst>
          <pc:docMk/>
          <pc:sldMk cId="3235921365" sldId="265"/>
        </pc:sldMkLst>
        <pc:spChg chg="mod">
          <ac:chgData name="Fisher, Cy Mitchell" userId="S::cmf6139@psu.edu::ec6879a3-49d0-4c07-9da0-f3025d8f0e9d" providerId="AD" clId="Web-{F78E603A-D9AE-0F22-E1BC-3235E18B5F3D}" dt="2023-11-01T20:44:28.747" v="141" actId="20577"/>
          <ac:spMkLst>
            <pc:docMk/>
            <pc:sldMk cId="3235921365" sldId="265"/>
            <ac:spMk id="2" creationId="{57B665AB-9D3F-57C5-13BA-4F1A6F12E247}"/>
          </ac:spMkLst>
        </pc:spChg>
        <pc:spChg chg="mod">
          <ac:chgData name="Fisher, Cy Mitchell" userId="S::cmf6139@psu.edu::ec6879a3-49d0-4c07-9da0-f3025d8f0e9d" providerId="AD" clId="Web-{F78E603A-D9AE-0F22-E1BC-3235E18B5F3D}" dt="2023-11-01T20:52:23.526" v="311" actId="20577"/>
          <ac:spMkLst>
            <pc:docMk/>
            <pc:sldMk cId="3235921365" sldId="265"/>
            <ac:spMk id="3" creationId="{BDA025E9-3EDE-E56A-5DD5-80F0350BCEA6}"/>
          </ac:spMkLst>
        </pc:spChg>
      </pc:sldChg>
      <pc:sldChg chg="del ord">
        <pc:chgData name="Fisher, Cy Mitchell" userId="S::cmf6139@psu.edu::ec6879a3-49d0-4c07-9da0-f3025d8f0e9d" providerId="AD" clId="Web-{F78E603A-D9AE-0F22-E1BC-3235E18B5F3D}" dt="2023-11-01T20:48:12.182" v="225"/>
        <pc:sldMkLst>
          <pc:docMk/>
          <pc:sldMk cId="1157992482" sldId="270"/>
        </pc:sldMkLst>
      </pc:sldChg>
      <pc:sldChg chg="addSp modSp new">
        <pc:chgData name="Fisher, Cy Mitchell" userId="S::cmf6139@psu.edu::ec6879a3-49d0-4c07-9da0-f3025d8f0e9d" providerId="AD" clId="Web-{F78E603A-D9AE-0F22-E1BC-3235E18B5F3D}" dt="2023-11-01T20:49:58.673" v="301" actId="14100"/>
        <pc:sldMkLst>
          <pc:docMk/>
          <pc:sldMk cId="1707515330" sldId="273"/>
        </pc:sldMkLst>
        <pc:spChg chg="mod">
          <ac:chgData name="Fisher, Cy Mitchell" userId="S::cmf6139@psu.edu::ec6879a3-49d0-4c07-9da0-f3025d8f0e9d" providerId="AD" clId="Web-{F78E603A-D9AE-0F22-E1BC-3235E18B5F3D}" dt="2023-11-01T20:45:45.174" v="147" actId="20577"/>
          <ac:spMkLst>
            <pc:docMk/>
            <pc:sldMk cId="1707515330" sldId="273"/>
            <ac:spMk id="2" creationId="{EF3638CA-907B-6E0C-5D60-DE26164B82EA}"/>
          </ac:spMkLst>
        </pc:spChg>
        <pc:spChg chg="mod">
          <ac:chgData name="Fisher, Cy Mitchell" userId="S::cmf6139@psu.edu::ec6879a3-49d0-4c07-9da0-f3025d8f0e9d" providerId="AD" clId="Web-{F78E603A-D9AE-0F22-E1BC-3235E18B5F3D}" dt="2023-11-01T20:45:48.143" v="149" actId="20577"/>
          <ac:spMkLst>
            <pc:docMk/>
            <pc:sldMk cId="1707515330" sldId="273"/>
            <ac:spMk id="3" creationId="{E583CC0A-781B-E3E1-5EAF-DEA98D3EA77C}"/>
          </ac:spMkLst>
        </pc:spChg>
        <pc:picChg chg="add mod">
          <ac:chgData name="Fisher, Cy Mitchell" userId="S::cmf6139@psu.edu::ec6879a3-49d0-4c07-9da0-f3025d8f0e9d" providerId="AD" clId="Web-{F78E603A-D9AE-0F22-E1BC-3235E18B5F3D}" dt="2023-11-01T20:49:58.673" v="301" actId="14100"/>
          <ac:picMkLst>
            <pc:docMk/>
            <pc:sldMk cId="1707515330" sldId="273"/>
            <ac:picMk id="4" creationId="{3FB53750-5CC8-7720-68EA-09C523B1DF15}"/>
          </ac:picMkLst>
        </pc:picChg>
      </pc:sldChg>
      <pc:sldChg chg="addSp delSp modSp new">
        <pc:chgData name="Fisher, Cy Mitchell" userId="S::cmf6139@psu.edu::ec6879a3-49d0-4c07-9da0-f3025d8f0e9d" providerId="AD" clId="Web-{F78E603A-D9AE-0F22-E1BC-3235E18B5F3D}" dt="2023-11-01T21:01:08.432" v="399"/>
        <pc:sldMkLst>
          <pc:docMk/>
          <pc:sldMk cId="2764742801" sldId="274"/>
        </pc:sldMkLst>
        <pc:spChg chg="mod">
          <ac:chgData name="Fisher, Cy Mitchell" userId="S::cmf6139@psu.edu::ec6879a3-49d0-4c07-9da0-f3025d8f0e9d" providerId="AD" clId="Web-{F78E603A-D9AE-0F22-E1BC-3235E18B5F3D}" dt="2023-11-01T20:56:36.572" v="319" actId="20577"/>
          <ac:spMkLst>
            <pc:docMk/>
            <pc:sldMk cId="2764742801" sldId="274"/>
            <ac:spMk id="2" creationId="{1D924BA7-95A0-5E90-1D65-1B2AE259FE29}"/>
          </ac:spMkLst>
        </pc:spChg>
        <pc:spChg chg="mod">
          <ac:chgData name="Fisher, Cy Mitchell" userId="S::cmf6139@psu.edu::ec6879a3-49d0-4c07-9da0-f3025d8f0e9d" providerId="AD" clId="Web-{F78E603A-D9AE-0F22-E1BC-3235E18B5F3D}" dt="2023-11-01T21:00:52.822" v="391" actId="20577"/>
          <ac:spMkLst>
            <pc:docMk/>
            <pc:sldMk cId="2764742801" sldId="274"/>
            <ac:spMk id="3" creationId="{C622C854-9A6D-7F10-273C-0328CFCD24B9}"/>
          </ac:spMkLst>
        </pc:spChg>
        <pc:picChg chg="add del mod">
          <ac:chgData name="Fisher, Cy Mitchell" userId="S::cmf6139@psu.edu::ec6879a3-49d0-4c07-9da0-f3025d8f0e9d" providerId="AD" clId="Web-{F78E603A-D9AE-0F22-E1BC-3235E18B5F3D}" dt="2023-11-01T21:01:08.432" v="399"/>
          <ac:picMkLst>
            <pc:docMk/>
            <pc:sldMk cId="2764742801" sldId="274"/>
            <ac:picMk id="4" creationId="{2689C6BC-1465-2B01-0E24-3606A0E8D843}"/>
          </ac:picMkLst>
        </pc:picChg>
      </pc:sldChg>
      <pc:sldChg chg="addSp delSp modSp new">
        <pc:chgData name="Fisher, Cy Mitchell" userId="S::cmf6139@psu.edu::ec6879a3-49d0-4c07-9da0-f3025d8f0e9d" providerId="AD" clId="Web-{F78E603A-D9AE-0F22-E1BC-3235E18B5F3D}" dt="2023-11-01T21:01:35.543" v="415" actId="1076"/>
        <pc:sldMkLst>
          <pc:docMk/>
          <pc:sldMk cId="18239258" sldId="275"/>
        </pc:sldMkLst>
        <pc:spChg chg="del">
          <ac:chgData name="Fisher, Cy Mitchell" userId="S::cmf6139@psu.edu::ec6879a3-49d0-4c07-9da0-f3025d8f0e9d" providerId="AD" clId="Web-{F78E603A-D9AE-0F22-E1BC-3235E18B5F3D}" dt="2023-11-01T21:01:30.324" v="411"/>
          <ac:spMkLst>
            <pc:docMk/>
            <pc:sldMk cId="18239258" sldId="275"/>
            <ac:spMk id="2" creationId="{04B8D776-5636-6112-0F44-37B3725C95DE}"/>
          </ac:spMkLst>
        </pc:spChg>
        <pc:spChg chg="del mod">
          <ac:chgData name="Fisher, Cy Mitchell" userId="S::cmf6139@psu.edu::ec6879a3-49d0-4c07-9da0-f3025d8f0e9d" providerId="AD" clId="Web-{F78E603A-D9AE-0F22-E1BC-3235E18B5F3D}" dt="2023-11-01T21:01:31.824" v="412"/>
          <ac:spMkLst>
            <pc:docMk/>
            <pc:sldMk cId="18239258" sldId="275"/>
            <ac:spMk id="3" creationId="{480ACDE9-FBAF-080E-3490-A2F456C4A618}"/>
          </ac:spMkLst>
        </pc:spChg>
        <pc:picChg chg="add mod">
          <ac:chgData name="Fisher, Cy Mitchell" userId="S::cmf6139@psu.edu::ec6879a3-49d0-4c07-9da0-f3025d8f0e9d" providerId="AD" clId="Web-{F78E603A-D9AE-0F22-E1BC-3235E18B5F3D}" dt="2023-11-01T21:01:35.543" v="415" actId="1076"/>
          <ac:picMkLst>
            <pc:docMk/>
            <pc:sldMk cId="18239258" sldId="275"/>
            <ac:picMk id="4" creationId="{39126B75-1D7A-7975-B845-6613F977AFAA}"/>
          </ac:picMkLst>
        </pc:picChg>
      </pc:sldChg>
    </pc:docChg>
  </pc:docChgLst>
  <pc:docChgLst>
    <pc:chgData name="Fisher, Cy Mitchell" userId="S::cmf6139@psu.edu::ec6879a3-49d0-4c07-9da0-f3025d8f0e9d" providerId="AD" clId="Web-{1B9C3B38-7A65-A78A-BA8B-21E2B376EB65}"/>
    <pc:docChg chg="addSld modSld sldOrd">
      <pc:chgData name="Fisher, Cy Mitchell" userId="S::cmf6139@psu.edu::ec6879a3-49d0-4c07-9da0-f3025d8f0e9d" providerId="AD" clId="Web-{1B9C3B38-7A65-A78A-BA8B-21E2B376EB65}" dt="2023-07-16T23:41:56.312" v="48" actId="20577"/>
      <pc:docMkLst>
        <pc:docMk/>
      </pc:docMkLst>
      <pc:sldChg chg="modSp">
        <pc:chgData name="Fisher, Cy Mitchell" userId="S::cmf6139@psu.edu::ec6879a3-49d0-4c07-9da0-f3025d8f0e9d" providerId="AD" clId="Web-{1B9C3B38-7A65-A78A-BA8B-21E2B376EB65}" dt="2023-07-16T23:35:22.816" v="4" actId="20577"/>
        <pc:sldMkLst>
          <pc:docMk/>
          <pc:sldMk cId="0" sldId="256"/>
        </pc:sldMkLst>
        <pc:spChg chg="mod">
          <ac:chgData name="Fisher, Cy Mitchell" userId="S::cmf6139@psu.edu::ec6879a3-49d0-4c07-9da0-f3025d8f0e9d" providerId="AD" clId="Web-{1B9C3B38-7A65-A78A-BA8B-21E2B376EB65}" dt="2023-07-16T23:35:22.816" v="4" actId="20577"/>
          <ac:spMkLst>
            <pc:docMk/>
            <pc:sldMk cId="0" sldId="256"/>
            <ac:spMk id="219" creationId="{00000000-0000-0000-0000-000000000000}"/>
          </ac:spMkLst>
        </pc:spChg>
      </pc:sldChg>
      <pc:sldChg chg="ord">
        <pc:chgData name="Fisher, Cy Mitchell" userId="S::cmf6139@psu.edu::ec6879a3-49d0-4c07-9da0-f3025d8f0e9d" providerId="AD" clId="Web-{1B9C3B38-7A65-A78A-BA8B-21E2B376EB65}" dt="2023-07-16T23:36:30.536" v="25"/>
        <pc:sldMkLst>
          <pc:docMk/>
          <pc:sldMk cId="0" sldId="258"/>
        </pc:sldMkLst>
      </pc:sldChg>
      <pc:sldChg chg="modSp ord">
        <pc:chgData name="Fisher, Cy Mitchell" userId="S::cmf6139@psu.edu::ec6879a3-49d0-4c07-9da0-f3025d8f0e9d" providerId="AD" clId="Web-{1B9C3B38-7A65-A78A-BA8B-21E2B376EB65}" dt="2023-07-16T23:36:05.645" v="11"/>
        <pc:sldMkLst>
          <pc:docMk/>
          <pc:sldMk cId="0" sldId="259"/>
        </pc:sldMkLst>
        <pc:spChg chg="mod">
          <ac:chgData name="Fisher, Cy Mitchell" userId="S::cmf6139@psu.edu::ec6879a3-49d0-4c07-9da0-f3025d8f0e9d" providerId="AD" clId="Web-{1B9C3B38-7A65-A78A-BA8B-21E2B376EB65}" dt="2023-07-16T23:36:03.989" v="10" actId="20577"/>
          <ac:spMkLst>
            <pc:docMk/>
            <pc:sldMk cId="0" sldId="259"/>
            <ac:spMk id="236" creationId="{00000000-0000-0000-0000-000000000000}"/>
          </ac:spMkLst>
        </pc:spChg>
      </pc:sldChg>
      <pc:sldChg chg="modSp add replId">
        <pc:chgData name="Fisher, Cy Mitchell" userId="S::cmf6139@psu.edu::ec6879a3-49d0-4c07-9da0-f3025d8f0e9d" providerId="AD" clId="Web-{1B9C3B38-7A65-A78A-BA8B-21E2B376EB65}" dt="2023-07-16T23:36:17.458" v="20" actId="20577"/>
        <pc:sldMkLst>
          <pc:docMk/>
          <pc:sldMk cId="658272292" sldId="261"/>
        </pc:sldMkLst>
        <pc:spChg chg="mod">
          <ac:chgData name="Fisher, Cy Mitchell" userId="S::cmf6139@psu.edu::ec6879a3-49d0-4c07-9da0-f3025d8f0e9d" providerId="AD" clId="Web-{1B9C3B38-7A65-A78A-BA8B-21E2B376EB65}" dt="2023-07-16T23:36:17.458" v="20" actId="20577"/>
          <ac:spMkLst>
            <pc:docMk/>
            <pc:sldMk cId="658272292" sldId="261"/>
            <ac:spMk id="236" creationId="{00000000-0000-0000-0000-000000000000}"/>
          </ac:spMkLst>
        </pc:spChg>
      </pc:sldChg>
      <pc:sldChg chg="modSp add replId">
        <pc:chgData name="Fisher, Cy Mitchell" userId="S::cmf6139@psu.edu::ec6879a3-49d0-4c07-9da0-f3025d8f0e9d" providerId="AD" clId="Web-{1B9C3B38-7A65-A78A-BA8B-21E2B376EB65}" dt="2023-07-16T23:37:35.070" v="45" actId="20577"/>
        <pc:sldMkLst>
          <pc:docMk/>
          <pc:sldMk cId="1600005866" sldId="262"/>
        </pc:sldMkLst>
        <pc:spChg chg="mod">
          <ac:chgData name="Fisher, Cy Mitchell" userId="S::cmf6139@psu.edu::ec6879a3-49d0-4c07-9da0-f3025d8f0e9d" providerId="AD" clId="Web-{1B9C3B38-7A65-A78A-BA8B-21E2B376EB65}" dt="2023-07-16T23:37:35.070" v="45" actId="20577"/>
          <ac:spMkLst>
            <pc:docMk/>
            <pc:sldMk cId="1600005866" sldId="262"/>
            <ac:spMk id="236" creationId="{00000000-0000-0000-0000-000000000000}"/>
          </ac:spMkLst>
        </pc:spChg>
      </pc:sldChg>
      <pc:sldChg chg="modSp new">
        <pc:chgData name="Fisher, Cy Mitchell" userId="S::cmf6139@psu.edu::ec6879a3-49d0-4c07-9da0-f3025d8f0e9d" providerId="AD" clId="Web-{1B9C3B38-7A65-A78A-BA8B-21E2B376EB65}" dt="2023-07-16T23:41:56.312" v="48" actId="20577"/>
        <pc:sldMkLst>
          <pc:docMk/>
          <pc:sldMk cId="3287741472" sldId="263"/>
        </pc:sldMkLst>
        <pc:spChg chg="mod">
          <ac:chgData name="Fisher, Cy Mitchell" userId="S::cmf6139@psu.edu::ec6879a3-49d0-4c07-9da0-f3025d8f0e9d" providerId="AD" clId="Web-{1B9C3B38-7A65-A78A-BA8B-21E2B376EB65}" dt="2023-07-16T23:41:56.312" v="48" actId="20577"/>
          <ac:spMkLst>
            <pc:docMk/>
            <pc:sldMk cId="3287741472" sldId="263"/>
            <ac:spMk id="2" creationId="{57D9399E-DF25-AA4C-E35D-EC57BEDF9243}"/>
          </ac:spMkLst>
        </pc:spChg>
      </pc:sldChg>
    </pc:docChg>
  </pc:docChgLst>
  <pc:docChgLst>
    <pc:chgData name="Fisher, Cy Mitchell" userId="S::cmf6139@psu.edu::ec6879a3-49d0-4c07-9da0-f3025d8f0e9d" providerId="AD" clId="Web-{D5FA322A-DCBC-A60C-F7EC-45DD6A9D1346}"/>
    <pc:docChg chg="addSld modSld">
      <pc:chgData name="Fisher, Cy Mitchell" userId="S::cmf6139@psu.edu::ec6879a3-49d0-4c07-9da0-f3025d8f0e9d" providerId="AD" clId="Web-{D5FA322A-DCBC-A60C-F7EC-45DD6A9D1346}" dt="2023-10-29T06:03:46.556" v="9" actId="20577"/>
      <pc:docMkLst>
        <pc:docMk/>
      </pc:docMkLst>
      <pc:sldChg chg="modSp new">
        <pc:chgData name="Fisher, Cy Mitchell" userId="S::cmf6139@psu.edu::ec6879a3-49d0-4c07-9da0-f3025d8f0e9d" providerId="AD" clId="Web-{D5FA322A-DCBC-A60C-F7EC-45DD6A9D1346}" dt="2023-10-29T06:03:46.556" v="9" actId="20577"/>
        <pc:sldMkLst>
          <pc:docMk/>
          <pc:sldMk cId="1157992482" sldId="270"/>
        </pc:sldMkLst>
        <pc:spChg chg="mod">
          <ac:chgData name="Fisher, Cy Mitchell" userId="S::cmf6139@psu.edu::ec6879a3-49d0-4c07-9da0-f3025d8f0e9d" providerId="AD" clId="Web-{D5FA322A-DCBC-A60C-F7EC-45DD6A9D1346}" dt="2023-10-29T06:03:46.556" v="9" actId="20577"/>
          <ac:spMkLst>
            <pc:docMk/>
            <pc:sldMk cId="1157992482" sldId="270"/>
            <ac:spMk id="2" creationId="{9C9BBCDA-D8C7-A182-B31B-85FCF59C455B}"/>
          </ac:spMkLst>
        </pc:spChg>
        <pc:spChg chg="mod">
          <ac:chgData name="Fisher, Cy Mitchell" userId="S::cmf6139@psu.edu::ec6879a3-49d0-4c07-9da0-f3025d8f0e9d" providerId="AD" clId="Web-{D5FA322A-DCBC-A60C-F7EC-45DD6A9D1346}" dt="2023-10-29T06:03:41.212" v="2" actId="20577"/>
          <ac:spMkLst>
            <pc:docMk/>
            <pc:sldMk cId="1157992482" sldId="270"/>
            <ac:spMk id="3" creationId="{90932CAF-1C02-558A-F27D-2ADE52F16B2C}"/>
          </ac:spMkLst>
        </pc:spChg>
      </pc:sldChg>
    </pc:docChg>
  </pc:docChgLst>
  <pc:docChgLst>
    <pc:chgData name="Fisher, Cy Mitchell" userId="S::cmf6139@psu.edu::ec6879a3-49d0-4c07-9da0-f3025d8f0e9d" providerId="AD" clId="Web-{9645A741-7498-C27F-5CD2-0535B52BBB23}"/>
    <pc:docChg chg="modSld">
      <pc:chgData name="Fisher, Cy Mitchell" userId="S::cmf6139@psu.edu::ec6879a3-49d0-4c07-9da0-f3025d8f0e9d" providerId="AD" clId="Web-{9645A741-7498-C27F-5CD2-0535B52BBB23}" dt="2023-11-01T22:36:37.120" v="23" actId="20577"/>
      <pc:docMkLst>
        <pc:docMk/>
      </pc:docMkLst>
      <pc:sldChg chg="modSp">
        <pc:chgData name="Fisher, Cy Mitchell" userId="S::cmf6139@psu.edu::ec6879a3-49d0-4c07-9da0-f3025d8f0e9d" providerId="AD" clId="Web-{9645A741-7498-C27F-5CD2-0535B52BBB23}" dt="2023-11-01T22:36:37.120" v="23" actId="20577"/>
        <pc:sldMkLst>
          <pc:docMk/>
          <pc:sldMk cId="0" sldId="260"/>
        </pc:sldMkLst>
        <pc:spChg chg="mod">
          <ac:chgData name="Fisher, Cy Mitchell" userId="S::cmf6139@psu.edu::ec6879a3-49d0-4c07-9da0-f3025d8f0e9d" providerId="AD" clId="Web-{9645A741-7498-C27F-5CD2-0535B52BBB23}" dt="2023-11-01T22:36:37.120" v="23" actId="20577"/>
          <ac:spMkLst>
            <pc:docMk/>
            <pc:sldMk cId="0" sldId="260"/>
            <ac:spMk id="243" creationId="{00000000-0000-0000-0000-000000000000}"/>
          </ac:spMkLst>
        </pc:spChg>
        <pc:picChg chg="mod">
          <ac:chgData name="Fisher, Cy Mitchell" userId="S::cmf6139@psu.edu::ec6879a3-49d0-4c07-9da0-f3025d8f0e9d" providerId="AD" clId="Web-{9645A741-7498-C27F-5CD2-0535B52BBB23}" dt="2023-11-01T22:36:17.541" v="20" actId="1076"/>
          <ac:picMkLst>
            <pc:docMk/>
            <pc:sldMk cId="0" sldId="260"/>
            <ac:picMk id="3" creationId="{2CBB5E2B-B218-B83C-E431-EE0B37F94CDF}"/>
          </ac:picMkLst>
        </pc:picChg>
      </pc:sldChg>
    </pc:docChg>
  </pc:docChgLst>
  <pc:docChgLst>
    <pc:chgData name="Coward, Korbin Alexander" userId="S::kac6684@psu.edu::aa1a81ea-a0e3-49e3-bab6-7286af7a3478" providerId="AD" clId="Web-{C4148AD8-759D-F3E1-6D9E-A4B5AB47D391}"/>
    <pc:docChg chg="addSld modSld">
      <pc:chgData name="Coward, Korbin Alexander" userId="S::kac6684@psu.edu::aa1a81ea-a0e3-49e3-bab6-7286af7a3478" providerId="AD" clId="Web-{C4148AD8-759D-F3E1-6D9E-A4B5AB47D391}" dt="2023-10-31T03:03:17.682" v="13" actId="20577"/>
      <pc:docMkLst>
        <pc:docMk/>
      </pc:docMkLst>
      <pc:sldChg chg="modSp">
        <pc:chgData name="Coward, Korbin Alexander" userId="S::kac6684@psu.edu::aa1a81ea-a0e3-49e3-bab6-7286af7a3478" providerId="AD" clId="Web-{C4148AD8-759D-F3E1-6D9E-A4B5AB47D391}" dt="2023-10-31T03:02:47.916" v="5" actId="20577"/>
        <pc:sldMkLst>
          <pc:docMk/>
          <pc:sldMk cId="3287741472" sldId="263"/>
        </pc:sldMkLst>
        <pc:spChg chg="mod">
          <ac:chgData name="Coward, Korbin Alexander" userId="S::kac6684@psu.edu::aa1a81ea-a0e3-49e3-bab6-7286af7a3478" providerId="AD" clId="Web-{C4148AD8-759D-F3E1-6D9E-A4B5AB47D391}" dt="2023-10-31T03:02:47.916" v="5" actId="20577"/>
          <ac:spMkLst>
            <pc:docMk/>
            <pc:sldMk cId="3287741472" sldId="263"/>
            <ac:spMk id="2" creationId="{57D9399E-DF25-AA4C-E35D-EC57BEDF9243}"/>
          </ac:spMkLst>
        </pc:spChg>
      </pc:sldChg>
      <pc:sldChg chg="modSp add replId">
        <pc:chgData name="Coward, Korbin Alexander" userId="S::kac6684@psu.edu::aa1a81ea-a0e3-49e3-bab6-7286af7a3478" providerId="AD" clId="Web-{C4148AD8-759D-F3E1-6D9E-A4B5AB47D391}" dt="2023-10-31T03:03:17.682" v="13" actId="20577"/>
        <pc:sldMkLst>
          <pc:docMk/>
          <pc:sldMk cId="3870443357" sldId="271"/>
        </pc:sldMkLst>
        <pc:spChg chg="mod">
          <ac:chgData name="Coward, Korbin Alexander" userId="S::kac6684@psu.edu::aa1a81ea-a0e3-49e3-bab6-7286af7a3478" providerId="AD" clId="Web-{C4148AD8-759D-F3E1-6D9E-A4B5AB47D391}" dt="2023-10-31T03:03:05.026" v="9" actId="20577"/>
          <ac:spMkLst>
            <pc:docMk/>
            <pc:sldMk cId="3870443357" sldId="271"/>
            <ac:spMk id="2" creationId="{57D9399E-DF25-AA4C-E35D-EC57BEDF9243}"/>
          </ac:spMkLst>
        </pc:spChg>
        <pc:spChg chg="mod">
          <ac:chgData name="Coward, Korbin Alexander" userId="S::kac6684@psu.edu::aa1a81ea-a0e3-49e3-bab6-7286af7a3478" providerId="AD" clId="Web-{C4148AD8-759D-F3E1-6D9E-A4B5AB47D391}" dt="2023-10-31T03:03:17.682" v="13" actId="20577"/>
          <ac:spMkLst>
            <pc:docMk/>
            <pc:sldMk cId="3870443357" sldId="271"/>
            <ac:spMk id="3" creationId="{00FE963C-E004-4ACF-9F50-FC5B7B4E6379}"/>
          </ac:spMkLst>
        </pc:spChg>
      </pc:sldChg>
    </pc:docChg>
  </pc:docChgLst>
  <pc:docChgLst>
    <pc:chgData name="Fisher, Cy Mitchell" userId="S::cmf6139@psu.edu::ec6879a3-49d0-4c07-9da0-f3025d8f0e9d" providerId="AD" clId="Web-{9090C087-4A63-6E62-2A57-6ED790BDCB8F}"/>
    <pc:docChg chg="addSld delSld modSld sldOrd">
      <pc:chgData name="Fisher, Cy Mitchell" userId="S::cmf6139@psu.edu::ec6879a3-49d0-4c07-9da0-f3025d8f0e9d" providerId="AD" clId="Web-{9090C087-4A63-6E62-2A57-6ED790BDCB8F}" dt="2023-08-06T23:53:15.598" v="340" actId="20577"/>
      <pc:docMkLst>
        <pc:docMk/>
      </pc:docMkLst>
      <pc:sldChg chg="ord">
        <pc:chgData name="Fisher, Cy Mitchell" userId="S::cmf6139@psu.edu::ec6879a3-49d0-4c07-9da0-f3025d8f0e9d" providerId="AD" clId="Web-{9090C087-4A63-6E62-2A57-6ED790BDCB8F}" dt="2023-08-06T23:38:08.619" v="308"/>
        <pc:sldMkLst>
          <pc:docMk/>
          <pc:sldMk cId="0" sldId="258"/>
        </pc:sldMkLst>
      </pc:sldChg>
      <pc:sldChg chg="modSp">
        <pc:chgData name="Fisher, Cy Mitchell" userId="S::cmf6139@psu.edu::ec6879a3-49d0-4c07-9da0-f3025d8f0e9d" providerId="AD" clId="Web-{9090C087-4A63-6E62-2A57-6ED790BDCB8F}" dt="2023-08-06T23:53:15.598" v="340" actId="20577"/>
        <pc:sldMkLst>
          <pc:docMk/>
          <pc:sldMk cId="0" sldId="260"/>
        </pc:sldMkLst>
        <pc:spChg chg="mod">
          <ac:chgData name="Fisher, Cy Mitchell" userId="S::cmf6139@psu.edu::ec6879a3-49d0-4c07-9da0-f3025d8f0e9d" providerId="AD" clId="Web-{9090C087-4A63-6E62-2A57-6ED790BDCB8F}" dt="2023-08-06T23:53:15.598" v="340" actId="20577"/>
          <ac:spMkLst>
            <pc:docMk/>
            <pc:sldMk cId="0" sldId="260"/>
            <ac:spMk id="243" creationId="{00000000-0000-0000-0000-000000000000}"/>
          </ac:spMkLst>
        </pc:spChg>
      </pc:sldChg>
      <pc:sldChg chg="addSp modSp">
        <pc:chgData name="Fisher, Cy Mitchell" userId="S::cmf6139@psu.edu::ec6879a3-49d0-4c07-9da0-f3025d8f0e9d" providerId="AD" clId="Web-{9090C087-4A63-6E62-2A57-6ED790BDCB8F}" dt="2023-08-06T23:16:27.281" v="208" actId="20577"/>
        <pc:sldMkLst>
          <pc:docMk/>
          <pc:sldMk cId="1600005866" sldId="262"/>
        </pc:sldMkLst>
        <pc:spChg chg="mod">
          <ac:chgData name="Fisher, Cy Mitchell" userId="S::cmf6139@psu.edu::ec6879a3-49d0-4c07-9da0-f3025d8f0e9d" providerId="AD" clId="Web-{9090C087-4A63-6E62-2A57-6ED790BDCB8F}" dt="2023-08-06T23:16:27.281" v="208" actId="20577"/>
          <ac:spMkLst>
            <pc:docMk/>
            <pc:sldMk cId="1600005866" sldId="262"/>
            <ac:spMk id="236" creationId="{00000000-0000-0000-0000-000000000000}"/>
          </ac:spMkLst>
        </pc:spChg>
        <pc:spChg chg="mod">
          <ac:chgData name="Fisher, Cy Mitchell" userId="S::cmf6139@psu.edu::ec6879a3-49d0-4c07-9da0-f3025d8f0e9d" providerId="AD" clId="Web-{9090C087-4A63-6E62-2A57-6ED790BDCB8F}" dt="2023-08-06T23:13:27.426" v="153" actId="20577"/>
          <ac:spMkLst>
            <pc:docMk/>
            <pc:sldMk cId="1600005866" sldId="262"/>
            <ac:spMk id="237" creationId="{00000000-0000-0000-0000-000000000000}"/>
          </ac:spMkLst>
        </pc:spChg>
        <pc:picChg chg="add mod">
          <ac:chgData name="Fisher, Cy Mitchell" userId="S::cmf6139@psu.edu::ec6879a3-49d0-4c07-9da0-f3025d8f0e9d" providerId="AD" clId="Web-{9090C087-4A63-6E62-2A57-6ED790BDCB8F}" dt="2023-08-06T23:12:22.749" v="112" actId="1076"/>
          <ac:picMkLst>
            <pc:docMk/>
            <pc:sldMk cId="1600005866" sldId="262"/>
            <ac:picMk id="2" creationId="{A42A811B-63B8-9ADE-2254-6E6543205DE8}"/>
          </ac:picMkLst>
        </pc:picChg>
        <pc:picChg chg="add mod">
          <ac:chgData name="Fisher, Cy Mitchell" userId="S::cmf6139@psu.edu::ec6879a3-49d0-4c07-9da0-f3025d8f0e9d" providerId="AD" clId="Web-{9090C087-4A63-6E62-2A57-6ED790BDCB8F}" dt="2023-08-06T23:13:33.692" v="158" actId="1076"/>
          <ac:picMkLst>
            <pc:docMk/>
            <pc:sldMk cId="1600005866" sldId="262"/>
            <ac:picMk id="3" creationId="{9CD2BD14-258F-93E3-7B6A-A974DF726ABE}"/>
          </ac:picMkLst>
        </pc:picChg>
      </pc:sldChg>
      <pc:sldChg chg="modSp new">
        <pc:chgData name="Fisher, Cy Mitchell" userId="S::cmf6139@psu.edu::ec6879a3-49d0-4c07-9da0-f3025d8f0e9d" providerId="AD" clId="Web-{9090C087-4A63-6E62-2A57-6ED790BDCB8F}" dt="2023-08-06T23:37:05.193" v="298" actId="20577"/>
        <pc:sldMkLst>
          <pc:docMk/>
          <pc:sldMk cId="3931071074" sldId="264"/>
        </pc:sldMkLst>
        <pc:spChg chg="mod">
          <ac:chgData name="Fisher, Cy Mitchell" userId="S::cmf6139@psu.edu::ec6879a3-49d0-4c07-9da0-f3025d8f0e9d" providerId="AD" clId="Web-{9090C087-4A63-6E62-2A57-6ED790BDCB8F}" dt="2023-08-06T23:36:36.691" v="277" actId="20577"/>
          <ac:spMkLst>
            <pc:docMk/>
            <pc:sldMk cId="3931071074" sldId="264"/>
            <ac:spMk id="2" creationId="{DF99EA44-F77C-6D0F-12CB-A2ECCAA0667A}"/>
          </ac:spMkLst>
        </pc:spChg>
        <pc:spChg chg="mod">
          <ac:chgData name="Fisher, Cy Mitchell" userId="S::cmf6139@psu.edu::ec6879a3-49d0-4c07-9da0-f3025d8f0e9d" providerId="AD" clId="Web-{9090C087-4A63-6E62-2A57-6ED790BDCB8F}" dt="2023-08-06T23:37:05.193" v="298" actId="20577"/>
          <ac:spMkLst>
            <pc:docMk/>
            <pc:sldMk cId="3931071074" sldId="264"/>
            <ac:spMk id="3" creationId="{A5B03638-7A7C-5F71-94F1-3EA9F9DED90E}"/>
          </ac:spMkLst>
        </pc:spChg>
      </pc:sldChg>
      <pc:sldChg chg="addSp modSp new">
        <pc:chgData name="Fisher, Cy Mitchell" userId="S::cmf6139@psu.edu::ec6879a3-49d0-4c07-9da0-f3025d8f0e9d" providerId="AD" clId="Web-{9090C087-4A63-6E62-2A57-6ED790BDCB8F}" dt="2023-08-06T23:42:17.197" v="311" actId="20577"/>
        <pc:sldMkLst>
          <pc:docMk/>
          <pc:sldMk cId="3235921365" sldId="265"/>
        </pc:sldMkLst>
        <pc:spChg chg="mod">
          <ac:chgData name="Fisher, Cy Mitchell" userId="S::cmf6139@psu.edu::ec6879a3-49d0-4c07-9da0-f3025d8f0e9d" providerId="AD" clId="Web-{9090C087-4A63-6E62-2A57-6ED790BDCB8F}" dt="2023-08-06T23:15:05.557" v="179" actId="20577"/>
          <ac:spMkLst>
            <pc:docMk/>
            <pc:sldMk cId="3235921365" sldId="265"/>
            <ac:spMk id="2" creationId="{57B665AB-9D3F-57C5-13BA-4F1A6F12E247}"/>
          </ac:spMkLst>
        </pc:spChg>
        <pc:spChg chg="mod">
          <ac:chgData name="Fisher, Cy Mitchell" userId="S::cmf6139@psu.edu::ec6879a3-49d0-4c07-9da0-f3025d8f0e9d" providerId="AD" clId="Web-{9090C087-4A63-6E62-2A57-6ED790BDCB8F}" dt="2023-08-06T23:42:17.197" v="311" actId="20577"/>
          <ac:spMkLst>
            <pc:docMk/>
            <pc:sldMk cId="3235921365" sldId="265"/>
            <ac:spMk id="3" creationId="{BDA025E9-3EDE-E56A-5DD5-80F0350BCEA6}"/>
          </ac:spMkLst>
        </pc:spChg>
        <pc:picChg chg="add mod">
          <ac:chgData name="Fisher, Cy Mitchell" userId="S::cmf6139@psu.edu::ec6879a3-49d0-4c07-9da0-f3025d8f0e9d" providerId="AD" clId="Web-{9090C087-4A63-6E62-2A57-6ED790BDCB8F}" dt="2023-08-06T23:36:07.752" v="273" actId="14100"/>
          <ac:picMkLst>
            <pc:docMk/>
            <pc:sldMk cId="3235921365" sldId="265"/>
            <ac:picMk id="4" creationId="{E2922649-37A1-4B0A-F416-9188FD0BA041}"/>
          </ac:picMkLst>
        </pc:picChg>
      </pc:sldChg>
      <pc:sldChg chg="modSp new ord">
        <pc:chgData name="Fisher, Cy Mitchell" userId="S::cmf6139@psu.edu::ec6879a3-49d0-4c07-9da0-f3025d8f0e9d" providerId="AD" clId="Web-{9090C087-4A63-6E62-2A57-6ED790BDCB8F}" dt="2023-08-06T23:38:02.603" v="306" actId="20577"/>
        <pc:sldMkLst>
          <pc:docMk/>
          <pc:sldMk cId="2648972608" sldId="266"/>
        </pc:sldMkLst>
        <pc:spChg chg="mod">
          <ac:chgData name="Fisher, Cy Mitchell" userId="S::cmf6139@psu.edu::ec6879a3-49d0-4c07-9da0-f3025d8f0e9d" providerId="AD" clId="Web-{9090C087-4A63-6E62-2A57-6ED790BDCB8F}" dt="2023-08-06T23:38:02.603" v="306" actId="20577"/>
          <ac:spMkLst>
            <pc:docMk/>
            <pc:sldMk cId="2648972608" sldId="266"/>
            <ac:spMk id="2" creationId="{2011FA17-48C0-91CE-4C84-782DB12570A1}"/>
          </ac:spMkLst>
        </pc:spChg>
      </pc:sldChg>
      <pc:sldChg chg="new del">
        <pc:chgData name="Fisher, Cy Mitchell" userId="S::cmf6139@psu.edu::ec6879a3-49d0-4c07-9da0-f3025d8f0e9d" providerId="AD" clId="Web-{9090C087-4A63-6E62-2A57-6ED790BDCB8F}" dt="2023-08-06T23:37:54.946" v="300"/>
        <pc:sldMkLst>
          <pc:docMk/>
          <pc:sldMk cId="3236511182" sldId="266"/>
        </pc:sldMkLst>
      </pc:sldChg>
    </pc:docChg>
  </pc:docChgLst>
  <pc:docChgLst>
    <pc:chgData name="Geyer, Liam Frederick" userId="S::lfg5289@psu.edu::45348dc7-3a6a-4a54-b98d-87021b42e942" providerId="AD" clId="Web-{C5D11C7F-80F7-BC5E-8A60-42B2D3574442}"/>
    <pc:docChg chg="modSld">
      <pc:chgData name="Geyer, Liam Frederick" userId="S::lfg5289@psu.edu::45348dc7-3a6a-4a54-b98d-87021b42e942" providerId="AD" clId="Web-{C5D11C7F-80F7-BC5E-8A60-42B2D3574442}" dt="2023-10-29T19:04:00.912" v="1" actId="20577"/>
      <pc:docMkLst>
        <pc:docMk/>
      </pc:docMkLst>
      <pc:sldChg chg="modSp">
        <pc:chgData name="Geyer, Liam Frederick" userId="S::lfg5289@psu.edu::45348dc7-3a6a-4a54-b98d-87021b42e942" providerId="AD" clId="Web-{C5D11C7F-80F7-BC5E-8A60-42B2D3574442}" dt="2023-10-29T19:04:00.912" v="1" actId="20577"/>
        <pc:sldMkLst>
          <pc:docMk/>
          <pc:sldMk cId="658272292" sldId="261"/>
        </pc:sldMkLst>
        <pc:spChg chg="mod">
          <ac:chgData name="Geyer, Liam Frederick" userId="S::lfg5289@psu.edu::45348dc7-3a6a-4a54-b98d-87021b42e942" providerId="AD" clId="Web-{C5D11C7F-80F7-BC5E-8A60-42B2D3574442}" dt="2023-10-29T19:04:00.912" v="1" actId="20577"/>
          <ac:spMkLst>
            <pc:docMk/>
            <pc:sldMk cId="658272292" sldId="261"/>
            <ac:spMk id="237" creationId="{00000000-0000-0000-0000-000000000000}"/>
          </ac:spMkLst>
        </pc:spChg>
      </pc:sldChg>
    </pc:docChg>
  </pc:docChgLst>
  <pc:docChgLst>
    <pc:chgData name="Coward, Korbin Alexander" userId="S::kac6684@psu.edu::aa1a81ea-a0e3-49e3-bab6-7286af7a3478" providerId="AD" clId="Web-{CA5EB3D8-123C-90DD-19CD-194D0D11656F}"/>
    <pc:docChg chg="addSld modSld sldOrd">
      <pc:chgData name="Coward, Korbin Alexander" userId="S::kac6684@psu.edu::aa1a81ea-a0e3-49e3-bab6-7286af7a3478" providerId="AD" clId="Web-{CA5EB3D8-123C-90DD-19CD-194D0D11656F}" dt="2023-10-28T02:21:11.236" v="786" actId="20577"/>
      <pc:docMkLst>
        <pc:docMk/>
      </pc:docMkLst>
      <pc:sldChg chg="modSp">
        <pc:chgData name="Coward, Korbin Alexander" userId="S::kac6684@psu.edu::aa1a81ea-a0e3-49e3-bab6-7286af7a3478" providerId="AD" clId="Web-{CA5EB3D8-123C-90DD-19CD-194D0D11656F}" dt="2023-10-28T01:48:48.596" v="43" actId="20577"/>
        <pc:sldMkLst>
          <pc:docMk/>
          <pc:sldMk cId="0" sldId="258"/>
        </pc:sldMkLst>
        <pc:spChg chg="mod">
          <ac:chgData name="Coward, Korbin Alexander" userId="S::kac6684@psu.edu::aa1a81ea-a0e3-49e3-bab6-7286af7a3478" providerId="AD" clId="Web-{CA5EB3D8-123C-90DD-19CD-194D0D11656F}" dt="2023-10-28T01:48:48.596" v="43" actId="20577"/>
          <ac:spMkLst>
            <pc:docMk/>
            <pc:sldMk cId="0" sldId="258"/>
            <ac:spMk id="231" creationId="{00000000-0000-0000-0000-000000000000}"/>
          </ac:spMkLst>
        </pc:spChg>
      </pc:sldChg>
      <pc:sldChg chg="modSp">
        <pc:chgData name="Coward, Korbin Alexander" userId="S::kac6684@psu.edu::aa1a81ea-a0e3-49e3-bab6-7286af7a3478" providerId="AD" clId="Web-{CA5EB3D8-123C-90DD-19CD-194D0D11656F}" dt="2023-10-28T02:06:34.686" v="500" actId="20577"/>
        <pc:sldMkLst>
          <pc:docMk/>
          <pc:sldMk cId="0" sldId="259"/>
        </pc:sldMkLst>
        <pc:spChg chg="mod">
          <ac:chgData name="Coward, Korbin Alexander" userId="S::kac6684@psu.edu::aa1a81ea-a0e3-49e3-bab6-7286af7a3478" providerId="AD" clId="Web-{CA5EB3D8-123C-90DD-19CD-194D0D11656F}" dt="2023-10-28T02:00:26.500" v="234" actId="20577"/>
          <ac:spMkLst>
            <pc:docMk/>
            <pc:sldMk cId="0" sldId="259"/>
            <ac:spMk id="236" creationId="{00000000-0000-0000-0000-000000000000}"/>
          </ac:spMkLst>
        </pc:spChg>
        <pc:spChg chg="mod">
          <ac:chgData name="Coward, Korbin Alexander" userId="S::kac6684@psu.edu::aa1a81ea-a0e3-49e3-bab6-7286af7a3478" providerId="AD" clId="Web-{CA5EB3D8-123C-90DD-19CD-194D0D11656F}" dt="2023-10-28T02:06:34.686" v="500" actId="20577"/>
          <ac:spMkLst>
            <pc:docMk/>
            <pc:sldMk cId="0" sldId="259"/>
            <ac:spMk id="237" creationId="{00000000-0000-0000-0000-000000000000}"/>
          </ac:spMkLst>
        </pc:spChg>
      </pc:sldChg>
      <pc:sldChg chg="modSp ord">
        <pc:chgData name="Coward, Korbin Alexander" userId="S::kac6684@psu.edu::aa1a81ea-a0e3-49e3-bab6-7286af7a3478" providerId="AD" clId="Web-{CA5EB3D8-123C-90DD-19CD-194D0D11656F}" dt="2023-10-28T01:47:05.499" v="17" actId="20577"/>
        <pc:sldMkLst>
          <pc:docMk/>
          <pc:sldMk cId="658272292" sldId="261"/>
        </pc:sldMkLst>
        <pc:spChg chg="mod">
          <ac:chgData name="Coward, Korbin Alexander" userId="S::kac6684@psu.edu::aa1a81ea-a0e3-49e3-bab6-7286af7a3478" providerId="AD" clId="Web-{CA5EB3D8-123C-90DD-19CD-194D0D11656F}" dt="2023-10-28T01:47:05.499" v="17" actId="20577"/>
          <ac:spMkLst>
            <pc:docMk/>
            <pc:sldMk cId="658272292" sldId="261"/>
            <ac:spMk id="237" creationId="{00000000-0000-0000-0000-000000000000}"/>
          </ac:spMkLst>
        </pc:spChg>
      </pc:sldChg>
      <pc:sldChg chg="modSp">
        <pc:chgData name="Coward, Korbin Alexander" userId="S::kac6684@psu.edu::aa1a81ea-a0e3-49e3-bab6-7286af7a3478" providerId="AD" clId="Web-{CA5EB3D8-123C-90DD-19CD-194D0D11656F}" dt="2023-10-28T02:19:15.013" v="735" actId="20577"/>
        <pc:sldMkLst>
          <pc:docMk/>
          <pc:sldMk cId="3287741472" sldId="263"/>
        </pc:sldMkLst>
        <pc:spChg chg="mod">
          <ac:chgData name="Coward, Korbin Alexander" userId="S::kac6684@psu.edu::aa1a81ea-a0e3-49e3-bab6-7286af7a3478" providerId="AD" clId="Web-{CA5EB3D8-123C-90DD-19CD-194D0D11656F}" dt="2023-10-28T02:19:15.013" v="735" actId="20577"/>
          <ac:spMkLst>
            <pc:docMk/>
            <pc:sldMk cId="3287741472" sldId="263"/>
            <ac:spMk id="3" creationId="{00FE963C-E004-4ACF-9F50-FC5B7B4E6379}"/>
          </ac:spMkLst>
        </pc:spChg>
      </pc:sldChg>
      <pc:sldChg chg="modSp">
        <pc:chgData name="Coward, Korbin Alexander" userId="S::kac6684@psu.edu::aa1a81ea-a0e3-49e3-bab6-7286af7a3478" providerId="AD" clId="Web-{CA5EB3D8-123C-90DD-19CD-194D0D11656F}" dt="2023-10-28T01:52:11.058" v="116" actId="20577"/>
        <pc:sldMkLst>
          <pc:docMk/>
          <pc:sldMk cId="2648972608" sldId="266"/>
        </pc:sldMkLst>
        <pc:spChg chg="mod">
          <ac:chgData name="Coward, Korbin Alexander" userId="S::kac6684@psu.edu::aa1a81ea-a0e3-49e3-bab6-7286af7a3478" providerId="AD" clId="Web-{CA5EB3D8-123C-90DD-19CD-194D0D11656F}" dt="2023-10-28T01:52:11.058" v="116" actId="20577"/>
          <ac:spMkLst>
            <pc:docMk/>
            <pc:sldMk cId="2648972608" sldId="266"/>
            <ac:spMk id="3" creationId="{0CCD185C-00AA-73F7-5686-B32BC503E0C5}"/>
          </ac:spMkLst>
        </pc:spChg>
      </pc:sldChg>
      <pc:sldChg chg="modSp add replId">
        <pc:chgData name="Coward, Korbin Alexander" userId="S::kac6684@psu.edu::aa1a81ea-a0e3-49e3-bab6-7286af7a3478" providerId="AD" clId="Web-{CA5EB3D8-123C-90DD-19CD-194D0D11656F}" dt="2023-10-28T01:58:12.790" v="220" actId="20577"/>
        <pc:sldMkLst>
          <pc:docMk/>
          <pc:sldMk cId="869171841" sldId="267"/>
        </pc:sldMkLst>
        <pc:spChg chg="mod">
          <ac:chgData name="Coward, Korbin Alexander" userId="S::kac6684@psu.edu::aa1a81ea-a0e3-49e3-bab6-7286af7a3478" providerId="AD" clId="Web-{CA5EB3D8-123C-90DD-19CD-194D0D11656F}" dt="2023-10-28T01:52:25.121" v="122" actId="20577"/>
          <ac:spMkLst>
            <pc:docMk/>
            <pc:sldMk cId="869171841" sldId="267"/>
            <ac:spMk id="2" creationId="{2011FA17-48C0-91CE-4C84-782DB12570A1}"/>
          </ac:spMkLst>
        </pc:spChg>
        <pc:spChg chg="mod">
          <ac:chgData name="Coward, Korbin Alexander" userId="S::kac6684@psu.edu::aa1a81ea-a0e3-49e3-bab6-7286af7a3478" providerId="AD" clId="Web-{CA5EB3D8-123C-90DD-19CD-194D0D11656F}" dt="2023-10-28T01:58:12.790" v="220" actId="20577"/>
          <ac:spMkLst>
            <pc:docMk/>
            <pc:sldMk cId="869171841" sldId="267"/>
            <ac:spMk id="3" creationId="{0CCD185C-00AA-73F7-5686-B32BC503E0C5}"/>
          </ac:spMkLst>
        </pc:spChg>
      </pc:sldChg>
      <pc:sldChg chg="modSp add replId">
        <pc:chgData name="Coward, Korbin Alexander" userId="S::kac6684@psu.edu::aa1a81ea-a0e3-49e3-bab6-7286af7a3478" providerId="AD" clId="Web-{CA5EB3D8-123C-90DD-19CD-194D0D11656F}" dt="2023-10-28T02:17:01.430" v="633" actId="20577"/>
        <pc:sldMkLst>
          <pc:docMk/>
          <pc:sldMk cId="4024948322" sldId="268"/>
        </pc:sldMkLst>
        <pc:spChg chg="mod">
          <ac:chgData name="Coward, Korbin Alexander" userId="S::kac6684@psu.edu::aa1a81ea-a0e3-49e3-bab6-7286af7a3478" providerId="AD" clId="Web-{CA5EB3D8-123C-90DD-19CD-194D0D11656F}" dt="2023-10-28T02:10:57.181" v="587" actId="20577"/>
          <ac:spMkLst>
            <pc:docMk/>
            <pc:sldMk cId="4024948322" sldId="268"/>
            <ac:spMk id="236" creationId="{00000000-0000-0000-0000-000000000000}"/>
          </ac:spMkLst>
        </pc:spChg>
        <pc:spChg chg="mod">
          <ac:chgData name="Coward, Korbin Alexander" userId="S::kac6684@psu.edu::aa1a81ea-a0e3-49e3-bab6-7286af7a3478" providerId="AD" clId="Web-{CA5EB3D8-123C-90DD-19CD-194D0D11656F}" dt="2023-10-28T02:17:01.430" v="633" actId="20577"/>
          <ac:spMkLst>
            <pc:docMk/>
            <pc:sldMk cId="4024948322" sldId="268"/>
            <ac:spMk id="237" creationId="{00000000-0000-0000-0000-000000000000}"/>
          </ac:spMkLst>
        </pc:spChg>
      </pc:sldChg>
      <pc:sldChg chg="modSp new">
        <pc:chgData name="Coward, Korbin Alexander" userId="S::kac6684@psu.edu::aa1a81ea-a0e3-49e3-bab6-7286af7a3478" providerId="AD" clId="Web-{CA5EB3D8-123C-90DD-19CD-194D0D11656F}" dt="2023-10-28T02:21:11.236" v="786" actId="20577"/>
        <pc:sldMkLst>
          <pc:docMk/>
          <pc:sldMk cId="1259218279" sldId="269"/>
        </pc:sldMkLst>
        <pc:spChg chg="mod">
          <ac:chgData name="Coward, Korbin Alexander" userId="S::kac6684@psu.edu::aa1a81ea-a0e3-49e3-bab6-7286af7a3478" providerId="AD" clId="Web-{CA5EB3D8-123C-90DD-19CD-194D0D11656F}" dt="2023-10-28T02:20:10.046" v="742" actId="20577"/>
          <ac:spMkLst>
            <pc:docMk/>
            <pc:sldMk cId="1259218279" sldId="269"/>
            <ac:spMk id="2" creationId="{D030F391-8327-BA91-9610-C57ED9173FE1}"/>
          </ac:spMkLst>
        </pc:spChg>
        <pc:spChg chg="mod">
          <ac:chgData name="Coward, Korbin Alexander" userId="S::kac6684@psu.edu::aa1a81ea-a0e3-49e3-bab6-7286af7a3478" providerId="AD" clId="Web-{CA5EB3D8-123C-90DD-19CD-194D0D11656F}" dt="2023-10-28T02:21:11.236" v="786" actId="20577"/>
          <ac:spMkLst>
            <pc:docMk/>
            <pc:sldMk cId="1259218279" sldId="269"/>
            <ac:spMk id="3" creationId="{2AF90FEF-8A23-D306-8B9B-317DEAF0AC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f1697cb270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f1697cb27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26cea90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26cea90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266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b99132ff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b99132ff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26cea90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26cea90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26cea90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26cea90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954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26cea90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26cea90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152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rgbClr val="FFFFFF"/>
                </a:gs>
                <a:gs pos="100000">
                  <a:srgbClr val="BEBEBE"/>
                </a:gs>
              </a:gsLst>
              <a:lin ang="5400012"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Google Shape;25;p2"/>
          <p:cNvPicPr preferRelativeResize="0"/>
          <p:nvPr/>
        </p:nvPicPr>
        <p:blipFill>
          <a:blip r:embed="rId2">
            <a:alphaModFix/>
          </a:blip>
          <a:stretch>
            <a:fillRect/>
          </a:stretch>
        </p:blipFill>
        <p:spPr>
          <a:xfrm>
            <a:off x="260426" y="1872654"/>
            <a:ext cx="1354638" cy="13981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87"/>
        <p:cNvGrpSpPr/>
        <p:nvPr/>
      </p:nvGrpSpPr>
      <p:grpSpPr>
        <a:xfrm>
          <a:off x="0" y="0"/>
          <a:ext cx="0" cy="0"/>
          <a:chOff x="0" y="0"/>
          <a:chExt cx="0" cy="0"/>
        </a:xfrm>
      </p:grpSpPr>
      <p:sp>
        <p:nvSpPr>
          <p:cNvPr id="188" name="Google Shape;188;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91"/>
        <p:cNvGrpSpPr/>
        <p:nvPr/>
      </p:nvGrpSpPr>
      <p:grpSpPr>
        <a:xfrm>
          <a:off x="0" y="0"/>
          <a:ext cx="0" cy="0"/>
          <a:chOff x="0" y="0"/>
          <a:chExt cx="0" cy="0"/>
        </a:xfrm>
      </p:grpSpPr>
      <p:sp>
        <p:nvSpPr>
          <p:cNvPr id="192" name="Google Shape;192;p12"/>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3" name="Google Shape;193;p12"/>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4" name="Google Shape;194;p12"/>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195"/>
        <p:cNvGrpSpPr/>
        <p:nvPr/>
      </p:nvGrpSpPr>
      <p:grpSpPr>
        <a:xfrm>
          <a:off x="0" y="0"/>
          <a:ext cx="0" cy="0"/>
          <a:chOff x="0" y="0"/>
          <a:chExt cx="0" cy="0"/>
        </a:xfrm>
      </p:grpSpPr>
      <p:sp>
        <p:nvSpPr>
          <p:cNvPr id="196" name="Google Shape;196;p13"/>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13"/>
          <p:cNvGrpSpPr/>
          <p:nvPr/>
        </p:nvGrpSpPr>
        <p:grpSpPr>
          <a:xfrm>
            <a:off x="0" y="490"/>
            <a:ext cx="5153705" cy="5134399"/>
            <a:chOff x="0" y="75"/>
            <a:chExt cx="5153705" cy="5152950"/>
          </a:xfrm>
        </p:grpSpPr>
        <p:sp>
          <p:nvSpPr>
            <p:cNvPr id="198" name="Google Shape;198;p13"/>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13"/>
          <p:cNvSpPr txBox="1">
            <a:spLocks noGrp="1"/>
          </p:cNvSpPr>
          <p:nvPr>
            <p:ph type="ctrTitle"/>
          </p:nvPr>
        </p:nvSpPr>
        <p:spPr>
          <a:xfrm>
            <a:off x="3537150" y="1578400"/>
            <a:ext cx="5017500" cy="15789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03" name="Google Shape;203;p13"/>
          <p:cNvSpPr txBox="1">
            <a:spLocks noGrp="1"/>
          </p:cNvSpPr>
          <p:nvPr>
            <p:ph type="subTitle" idx="1"/>
          </p:nvPr>
        </p:nvSpPr>
        <p:spPr>
          <a:xfrm>
            <a:off x="5083950" y="3924925"/>
            <a:ext cx="3470700" cy="506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204" name="Google Shape;204;p13"/>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4">
  <p:cSld name="TITLE_4">
    <p:bg>
      <p:bgPr>
        <a:solidFill>
          <a:schemeClr val="dk1"/>
        </a:solidFill>
        <a:effectLst/>
      </p:bgPr>
    </p:bg>
    <p:spTree>
      <p:nvGrpSpPr>
        <p:cNvPr id="1" name="Shape 205"/>
        <p:cNvGrpSpPr/>
        <p:nvPr/>
      </p:nvGrpSpPr>
      <p:grpSpPr>
        <a:xfrm>
          <a:off x="0" y="0"/>
          <a:ext cx="0" cy="0"/>
          <a:chOff x="0" y="0"/>
          <a:chExt cx="0" cy="0"/>
        </a:xfrm>
      </p:grpSpPr>
      <p:cxnSp>
        <p:nvCxnSpPr>
          <p:cNvPr id="206" name="Google Shape;206;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07" name="Google Shape;207;p14"/>
          <p:cNvSpPr txBox="1">
            <a:spLocks noGrp="1"/>
          </p:cNvSpPr>
          <p:nvPr>
            <p:ph type="ctrTitle"/>
          </p:nvPr>
        </p:nvSpPr>
        <p:spPr>
          <a:xfrm>
            <a:off x="510450" y="1257300"/>
            <a:ext cx="8123100" cy="15885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208" name="Google Shape;208;p14"/>
          <p:cNvSpPr txBox="1">
            <a:spLocks noGrp="1"/>
          </p:cNvSpPr>
          <p:nvPr>
            <p:ph type="subTitle" idx="1"/>
          </p:nvPr>
        </p:nvSpPr>
        <p:spPr>
          <a:xfrm>
            <a:off x="510450" y="3182313"/>
            <a:ext cx="8123100" cy="630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209" name="Google Shape;209;p14"/>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_5">
  <p:cSld name="TITLE_5">
    <p:spTree>
      <p:nvGrpSpPr>
        <p:cNvPr id="1" name="Shape 210"/>
        <p:cNvGrpSpPr/>
        <p:nvPr/>
      </p:nvGrpSpPr>
      <p:grpSpPr>
        <a:xfrm>
          <a:off x="0" y="0"/>
          <a:ext cx="0" cy="0"/>
          <a:chOff x="0" y="0"/>
          <a:chExt cx="0" cy="0"/>
        </a:xfrm>
      </p:grpSpPr>
      <p:sp>
        <p:nvSpPr>
          <p:cNvPr id="211" name="Google Shape;211;p15"/>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2" name="Google Shape;212;p15"/>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3" name="Google Shape;213;p15"/>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6"/>
        <p:cNvGrpSpPr/>
        <p:nvPr/>
      </p:nvGrpSpPr>
      <p:grpSpPr>
        <a:xfrm>
          <a:off x="0" y="0"/>
          <a:ext cx="0" cy="0"/>
          <a:chOff x="0" y="0"/>
          <a:chExt cx="0" cy="0"/>
        </a:xfrm>
      </p:grpSpPr>
      <p:grpSp>
        <p:nvGrpSpPr>
          <p:cNvPr id="27" name="Google Shape;27;p3"/>
          <p:cNvGrpSpPr/>
          <p:nvPr/>
        </p:nvGrpSpPr>
        <p:grpSpPr>
          <a:xfrm>
            <a:off x="0" y="0"/>
            <a:ext cx="9144014" cy="5143473"/>
            <a:chOff x="0" y="0"/>
            <a:chExt cx="9144014" cy="5143473"/>
          </a:xfrm>
        </p:grpSpPr>
        <p:sp>
          <p:nvSpPr>
            <p:cNvPr id="28" name="Google Shape;28;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rgbClr val="FFFFFF"/>
                </a:gs>
                <a:gs pos="100000">
                  <a:srgbClr val="BEBEBE"/>
                </a:gs>
              </a:gsLst>
              <a:lin ang="5400012"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 name="Google Shape;47;p3"/>
          <p:cNvPicPr preferRelativeResize="0"/>
          <p:nvPr/>
        </p:nvPicPr>
        <p:blipFill rotWithShape="1">
          <a:blip r:embed="rId2">
            <a:alphaModFix/>
          </a:blip>
          <a:srcRect l="2930" r="-2929"/>
          <a:stretch/>
        </p:blipFill>
        <p:spPr>
          <a:xfrm>
            <a:off x="610247" y="2013363"/>
            <a:ext cx="1082000" cy="11167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8"/>
        <p:cNvGrpSpPr/>
        <p:nvPr/>
      </p:nvGrpSpPr>
      <p:grpSpPr>
        <a:xfrm>
          <a:off x="0" y="0"/>
          <a:ext cx="0" cy="0"/>
          <a:chOff x="0" y="0"/>
          <a:chExt cx="0" cy="0"/>
        </a:xfrm>
      </p:grpSpPr>
      <p:grpSp>
        <p:nvGrpSpPr>
          <p:cNvPr id="49" name="Google Shape;49;p4"/>
          <p:cNvGrpSpPr/>
          <p:nvPr/>
        </p:nvGrpSpPr>
        <p:grpSpPr>
          <a:xfrm>
            <a:off x="-16" y="0"/>
            <a:ext cx="9144053" cy="5143497"/>
            <a:chOff x="-16" y="0"/>
            <a:chExt cx="9144053" cy="5143497"/>
          </a:xfrm>
        </p:grpSpPr>
        <p:sp>
          <p:nvSpPr>
            <p:cNvPr id="50" name="Google Shape;50;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4" name="Google Shape;64;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4282319" y="-4"/>
            <a:ext cx="579363" cy="1204159"/>
            <a:chOff x="3895357" y="418479"/>
            <a:chExt cx="264900" cy="550573"/>
          </a:xfrm>
        </p:grpSpPr>
        <p:sp>
          <p:nvSpPr>
            <p:cNvPr id="66" name="Google Shape;66;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9"/>
        <p:cNvGrpSpPr/>
        <p:nvPr/>
      </p:nvGrpSpPr>
      <p:grpSpPr>
        <a:xfrm>
          <a:off x="0" y="0"/>
          <a:ext cx="0" cy="0"/>
          <a:chOff x="0" y="0"/>
          <a:chExt cx="0" cy="0"/>
        </a:xfrm>
      </p:grpSpPr>
      <p:grpSp>
        <p:nvGrpSpPr>
          <p:cNvPr id="70" name="Google Shape;70;p5"/>
          <p:cNvGrpSpPr/>
          <p:nvPr/>
        </p:nvGrpSpPr>
        <p:grpSpPr>
          <a:xfrm>
            <a:off x="-810675" y="-426900"/>
            <a:ext cx="10698341" cy="6304182"/>
            <a:chOff x="-810675" y="-426900"/>
            <a:chExt cx="10698341" cy="6304182"/>
          </a:xfrm>
        </p:grpSpPr>
        <p:sp>
          <p:nvSpPr>
            <p:cNvPr id="71" name="Google Shape;71;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6906284" y="-42690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810675" y="40758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764" y="3249787"/>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936255" y="25898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7020996" y="2293154"/>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grpSp>
        <p:nvGrpSpPr>
          <p:cNvPr id="84" name="Google Shape;84;p5"/>
          <p:cNvGrpSpPr/>
          <p:nvPr/>
        </p:nvGrpSpPr>
        <p:grpSpPr>
          <a:xfrm>
            <a:off x="2" y="870200"/>
            <a:ext cx="1055444" cy="306027"/>
            <a:chOff x="-429922" y="847489"/>
            <a:chExt cx="1211622" cy="351311"/>
          </a:xfrm>
        </p:grpSpPr>
        <p:sp>
          <p:nvSpPr>
            <p:cNvPr id="85" name="Google Shape;85;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rot="-5400000">
              <a:off x="453950" y="871050"/>
              <a:ext cx="351300" cy="304200"/>
            </a:xfrm>
            <a:prstGeom prst="hexagon">
              <a:avLst>
                <a:gd name="adj" fmla="val 25000"/>
                <a:gd name="vf" fmla="val 115470"/>
              </a:avLst>
            </a:prstGeom>
            <a:gradFill>
              <a:gsLst>
                <a:gs pos="0">
                  <a:srgbClr val="FFFFFF"/>
                </a:gs>
                <a:gs pos="100000">
                  <a:srgbClr val="BEBEBE"/>
                </a:gs>
              </a:gsLst>
              <a:lin ang="5400012"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 name="Google Shape;87;p5"/>
          <p:cNvPicPr preferRelativeResize="0"/>
          <p:nvPr/>
        </p:nvPicPr>
        <p:blipFill>
          <a:blip r:embed="rId2">
            <a:alphaModFix/>
          </a:blip>
          <a:stretch>
            <a:fillRect/>
          </a:stretch>
        </p:blipFill>
        <p:spPr>
          <a:xfrm>
            <a:off x="742632" y="854457"/>
            <a:ext cx="340369" cy="351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9" name="Google Shape;109;p6"/>
          <p:cNvPicPr preferRelativeResize="0"/>
          <p:nvPr/>
        </p:nvPicPr>
        <p:blipFill>
          <a:blip r:embed="rId2">
            <a:alphaModFix/>
          </a:blip>
          <a:stretch>
            <a:fillRect/>
          </a:stretch>
        </p:blipFill>
        <p:spPr>
          <a:xfrm>
            <a:off x="740843" y="855509"/>
            <a:ext cx="340369" cy="3513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10"/>
        <p:cNvGrpSpPr/>
        <p:nvPr/>
      </p:nvGrpSpPr>
      <p:grpSpPr>
        <a:xfrm>
          <a:off x="0" y="0"/>
          <a:ext cx="0" cy="0"/>
          <a:chOff x="0" y="0"/>
          <a:chExt cx="0" cy="0"/>
        </a:xfrm>
      </p:grpSpPr>
      <p:grpSp>
        <p:nvGrpSpPr>
          <p:cNvPr id="111" name="Google Shape;111;p7"/>
          <p:cNvGrpSpPr/>
          <p:nvPr/>
        </p:nvGrpSpPr>
        <p:grpSpPr>
          <a:xfrm>
            <a:off x="-142875" y="-641900"/>
            <a:ext cx="10067541" cy="6735582"/>
            <a:chOff x="-142875" y="-641900"/>
            <a:chExt cx="10067541" cy="6735582"/>
          </a:xfrm>
        </p:grpSpPr>
        <p:sp>
          <p:nvSpPr>
            <p:cNvPr id="112" name="Google Shape;112;p7"/>
            <p:cNvSpPr/>
            <p:nvPr/>
          </p:nvSpPr>
          <p:spPr>
            <a:xfrm>
              <a:off x="8355385" y="7656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6943284" y="-64190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42875" y="42922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2" name="Google Shape;122;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3" name="Google Shape;123;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4" name="Google Shape;124;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6" name="Google Shape;126;p7"/>
          <p:cNvGrpSpPr/>
          <p:nvPr/>
        </p:nvGrpSpPr>
        <p:grpSpPr>
          <a:xfrm>
            <a:off x="2" y="870200"/>
            <a:ext cx="1055444" cy="306027"/>
            <a:chOff x="-429922" y="847489"/>
            <a:chExt cx="1211622" cy="351311"/>
          </a:xfrm>
        </p:grpSpPr>
        <p:sp>
          <p:nvSpPr>
            <p:cNvPr id="127" name="Google Shape;127;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rot="-5400000">
              <a:off x="453950" y="871050"/>
              <a:ext cx="351300" cy="304200"/>
            </a:xfrm>
            <a:prstGeom prst="hexagon">
              <a:avLst>
                <a:gd name="adj" fmla="val 25000"/>
                <a:gd name="vf" fmla="val 115470"/>
              </a:avLst>
            </a:prstGeom>
            <a:gradFill>
              <a:gsLst>
                <a:gs pos="0">
                  <a:srgbClr val="FFFFFF"/>
                </a:gs>
                <a:gs pos="100000">
                  <a:srgbClr val="BEBEBE"/>
                </a:gs>
              </a:gsLst>
              <a:lin ang="5400012"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9" name="Google Shape;129;p7"/>
          <p:cNvPicPr preferRelativeResize="0"/>
          <p:nvPr/>
        </p:nvPicPr>
        <p:blipFill>
          <a:blip r:embed="rId2">
            <a:alphaModFix/>
          </a:blip>
          <a:stretch>
            <a:fillRect/>
          </a:stretch>
        </p:blipFill>
        <p:spPr>
          <a:xfrm>
            <a:off x="742635" y="855509"/>
            <a:ext cx="340369" cy="351300"/>
          </a:xfrm>
          <a:prstGeom prst="rect">
            <a:avLst/>
          </a:prstGeom>
          <a:noFill/>
          <a:ln>
            <a:noFill/>
          </a:ln>
        </p:spPr>
      </p:pic>
      <p:sp>
        <p:nvSpPr>
          <p:cNvPr id="130" name="Google Shape;130;p7"/>
          <p:cNvSpPr/>
          <p:nvPr/>
        </p:nvSpPr>
        <p:spPr>
          <a:xfrm rot="5400000">
            <a:off x="7974375" y="3216475"/>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rot="10800000">
            <a:off x="5295900" y="4008325"/>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5" name="Google Shape;135;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36" name="Google Shape;136;p8"/>
          <p:cNvGrpSpPr/>
          <p:nvPr/>
        </p:nvGrpSpPr>
        <p:grpSpPr>
          <a:xfrm>
            <a:off x="2" y="870200"/>
            <a:ext cx="1055444" cy="306027"/>
            <a:chOff x="-429922" y="847489"/>
            <a:chExt cx="1211622" cy="351311"/>
          </a:xfrm>
        </p:grpSpPr>
        <p:sp>
          <p:nvSpPr>
            <p:cNvPr id="137" name="Google Shape;137;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8"/>
          <p:cNvGrpSpPr/>
          <p:nvPr/>
        </p:nvGrpSpPr>
        <p:grpSpPr>
          <a:xfrm>
            <a:off x="-440275" y="-95812"/>
            <a:ext cx="10339041" cy="5833303"/>
            <a:chOff x="-440275" y="-95812"/>
            <a:chExt cx="10339041" cy="5833303"/>
          </a:xfrm>
        </p:grpSpPr>
        <p:sp>
          <p:nvSpPr>
            <p:cNvPr id="140" name="Google Shape;140;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6917384" y="-9581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440275" y="35866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871611" y="4800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9" name="Google Shape;149;p8"/>
          <p:cNvPicPr preferRelativeResize="0"/>
          <p:nvPr/>
        </p:nvPicPr>
        <p:blipFill>
          <a:blip r:embed="rId2">
            <a:alphaModFix/>
          </a:blip>
          <a:stretch>
            <a:fillRect/>
          </a:stretch>
        </p:blipFill>
        <p:spPr>
          <a:xfrm>
            <a:off x="740843" y="855509"/>
            <a:ext cx="340369" cy="3513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endParaRPr/>
          </a:p>
        </p:txBody>
      </p:sp>
      <p:grpSp>
        <p:nvGrpSpPr>
          <p:cNvPr id="167" name="Google Shape;167;p9"/>
          <p:cNvGrpSpPr/>
          <p:nvPr/>
        </p:nvGrpSpPr>
        <p:grpSpPr>
          <a:xfrm>
            <a:off x="1" y="4635437"/>
            <a:ext cx="731345" cy="306027"/>
            <a:chOff x="-57865" y="847489"/>
            <a:chExt cx="839565" cy="351311"/>
          </a:xfrm>
        </p:grpSpPr>
        <p:sp>
          <p:nvSpPr>
            <p:cNvPr id="168" name="Google Shape;168;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0" name="Google Shape;170;p9"/>
          <p:cNvPicPr preferRelativeResize="0"/>
          <p:nvPr/>
        </p:nvPicPr>
        <p:blipFill>
          <a:blip r:embed="rId2">
            <a:alphaModFix/>
          </a:blip>
          <a:stretch>
            <a:fillRect/>
          </a:stretch>
        </p:blipFill>
        <p:spPr>
          <a:xfrm>
            <a:off x="421125" y="4612784"/>
            <a:ext cx="340369" cy="351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grpSp>
        <p:nvGrpSpPr>
          <p:cNvPr id="172" name="Google Shape;172;p10"/>
          <p:cNvGrpSpPr/>
          <p:nvPr/>
        </p:nvGrpSpPr>
        <p:grpSpPr>
          <a:xfrm>
            <a:off x="0" y="0"/>
            <a:ext cx="9144036" cy="5143497"/>
            <a:chOff x="0" y="0"/>
            <a:chExt cx="9144036" cy="5143497"/>
          </a:xfrm>
        </p:grpSpPr>
        <p:sp>
          <p:nvSpPr>
            <p:cNvPr id="173" name="Google Shape;173;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ahrefs.com/blog/google-advanced-search-operator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Competitive Cyber Security Organization</a:t>
            </a:r>
            <a:endParaRPr/>
          </a:p>
        </p:txBody>
      </p:sp>
      <p:sp>
        <p:nvSpPr>
          <p:cNvPr id="219" name="Google Shape;219;p16"/>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indent="0"/>
            <a:r>
              <a:rPr lang="en"/>
              <a:t>General - OSINT</a:t>
            </a:r>
            <a:endParaRPr lang="en-US"/>
          </a:p>
          <a:p>
            <a:pPr marL="0" lvl="0" indent="0" algn="l" rtl="0">
              <a:spcBef>
                <a:spcPts val="600"/>
              </a:spcBef>
              <a:spcAft>
                <a:spcPts val="600"/>
              </a:spcAft>
              <a:buNone/>
            </a:pPr>
            <a:endParaRPr/>
          </a:p>
        </p:txBody>
      </p:sp>
      <p:sp>
        <p:nvSpPr>
          <p:cNvPr id="220" name="Google Shape;220;p16"/>
          <p:cNvSpPr txBox="1">
            <a:spLocks noGrp="1"/>
          </p:cNvSpPr>
          <p:nvPr>
            <p:ph type="subTitle" idx="1"/>
          </p:nvPr>
        </p:nvSpPr>
        <p:spPr>
          <a:xfrm>
            <a:off x="0" y="4930495"/>
            <a:ext cx="6634200" cy="213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000"/>
              <a:t>By attending today’s meeting you acknowledge that you may be photographed or recorded for club use</a:t>
            </a:r>
            <a:endParaRPr sz="1000"/>
          </a:p>
          <a:p>
            <a:pPr marL="0" lvl="0" indent="0" algn="l" rtl="0">
              <a:spcBef>
                <a:spcPts val="600"/>
              </a:spcBef>
              <a:spcAft>
                <a:spcPts val="600"/>
              </a:spcAft>
              <a:buNone/>
            </a:pPr>
            <a:endParaRPr sz="1000"/>
          </a:p>
        </p:txBody>
      </p:sp>
      <p:pic>
        <p:nvPicPr>
          <p:cNvPr id="2" name="Picture 1" descr="Презентация PowerPoint">
            <a:extLst>
              <a:ext uri="{FF2B5EF4-FFF2-40B4-BE49-F238E27FC236}">
                <a16:creationId xmlns:a16="http://schemas.microsoft.com/office/drawing/2014/main" id="{707D818E-45DB-E93E-9D66-5DE1D13DD56A}"/>
              </a:ext>
            </a:extLst>
          </p:cNvPr>
          <p:cNvPicPr>
            <a:picLocks noChangeAspect="1"/>
          </p:cNvPicPr>
          <p:nvPr/>
        </p:nvPicPr>
        <p:blipFill>
          <a:blip r:embed="rId3"/>
          <a:stretch>
            <a:fillRect/>
          </a:stretch>
        </p:blipFill>
        <p:spPr>
          <a:xfrm>
            <a:off x="7009681" y="2999027"/>
            <a:ext cx="2133600" cy="2143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r>
              <a:rPr lang="en"/>
              <a:t>Shodan</a:t>
            </a:r>
            <a:endParaRPr lang="en-US"/>
          </a:p>
        </p:txBody>
      </p:sp>
      <p:sp>
        <p:nvSpPr>
          <p:cNvPr id="237" name="Google Shape;237;p19"/>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r>
              <a:rPr lang="en"/>
              <a:t>Search engine that indexes the internet</a:t>
            </a:r>
          </a:p>
          <a:p>
            <a:r>
              <a:rPr lang="en"/>
              <a:t>Account needed to use filters, has restrictions on amount of searches per day</a:t>
            </a:r>
          </a:p>
          <a:p>
            <a:endParaRPr lang="en"/>
          </a:p>
          <a:p>
            <a:pPr marL="114300" indent="0">
              <a:buNone/>
            </a:pPr>
            <a:endParaRPr lang="en"/>
          </a:p>
        </p:txBody>
      </p:sp>
      <p:pic>
        <p:nvPicPr>
          <p:cNvPr id="2" name="Picture 2" descr="File:Shodan logo.webp - Wikimedia Commons">
            <a:extLst>
              <a:ext uri="{FF2B5EF4-FFF2-40B4-BE49-F238E27FC236}">
                <a16:creationId xmlns:a16="http://schemas.microsoft.com/office/drawing/2014/main" id="{A42A811B-63B8-9ADE-2254-6E6543205DE8}"/>
              </a:ext>
            </a:extLst>
          </p:cNvPr>
          <p:cNvPicPr>
            <a:picLocks noChangeAspect="1"/>
          </p:cNvPicPr>
          <p:nvPr/>
        </p:nvPicPr>
        <p:blipFill>
          <a:blip r:embed="rId3"/>
          <a:stretch>
            <a:fillRect/>
          </a:stretch>
        </p:blipFill>
        <p:spPr>
          <a:xfrm>
            <a:off x="2788445" y="731733"/>
            <a:ext cx="1481136" cy="44153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3619F4E-A378-934F-05F3-29FB90719A5B}"/>
              </a:ext>
            </a:extLst>
          </p:cNvPr>
          <p:cNvPicPr>
            <a:picLocks noChangeAspect="1"/>
          </p:cNvPicPr>
          <p:nvPr/>
        </p:nvPicPr>
        <p:blipFill>
          <a:blip r:embed="rId4"/>
          <a:stretch>
            <a:fillRect/>
          </a:stretch>
        </p:blipFill>
        <p:spPr>
          <a:xfrm>
            <a:off x="1293019" y="2574795"/>
            <a:ext cx="5093493" cy="2172753"/>
          </a:xfrm>
          <a:prstGeom prst="rect">
            <a:avLst/>
          </a:prstGeom>
        </p:spPr>
      </p:pic>
    </p:spTree>
    <p:extLst>
      <p:ext uri="{BB962C8B-B14F-4D97-AF65-F5344CB8AC3E}">
        <p14:creationId xmlns:p14="http://schemas.microsoft.com/office/powerpoint/2010/main" val="160000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65AB-9D3F-57C5-13BA-4F1A6F12E247}"/>
              </a:ext>
            </a:extLst>
          </p:cNvPr>
          <p:cNvSpPr>
            <a:spLocks noGrp="1"/>
          </p:cNvSpPr>
          <p:nvPr>
            <p:ph type="title"/>
          </p:nvPr>
        </p:nvSpPr>
        <p:spPr/>
        <p:txBody>
          <a:bodyPr/>
          <a:lstStyle/>
          <a:p>
            <a:r>
              <a:rPr lang="en-US"/>
              <a:t>Google Dorking</a:t>
            </a:r>
          </a:p>
        </p:txBody>
      </p:sp>
      <p:sp>
        <p:nvSpPr>
          <p:cNvPr id="3" name="Text Placeholder 2">
            <a:extLst>
              <a:ext uri="{FF2B5EF4-FFF2-40B4-BE49-F238E27FC236}">
                <a16:creationId xmlns:a16="http://schemas.microsoft.com/office/drawing/2014/main" id="{BDA025E9-3EDE-E56A-5DD5-80F0350BCEA6}"/>
              </a:ext>
            </a:extLst>
          </p:cNvPr>
          <p:cNvSpPr>
            <a:spLocks noGrp="1"/>
          </p:cNvSpPr>
          <p:nvPr>
            <p:ph type="body" idx="1"/>
          </p:nvPr>
        </p:nvSpPr>
        <p:spPr/>
        <p:txBody>
          <a:bodyPr/>
          <a:lstStyle/>
          <a:p>
            <a:r>
              <a:rPr lang="en-US"/>
              <a:t>Operators include site:, </a:t>
            </a:r>
            <a:r>
              <a:rPr lang="en-US" err="1"/>
              <a:t>inurl</a:t>
            </a:r>
            <a:r>
              <a:rPr lang="en-US"/>
              <a:t>:, intext:, etc.</a:t>
            </a:r>
          </a:p>
          <a:p>
            <a:r>
              <a:rPr lang="en-US"/>
              <a:t>Use quotation marks to only get results including exact quotation</a:t>
            </a:r>
          </a:p>
          <a:p>
            <a:r>
              <a:rPr lang="en-US">
                <a:hlinkClick r:id="rId2"/>
              </a:rPr>
              <a:t>https://ahrefs.com/blog/google-advanced-search-operators/</a:t>
            </a:r>
          </a:p>
          <a:p>
            <a:r>
              <a:rPr lang="en-US"/>
              <a:t>https://www.exploit-db.com/google-hacking-database</a:t>
            </a:r>
          </a:p>
        </p:txBody>
      </p:sp>
      <p:pic>
        <p:nvPicPr>
          <p:cNvPr id="4" name="Picture 4" descr="Google Logo and symbol, meaning, history, PNG, brand">
            <a:extLst>
              <a:ext uri="{FF2B5EF4-FFF2-40B4-BE49-F238E27FC236}">
                <a16:creationId xmlns:a16="http://schemas.microsoft.com/office/drawing/2014/main" id="{E2922649-37A1-4B0A-F416-9188FD0BA041}"/>
              </a:ext>
            </a:extLst>
          </p:cNvPr>
          <p:cNvPicPr>
            <a:picLocks noChangeAspect="1"/>
          </p:cNvPicPr>
          <p:nvPr/>
        </p:nvPicPr>
        <p:blipFill>
          <a:blip r:embed="rId3"/>
          <a:stretch>
            <a:fillRect/>
          </a:stretch>
        </p:blipFill>
        <p:spPr>
          <a:xfrm>
            <a:off x="3781425" y="600075"/>
            <a:ext cx="1419225" cy="766763"/>
          </a:xfrm>
          <a:prstGeom prst="rect">
            <a:avLst/>
          </a:prstGeom>
        </p:spPr>
      </p:pic>
    </p:spTree>
    <p:extLst>
      <p:ext uri="{BB962C8B-B14F-4D97-AF65-F5344CB8AC3E}">
        <p14:creationId xmlns:p14="http://schemas.microsoft.com/office/powerpoint/2010/main" val="323592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38CA-907B-6E0C-5D60-DE26164B82EA}"/>
              </a:ext>
            </a:extLst>
          </p:cNvPr>
          <p:cNvSpPr>
            <a:spLocks noGrp="1"/>
          </p:cNvSpPr>
          <p:nvPr>
            <p:ph type="title"/>
          </p:nvPr>
        </p:nvSpPr>
        <p:spPr/>
        <p:txBody>
          <a:bodyPr/>
          <a:lstStyle/>
          <a:p>
            <a:br>
              <a:rPr lang="en-US"/>
            </a:br>
            <a:endParaRPr lang="en-US"/>
          </a:p>
        </p:txBody>
      </p:sp>
      <p:sp>
        <p:nvSpPr>
          <p:cNvPr id="3" name="Text Placeholder 2">
            <a:extLst>
              <a:ext uri="{FF2B5EF4-FFF2-40B4-BE49-F238E27FC236}">
                <a16:creationId xmlns:a16="http://schemas.microsoft.com/office/drawing/2014/main" id="{E583CC0A-781B-E3E1-5EAF-DEA98D3EA77C}"/>
              </a:ext>
            </a:extLst>
          </p:cNvPr>
          <p:cNvSpPr>
            <a:spLocks noGrp="1"/>
          </p:cNvSpPr>
          <p:nvPr>
            <p:ph type="body" idx="1"/>
          </p:nvPr>
        </p:nvSpPr>
        <p:spPr/>
        <p:txBody>
          <a:bodyPr/>
          <a:lstStyle/>
          <a:p>
            <a:pPr marL="114300" indent="0">
              <a:buNone/>
            </a:pPr>
            <a:endParaRPr lang="en-US"/>
          </a:p>
          <a:p>
            <a:pPr marL="114300" indent="0">
              <a:buNone/>
            </a:pPr>
            <a:endParaRPr lang="en-US"/>
          </a:p>
        </p:txBody>
      </p:sp>
      <p:pic>
        <p:nvPicPr>
          <p:cNvPr id="4" name="Picture 3" descr="Google Hacking Cheat Sheet | PDF">
            <a:extLst>
              <a:ext uri="{FF2B5EF4-FFF2-40B4-BE49-F238E27FC236}">
                <a16:creationId xmlns:a16="http://schemas.microsoft.com/office/drawing/2014/main" id="{3FB53750-5CC8-7720-68EA-09C523B1DF15}"/>
              </a:ext>
            </a:extLst>
          </p:cNvPr>
          <p:cNvPicPr>
            <a:picLocks noChangeAspect="1"/>
          </p:cNvPicPr>
          <p:nvPr/>
        </p:nvPicPr>
        <p:blipFill>
          <a:blip r:embed="rId2"/>
          <a:stretch>
            <a:fillRect/>
          </a:stretch>
        </p:blipFill>
        <p:spPr>
          <a:xfrm>
            <a:off x="2350295" y="0"/>
            <a:ext cx="4071937" cy="5443537"/>
          </a:xfrm>
          <a:prstGeom prst="rect">
            <a:avLst/>
          </a:prstGeom>
        </p:spPr>
      </p:pic>
    </p:spTree>
    <p:extLst>
      <p:ext uri="{BB962C8B-B14F-4D97-AF65-F5344CB8AC3E}">
        <p14:creationId xmlns:p14="http://schemas.microsoft.com/office/powerpoint/2010/main" val="170751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EA44-F77C-6D0F-12CB-A2ECCAA0667A}"/>
              </a:ext>
            </a:extLst>
          </p:cNvPr>
          <p:cNvSpPr>
            <a:spLocks noGrp="1"/>
          </p:cNvSpPr>
          <p:nvPr>
            <p:ph type="title"/>
          </p:nvPr>
        </p:nvSpPr>
        <p:spPr/>
        <p:txBody>
          <a:bodyPr/>
          <a:lstStyle/>
          <a:p>
            <a:r>
              <a:rPr lang="en-US"/>
              <a:t>Various tools</a:t>
            </a:r>
          </a:p>
        </p:txBody>
      </p:sp>
      <p:sp>
        <p:nvSpPr>
          <p:cNvPr id="3" name="Text Placeholder 2">
            <a:extLst>
              <a:ext uri="{FF2B5EF4-FFF2-40B4-BE49-F238E27FC236}">
                <a16:creationId xmlns:a16="http://schemas.microsoft.com/office/drawing/2014/main" id="{A5B03638-7A7C-5F71-94F1-3EA9F9DED90E}"/>
              </a:ext>
            </a:extLst>
          </p:cNvPr>
          <p:cNvSpPr>
            <a:spLocks noGrp="1"/>
          </p:cNvSpPr>
          <p:nvPr>
            <p:ph type="body" idx="1"/>
          </p:nvPr>
        </p:nvSpPr>
        <p:spPr/>
        <p:txBody>
          <a:bodyPr/>
          <a:lstStyle/>
          <a:p>
            <a:r>
              <a:rPr lang="en-US"/>
              <a:t>https://osintframework.com/</a:t>
            </a:r>
          </a:p>
          <a:p>
            <a:r>
              <a:rPr lang="en-US" err="1"/>
              <a:t>Haveibeenpwned</a:t>
            </a:r>
            <a:endParaRPr lang="en-US"/>
          </a:p>
          <a:p>
            <a:pPr lvl="1"/>
            <a:r>
              <a:rPr lang="en-US"/>
              <a:t>Check if your password have been leaked</a:t>
            </a:r>
          </a:p>
          <a:p>
            <a:pPr>
              <a:buClr>
                <a:srgbClr val="10E7D9"/>
              </a:buClr>
            </a:pPr>
            <a:r>
              <a:rPr lang="en-US" err="1"/>
              <a:t>Cellmapper</a:t>
            </a:r>
            <a:endParaRPr lang="en-US"/>
          </a:p>
          <a:p>
            <a:pPr lvl="1">
              <a:spcBef>
                <a:spcPts val="0"/>
              </a:spcBef>
              <a:buClr>
                <a:srgbClr val="2DA8C8"/>
              </a:buClr>
            </a:pPr>
            <a:r>
              <a:rPr lang="en-US"/>
              <a:t>User contributed map of cell towers</a:t>
            </a:r>
          </a:p>
          <a:p>
            <a:pPr>
              <a:buClr>
                <a:srgbClr val="10E7D9"/>
              </a:buClr>
            </a:pPr>
            <a:r>
              <a:rPr lang="en-US" err="1"/>
              <a:t>IntelligenceX</a:t>
            </a:r>
          </a:p>
          <a:p>
            <a:pPr>
              <a:buClr>
                <a:srgbClr val="10E7D9"/>
              </a:buClr>
            </a:pPr>
            <a:r>
              <a:rPr lang="en-US" err="1"/>
              <a:t>Dehashed</a:t>
            </a:r>
            <a:endParaRPr lang="en-US"/>
          </a:p>
          <a:p>
            <a:pPr>
              <a:buClr>
                <a:srgbClr val="10E7D9"/>
              </a:buClr>
            </a:pPr>
            <a:r>
              <a:rPr lang="en-US"/>
              <a:t>WHOIS</a:t>
            </a:r>
          </a:p>
          <a:p>
            <a:pPr marL="571500" lvl="1" indent="0">
              <a:buClr>
                <a:srgbClr val="2DA8C8"/>
              </a:buClr>
              <a:buNone/>
            </a:pPr>
            <a:endParaRPr lang="en-US"/>
          </a:p>
        </p:txBody>
      </p:sp>
      <p:pic>
        <p:nvPicPr>
          <p:cNvPr id="4" name="Picture 3" descr="Intelligence X · GitHub">
            <a:extLst>
              <a:ext uri="{FF2B5EF4-FFF2-40B4-BE49-F238E27FC236}">
                <a16:creationId xmlns:a16="http://schemas.microsoft.com/office/drawing/2014/main" id="{534FB3CD-BB71-D3E4-0A84-A496799AC771}"/>
              </a:ext>
            </a:extLst>
          </p:cNvPr>
          <p:cNvPicPr>
            <a:picLocks noChangeAspect="1"/>
          </p:cNvPicPr>
          <p:nvPr/>
        </p:nvPicPr>
        <p:blipFill>
          <a:blip r:embed="rId2"/>
          <a:stretch>
            <a:fillRect/>
          </a:stretch>
        </p:blipFill>
        <p:spPr>
          <a:xfrm>
            <a:off x="3393281" y="3336131"/>
            <a:ext cx="400050" cy="400050"/>
          </a:xfrm>
          <a:prstGeom prst="rect">
            <a:avLst/>
          </a:prstGeom>
        </p:spPr>
      </p:pic>
      <p:pic>
        <p:nvPicPr>
          <p:cNvPr id="5" name="Picture 4" descr="DeHashed — #FreeThePassword">
            <a:extLst>
              <a:ext uri="{FF2B5EF4-FFF2-40B4-BE49-F238E27FC236}">
                <a16:creationId xmlns:a16="http://schemas.microsoft.com/office/drawing/2014/main" id="{2F0793A3-F51F-9B7B-EBAA-D5F12BBC9E45}"/>
              </a:ext>
            </a:extLst>
          </p:cNvPr>
          <p:cNvPicPr>
            <a:picLocks noChangeAspect="1"/>
          </p:cNvPicPr>
          <p:nvPr/>
        </p:nvPicPr>
        <p:blipFill>
          <a:blip r:embed="rId3"/>
          <a:stretch>
            <a:fillRect/>
          </a:stretch>
        </p:blipFill>
        <p:spPr>
          <a:xfrm>
            <a:off x="2981325" y="3802856"/>
            <a:ext cx="431007" cy="431007"/>
          </a:xfrm>
          <a:prstGeom prst="rect">
            <a:avLst/>
          </a:prstGeom>
        </p:spPr>
      </p:pic>
    </p:spTree>
    <p:extLst>
      <p:ext uri="{BB962C8B-B14F-4D97-AF65-F5344CB8AC3E}">
        <p14:creationId xmlns:p14="http://schemas.microsoft.com/office/powerpoint/2010/main" val="393107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4BA7-95A0-5E90-1D65-1B2AE259FE29}"/>
              </a:ext>
            </a:extLst>
          </p:cNvPr>
          <p:cNvSpPr>
            <a:spLocks noGrp="1"/>
          </p:cNvSpPr>
          <p:nvPr>
            <p:ph type="title"/>
          </p:nvPr>
        </p:nvSpPr>
        <p:spPr/>
        <p:txBody>
          <a:bodyPr/>
          <a:lstStyle/>
          <a:p>
            <a:r>
              <a:rPr lang="en-US"/>
              <a:t>Social Media</a:t>
            </a:r>
          </a:p>
        </p:txBody>
      </p:sp>
      <p:sp>
        <p:nvSpPr>
          <p:cNvPr id="3" name="Text Placeholder 2">
            <a:extLst>
              <a:ext uri="{FF2B5EF4-FFF2-40B4-BE49-F238E27FC236}">
                <a16:creationId xmlns:a16="http://schemas.microsoft.com/office/drawing/2014/main" id="{C622C854-9A6D-7F10-273C-0328CFCD24B9}"/>
              </a:ext>
            </a:extLst>
          </p:cNvPr>
          <p:cNvSpPr>
            <a:spLocks noGrp="1"/>
          </p:cNvSpPr>
          <p:nvPr>
            <p:ph type="body" idx="1"/>
          </p:nvPr>
        </p:nvSpPr>
        <p:spPr/>
        <p:txBody>
          <a:bodyPr/>
          <a:lstStyle/>
          <a:p>
            <a:r>
              <a:rPr lang="en-US"/>
              <a:t>Twitter, LinkedIn, Facebook, etc..</a:t>
            </a:r>
          </a:p>
          <a:p>
            <a:pPr lvl="1">
              <a:buClr>
                <a:srgbClr val="2DA8C8"/>
              </a:buClr>
            </a:pPr>
            <a:r>
              <a:rPr lang="en-US"/>
              <a:t>See what systems are used</a:t>
            </a:r>
          </a:p>
          <a:p>
            <a:pPr lvl="1">
              <a:buClr>
                <a:srgbClr val="2DA8C8"/>
              </a:buClr>
            </a:pPr>
            <a:r>
              <a:rPr lang="en-US"/>
              <a:t>Who they are, what they do, etc..</a:t>
            </a:r>
          </a:p>
        </p:txBody>
      </p:sp>
    </p:spTree>
    <p:extLst>
      <p:ext uri="{BB962C8B-B14F-4D97-AF65-F5344CB8AC3E}">
        <p14:creationId xmlns:p14="http://schemas.microsoft.com/office/powerpoint/2010/main" val="276474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39126B75-1D7A-7975-B845-6613F977AFAA}"/>
              </a:ext>
            </a:extLst>
          </p:cNvPr>
          <p:cNvPicPr>
            <a:picLocks noChangeAspect="1"/>
          </p:cNvPicPr>
          <p:nvPr/>
        </p:nvPicPr>
        <p:blipFill>
          <a:blip r:embed="rId2"/>
          <a:stretch>
            <a:fillRect/>
          </a:stretch>
        </p:blipFill>
        <p:spPr>
          <a:xfrm>
            <a:off x="1128713" y="669832"/>
            <a:ext cx="7936706" cy="3882418"/>
          </a:xfrm>
          <a:prstGeom prst="rect">
            <a:avLst/>
          </a:prstGeom>
        </p:spPr>
      </p:pic>
    </p:spTree>
    <p:extLst>
      <p:ext uri="{BB962C8B-B14F-4D97-AF65-F5344CB8AC3E}">
        <p14:creationId xmlns:p14="http://schemas.microsoft.com/office/powerpoint/2010/main" val="1823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FE963C-E004-4ACF-9F50-FC5B7B4E6379}"/>
              </a:ext>
            </a:extLst>
          </p:cNvPr>
          <p:cNvSpPr>
            <a:spLocks noGrp="1"/>
          </p:cNvSpPr>
          <p:nvPr>
            <p:ph type="body" idx="1"/>
          </p:nvPr>
        </p:nvSpPr>
        <p:spPr/>
        <p:txBody>
          <a:bodyPr/>
          <a:lstStyle/>
          <a:p>
            <a:r>
              <a:rPr lang="en-US"/>
              <a:t>Location Verification</a:t>
            </a:r>
          </a:p>
          <a:p>
            <a:r>
              <a:rPr lang="en-US"/>
              <a:t>Surveillance and Reconnaissance</a:t>
            </a:r>
          </a:p>
          <a:p>
            <a:r>
              <a:rPr lang="en-US"/>
              <a:t>Identifying  Businesses and Establishments</a:t>
            </a:r>
          </a:p>
          <a:p>
            <a:r>
              <a:rPr lang="en-US"/>
              <a:t>Route Planning</a:t>
            </a:r>
          </a:p>
          <a:p>
            <a:r>
              <a:rPr lang="en-US"/>
              <a:t>Social Engineering</a:t>
            </a:r>
          </a:p>
          <a:p>
            <a:r>
              <a:rPr lang="en-US"/>
              <a:t>Investigating Remote or Restricted Areas</a:t>
            </a:r>
          </a:p>
          <a:p>
            <a:pPr marL="114300" indent="0">
              <a:buNone/>
            </a:pPr>
            <a:endParaRPr lang="en-US"/>
          </a:p>
        </p:txBody>
      </p:sp>
      <p:sp>
        <p:nvSpPr>
          <p:cNvPr id="5" name="Title 4">
            <a:extLst>
              <a:ext uri="{FF2B5EF4-FFF2-40B4-BE49-F238E27FC236}">
                <a16:creationId xmlns:a16="http://schemas.microsoft.com/office/drawing/2014/main" id="{9E2A9F1A-459D-C1DA-2BAE-63A953011F48}"/>
              </a:ext>
            </a:extLst>
          </p:cNvPr>
          <p:cNvSpPr>
            <a:spLocks noGrp="1"/>
          </p:cNvSpPr>
          <p:nvPr>
            <p:ph type="title"/>
          </p:nvPr>
        </p:nvSpPr>
        <p:spPr/>
        <p:txBody>
          <a:bodyPr/>
          <a:lstStyle/>
          <a:p>
            <a:r>
              <a:rPr lang="en-US"/>
              <a:t>Google Maps – Street View</a:t>
            </a:r>
          </a:p>
        </p:txBody>
      </p:sp>
    </p:spTree>
    <p:extLst>
      <p:ext uri="{BB962C8B-B14F-4D97-AF65-F5344CB8AC3E}">
        <p14:creationId xmlns:p14="http://schemas.microsoft.com/office/powerpoint/2010/main" val="3287741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F391-8327-BA91-9610-C57ED9173FE1}"/>
              </a:ext>
            </a:extLst>
          </p:cNvPr>
          <p:cNvSpPr>
            <a:spLocks noGrp="1"/>
          </p:cNvSpPr>
          <p:nvPr>
            <p:ph type="title"/>
          </p:nvPr>
        </p:nvSpPr>
        <p:spPr/>
        <p:txBody>
          <a:bodyPr/>
          <a:lstStyle/>
          <a:p>
            <a:r>
              <a:rPr lang="en-US"/>
              <a:t>Ways to protect yourself!</a:t>
            </a:r>
          </a:p>
        </p:txBody>
      </p:sp>
      <p:sp>
        <p:nvSpPr>
          <p:cNvPr id="3" name="Text Placeholder 2">
            <a:extLst>
              <a:ext uri="{FF2B5EF4-FFF2-40B4-BE49-F238E27FC236}">
                <a16:creationId xmlns:a16="http://schemas.microsoft.com/office/drawing/2014/main" id="{2AF90FEF-8A23-D306-8B9B-317DEAF0AC52}"/>
              </a:ext>
            </a:extLst>
          </p:cNvPr>
          <p:cNvSpPr>
            <a:spLocks noGrp="1"/>
          </p:cNvSpPr>
          <p:nvPr>
            <p:ph type="body" idx="1"/>
          </p:nvPr>
        </p:nvSpPr>
        <p:spPr/>
        <p:txBody>
          <a:bodyPr/>
          <a:lstStyle/>
          <a:p>
            <a:r>
              <a:rPr lang="en-US"/>
              <a:t>Limit Personal Information</a:t>
            </a:r>
          </a:p>
          <a:p>
            <a:r>
              <a:rPr lang="en-US"/>
              <a:t>Review your privacy settings</a:t>
            </a:r>
          </a:p>
          <a:p>
            <a:r>
              <a:rPr lang="en-US"/>
              <a:t>Regularly Google yourself</a:t>
            </a:r>
          </a:p>
          <a:p>
            <a:r>
              <a:rPr lang="en-US"/>
              <a:t>Stay informed on new TTPs.</a:t>
            </a:r>
          </a:p>
        </p:txBody>
      </p:sp>
      <p:pic>
        <p:nvPicPr>
          <p:cNvPr id="4" name="Picture 3" descr="OSINT: Common Tools and How to use them Safely">
            <a:extLst>
              <a:ext uri="{FF2B5EF4-FFF2-40B4-BE49-F238E27FC236}">
                <a16:creationId xmlns:a16="http://schemas.microsoft.com/office/drawing/2014/main" id="{E5ACDD94-3C7B-163E-42E4-DC23F0E8CB49}"/>
              </a:ext>
            </a:extLst>
          </p:cNvPr>
          <p:cNvPicPr>
            <a:picLocks noChangeAspect="1"/>
          </p:cNvPicPr>
          <p:nvPr/>
        </p:nvPicPr>
        <p:blipFill>
          <a:blip r:embed="rId2"/>
          <a:stretch>
            <a:fillRect/>
          </a:stretch>
        </p:blipFill>
        <p:spPr>
          <a:xfrm>
            <a:off x="6365485" y="2575704"/>
            <a:ext cx="2257425" cy="2019300"/>
          </a:xfrm>
          <a:prstGeom prst="rect">
            <a:avLst/>
          </a:prstGeom>
        </p:spPr>
      </p:pic>
    </p:spTree>
    <p:extLst>
      <p:ext uri="{BB962C8B-B14F-4D97-AF65-F5344CB8AC3E}">
        <p14:creationId xmlns:p14="http://schemas.microsoft.com/office/powerpoint/2010/main" val="125921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a:t>Announcements</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r>
              <a:rPr lang="en"/>
              <a:t>Legal Debrief</a:t>
            </a:r>
            <a:endParaRPr lang="en-US"/>
          </a:p>
        </p:txBody>
      </p:sp>
      <p:sp>
        <p:nvSpPr>
          <p:cNvPr id="237" name="Google Shape;237;p19"/>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r>
              <a:rPr lang="en" sz="1600" b="1"/>
              <a:t>CCSO does not endorse, condone, or encourage any illegal, malicious, or unethical activities involving OSINT. It is the responsibility of the individuals or entities using OSINT techniques to ensure that they adhere to all applicable laws, regulations, and ethical standards in their respective jurisdictions.</a:t>
            </a:r>
            <a:endParaRPr lang="en" sz="1600"/>
          </a:p>
          <a:p>
            <a:pPr marL="114300" indent="0">
              <a:buNone/>
            </a:pPr>
            <a:endParaRPr lang="en" sz="1600" b="1"/>
          </a:p>
          <a:p>
            <a:r>
              <a:rPr lang="en" sz="1600" b="1"/>
              <a:t>We strongly advise all users to conduct OSINT activities in a lawful and ethical manner and to respect the privacy and rights of individuals and organizations.</a:t>
            </a:r>
            <a:endParaRPr lang="en" sz="1600"/>
          </a:p>
          <a:p>
            <a:pPr marL="114300" indent="0">
              <a:buNone/>
            </a:pPr>
            <a:endParaRPr lang="en" sz="1600" b="1"/>
          </a:p>
          <a:p>
            <a:r>
              <a:rPr lang="en" sz="1600" b="1"/>
              <a:t>By using any information or resources provided by CCSO, you agree to do so at your own risk and take full responsibility for your actions and any consequences that may result.</a:t>
            </a:r>
            <a:endParaRPr lang="en" sz="1600"/>
          </a:p>
          <a:p>
            <a:pPr marL="114300" lvl="0" indent="0" algn="l">
              <a:spcBef>
                <a:spcPts val="0"/>
              </a:spcBef>
              <a:spcAft>
                <a:spcPts val="0"/>
              </a:spcAft>
              <a:buSzPts val="1800"/>
              <a:buNone/>
            </a:pPr>
            <a:endParaRPr lang="en" sz="3200"/>
          </a:p>
        </p:txBody>
      </p:sp>
    </p:spTree>
    <p:extLst>
      <p:ext uri="{BB962C8B-B14F-4D97-AF65-F5344CB8AC3E}">
        <p14:creationId xmlns:p14="http://schemas.microsoft.com/office/powerpoint/2010/main" val="65827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Learning Objectives:</a:t>
            </a:r>
            <a:endParaRPr/>
          </a:p>
        </p:txBody>
      </p:sp>
      <p:sp>
        <p:nvSpPr>
          <p:cNvPr id="231" name="Google Shape;231;p18"/>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pPr>
              <a:buChar char="-"/>
            </a:pPr>
            <a:r>
              <a:rPr lang="en"/>
              <a:t>What is OSINT?</a:t>
            </a:r>
          </a:p>
          <a:p>
            <a:pPr>
              <a:buChar char="-"/>
            </a:pPr>
            <a:r>
              <a:rPr lang="en"/>
              <a:t>OSINT Sources</a:t>
            </a:r>
          </a:p>
          <a:p>
            <a:pPr>
              <a:buChar char="-"/>
            </a:pPr>
            <a:r>
              <a:rPr lang="en"/>
              <a:t>OSINT in Cybersecurity</a:t>
            </a:r>
          </a:p>
          <a:p>
            <a:pPr>
              <a:buChar char="-"/>
            </a:pPr>
            <a:r>
              <a:rPr lang="en"/>
              <a:t>OSINT Tools</a:t>
            </a:r>
          </a:p>
          <a:p>
            <a:pPr>
              <a:buChar char="-"/>
            </a:pPr>
            <a:r>
              <a:rPr lang="en"/>
              <a:t>Protecting Against OSINT</a:t>
            </a:r>
          </a:p>
        </p:txBody>
      </p:sp>
      <p:pic>
        <p:nvPicPr>
          <p:cNvPr id="2" name="Picture 1" descr="OSINT - Happy Squirrel | Make a Meme">
            <a:extLst>
              <a:ext uri="{FF2B5EF4-FFF2-40B4-BE49-F238E27FC236}">
                <a16:creationId xmlns:a16="http://schemas.microsoft.com/office/drawing/2014/main" id="{56446240-3EA0-3581-D5C4-4C6FEDE1EF7E}"/>
              </a:ext>
            </a:extLst>
          </p:cNvPr>
          <p:cNvPicPr>
            <a:picLocks noChangeAspect="1"/>
          </p:cNvPicPr>
          <p:nvPr/>
        </p:nvPicPr>
        <p:blipFill>
          <a:blip r:embed="rId3"/>
          <a:stretch>
            <a:fillRect/>
          </a:stretch>
        </p:blipFill>
        <p:spPr>
          <a:xfrm>
            <a:off x="6108208" y="1032054"/>
            <a:ext cx="1885950" cy="2419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FA17-48C0-91CE-4C84-782DB12570A1}"/>
              </a:ext>
            </a:extLst>
          </p:cNvPr>
          <p:cNvSpPr>
            <a:spLocks noGrp="1"/>
          </p:cNvSpPr>
          <p:nvPr>
            <p:ph type="title"/>
          </p:nvPr>
        </p:nvSpPr>
        <p:spPr/>
        <p:txBody>
          <a:bodyPr/>
          <a:lstStyle/>
          <a:p>
            <a:r>
              <a:rPr lang="en-US"/>
              <a:t>What is OSINT?</a:t>
            </a:r>
          </a:p>
        </p:txBody>
      </p:sp>
      <p:sp>
        <p:nvSpPr>
          <p:cNvPr id="3" name="Text Placeholder 2">
            <a:extLst>
              <a:ext uri="{FF2B5EF4-FFF2-40B4-BE49-F238E27FC236}">
                <a16:creationId xmlns:a16="http://schemas.microsoft.com/office/drawing/2014/main" id="{0CCD185C-00AA-73F7-5686-B32BC503E0C5}"/>
              </a:ext>
            </a:extLst>
          </p:cNvPr>
          <p:cNvSpPr>
            <a:spLocks noGrp="1"/>
          </p:cNvSpPr>
          <p:nvPr>
            <p:ph type="body" idx="1"/>
          </p:nvPr>
        </p:nvSpPr>
        <p:spPr/>
        <p:txBody>
          <a:bodyPr/>
          <a:lstStyle/>
          <a:p>
            <a:r>
              <a:rPr lang="en-US"/>
              <a:t>Open Source Intelligence is the process of gathering data from public sources.</a:t>
            </a:r>
          </a:p>
          <a:p>
            <a:r>
              <a:rPr lang="en-US"/>
              <a:t>It is essential for understanding our external environment, to include potential threats.</a:t>
            </a:r>
          </a:p>
        </p:txBody>
      </p:sp>
    </p:spTree>
    <p:extLst>
      <p:ext uri="{BB962C8B-B14F-4D97-AF65-F5344CB8AC3E}">
        <p14:creationId xmlns:p14="http://schemas.microsoft.com/office/powerpoint/2010/main" val="264897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FA17-48C0-91CE-4C84-782DB12570A1}"/>
              </a:ext>
            </a:extLst>
          </p:cNvPr>
          <p:cNvSpPr>
            <a:spLocks noGrp="1"/>
          </p:cNvSpPr>
          <p:nvPr>
            <p:ph type="title"/>
          </p:nvPr>
        </p:nvSpPr>
        <p:spPr/>
        <p:txBody>
          <a:bodyPr/>
          <a:lstStyle/>
          <a:p>
            <a:r>
              <a:rPr lang="en-US"/>
              <a:t>OSINT Sources</a:t>
            </a:r>
          </a:p>
        </p:txBody>
      </p:sp>
      <p:sp>
        <p:nvSpPr>
          <p:cNvPr id="3" name="Text Placeholder 2">
            <a:extLst>
              <a:ext uri="{FF2B5EF4-FFF2-40B4-BE49-F238E27FC236}">
                <a16:creationId xmlns:a16="http://schemas.microsoft.com/office/drawing/2014/main" id="{0CCD185C-00AA-73F7-5686-B32BC503E0C5}"/>
              </a:ext>
            </a:extLst>
          </p:cNvPr>
          <p:cNvSpPr>
            <a:spLocks noGrp="1"/>
          </p:cNvSpPr>
          <p:nvPr>
            <p:ph type="body" idx="1"/>
          </p:nvPr>
        </p:nvSpPr>
        <p:spPr/>
        <p:txBody>
          <a:bodyPr/>
          <a:lstStyle/>
          <a:p>
            <a:r>
              <a:rPr lang="en-US"/>
              <a:t>Anything that is publicly available</a:t>
            </a:r>
          </a:p>
          <a:p>
            <a:pPr lvl="1"/>
            <a:r>
              <a:rPr lang="en-US"/>
              <a:t>Social Media</a:t>
            </a:r>
          </a:p>
          <a:p>
            <a:pPr lvl="1"/>
            <a:r>
              <a:rPr lang="en-US"/>
              <a:t>Search Engines</a:t>
            </a:r>
          </a:p>
          <a:p>
            <a:pPr lvl="1"/>
            <a:r>
              <a:rPr lang="en-US"/>
              <a:t>Forums and Discussion Boards</a:t>
            </a:r>
          </a:p>
          <a:p>
            <a:pPr lvl="1"/>
            <a:r>
              <a:rPr lang="en-US"/>
              <a:t>Government Websites</a:t>
            </a:r>
          </a:p>
          <a:p>
            <a:pPr lvl="1"/>
            <a:r>
              <a:rPr lang="en-US"/>
              <a:t>News Outlets</a:t>
            </a:r>
          </a:p>
        </p:txBody>
      </p:sp>
    </p:spTree>
    <p:extLst>
      <p:ext uri="{BB962C8B-B14F-4D97-AF65-F5344CB8AC3E}">
        <p14:creationId xmlns:p14="http://schemas.microsoft.com/office/powerpoint/2010/main" val="86917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r>
              <a:rPr lang="en"/>
              <a:t>How is OSINT used?</a:t>
            </a:r>
          </a:p>
        </p:txBody>
      </p:sp>
      <p:sp>
        <p:nvSpPr>
          <p:cNvPr id="237" name="Google Shape;237;p19"/>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r>
              <a:rPr lang="en"/>
              <a:t>Threat Intelligence</a:t>
            </a:r>
          </a:p>
          <a:p>
            <a:pPr lvl="1"/>
            <a:r>
              <a:rPr lang="en" sz="1400"/>
              <a:t>OSINT helps organizations stay ahead of potential threats by collecting information on emerging threats, attack vectors, and threat actors.</a:t>
            </a:r>
          </a:p>
          <a:p>
            <a:r>
              <a:rPr lang="en"/>
              <a:t>Attack Surface Analysis</a:t>
            </a:r>
          </a:p>
          <a:p>
            <a:pPr lvl="1"/>
            <a:r>
              <a:rPr lang="en" sz="1400"/>
              <a:t>OSINT is used to map out an organization's attack surface to include digital assets, services, and other information</a:t>
            </a:r>
            <a:endParaRPr lang="en"/>
          </a:p>
          <a:p>
            <a:r>
              <a:rPr lang="en"/>
              <a:t>Social Engineering</a:t>
            </a:r>
          </a:p>
          <a:p>
            <a:pPr lvl="1"/>
            <a:r>
              <a:rPr lang="en" sz="1400"/>
              <a:t>OSINT provides threat actors with information that can be leveraged for social engineering attacks.</a:t>
            </a:r>
          </a:p>
          <a:p>
            <a:r>
              <a:rPr lang="en"/>
              <a:t>Reconnaissance</a:t>
            </a:r>
          </a:p>
          <a:p>
            <a:pPr lvl="1"/>
            <a:r>
              <a:rPr lang="en" sz="1400"/>
              <a:t>OSINT helps attackers gain information that can be used for planning and executing attacks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r>
              <a:rPr lang="en"/>
              <a:t>Real-Life Example</a:t>
            </a:r>
          </a:p>
        </p:txBody>
      </p:sp>
      <p:sp>
        <p:nvSpPr>
          <p:cNvPr id="237" name="Google Shape;237;p19"/>
          <p:cNvSpPr txBox="1">
            <a:spLocks noGrp="1"/>
          </p:cNvSpPr>
          <p:nvPr>
            <p:ph type="body" idx="1"/>
          </p:nvPr>
        </p:nvSpPr>
        <p:spPr>
          <a:xfrm>
            <a:off x="1174290" y="1430148"/>
            <a:ext cx="6728400" cy="3033900"/>
          </a:xfrm>
          <a:prstGeom prst="rect">
            <a:avLst/>
          </a:prstGeom>
        </p:spPr>
        <p:txBody>
          <a:bodyPr spcFirstLastPara="1" wrap="square" lIns="0" tIns="0" rIns="0" bIns="0" anchor="t" anchorCtr="0">
            <a:noAutofit/>
          </a:bodyPr>
          <a:lstStyle/>
          <a:p>
            <a:r>
              <a:rPr lang="en"/>
              <a:t>Operation Martyr Soleimani</a:t>
            </a:r>
          </a:p>
          <a:p>
            <a:pPr lvl="1">
              <a:buClr>
                <a:srgbClr val="2DA8C8"/>
              </a:buClr>
            </a:pPr>
            <a:r>
              <a:rPr lang="en"/>
              <a:t>Iran launched several ballistic missiles into Iraq targeting U.S. bases.</a:t>
            </a:r>
          </a:p>
          <a:p>
            <a:pPr lvl="1">
              <a:buClr>
                <a:srgbClr val="2DA8C8"/>
              </a:buClr>
            </a:pPr>
            <a:r>
              <a:rPr lang="en"/>
              <a:t>We used Twitter to confirm areas affected by that attack.</a:t>
            </a:r>
          </a:p>
          <a:p>
            <a:pPr lvl="1">
              <a:buClr>
                <a:srgbClr val="2DA8C8"/>
              </a:buClr>
            </a:pPr>
            <a:r>
              <a:rPr lang="en"/>
              <a:t>By watching Twitter I was able to do a rough estimated count for rocket impacts and points of origin.</a:t>
            </a:r>
          </a:p>
        </p:txBody>
      </p:sp>
    </p:spTree>
    <p:extLst>
      <p:ext uri="{BB962C8B-B14F-4D97-AF65-F5344CB8AC3E}">
        <p14:creationId xmlns:p14="http://schemas.microsoft.com/office/powerpoint/2010/main" val="402494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BD6E-2C59-B6B6-5F32-95C0DD7DCC82}"/>
              </a:ext>
            </a:extLst>
          </p:cNvPr>
          <p:cNvSpPr>
            <a:spLocks noGrp="1"/>
          </p:cNvSpPr>
          <p:nvPr>
            <p:ph type="title"/>
          </p:nvPr>
        </p:nvSpPr>
        <p:spPr/>
        <p:txBody>
          <a:bodyPr/>
          <a:lstStyle/>
          <a:p>
            <a:r>
              <a:rPr lang="en-US"/>
              <a:t>Baseball Cards</a:t>
            </a:r>
          </a:p>
        </p:txBody>
      </p:sp>
      <p:sp>
        <p:nvSpPr>
          <p:cNvPr id="3" name="Text Placeholder 2">
            <a:extLst>
              <a:ext uri="{FF2B5EF4-FFF2-40B4-BE49-F238E27FC236}">
                <a16:creationId xmlns:a16="http://schemas.microsoft.com/office/drawing/2014/main" id="{DDFDBAAA-0DBB-3940-7DCB-0380F274B038}"/>
              </a:ext>
            </a:extLst>
          </p:cNvPr>
          <p:cNvSpPr>
            <a:spLocks noGrp="1"/>
          </p:cNvSpPr>
          <p:nvPr>
            <p:ph type="body" idx="1"/>
          </p:nvPr>
        </p:nvSpPr>
        <p:spPr>
          <a:xfrm>
            <a:off x="1174290" y="1430148"/>
            <a:ext cx="3001576" cy="3033900"/>
          </a:xfrm>
        </p:spPr>
        <p:txBody>
          <a:bodyPr/>
          <a:lstStyle/>
          <a:p>
            <a:r>
              <a:rPr lang="en-US" sz="2000"/>
              <a:t>Used for maintaining target details.</a:t>
            </a:r>
          </a:p>
          <a:p>
            <a:r>
              <a:rPr lang="en-US" sz="2000"/>
              <a:t>Physical Descriptions</a:t>
            </a:r>
          </a:p>
          <a:p>
            <a:r>
              <a:rPr lang="en-US" sz="2000"/>
              <a:t>Target Information</a:t>
            </a:r>
          </a:p>
          <a:p>
            <a:r>
              <a:rPr lang="en-US" sz="2000"/>
              <a:t>Target Summary</a:t>
            </a:r>
          </a:p>
          <a:p>
            <a:r>
              <a:rPr lang="en-US" sz="2000"/>
              <a:t>Target Status</a:t>
            </a:r>
          </a:p>
          <a:p>
            <a:r>
              <a:rPr lang="en-US" sz="2000"/>
              <a:t>Task to be completed</a:t>
            </a:r>
          </a:p>
          <a:p>
            <a:endParaRPr lang="en-US" sz="2000"/>
          </a:p>
        </p:txBody>
      </p:sp>
      <p:pic>
        <p:nvPicPr>
          <p:cNvPr id="4" name="Picture 3" descr="PDF] Remotely Piloted Aircraft: Evolution, Diffusion, and the Future of Air  Warfare | Semantic Scholar">
            <a:extLst>
              <a:ext uri="{FF2B5EF4-FFF2-40B4-BE49-F238E27FC236}">
                <a16:creationId xmlns:a16="http://schemas.microsoft.com/office/drawing/2014/main" id="{2E5E26ED-D8C3-92E9-92CE-8D9ED5B1AEA2}"/>
              </a:ext>
            </a:extLst>
          </p:cNvPr>
          <p:cNvPicPr>
            <a:picLocks noChangeAspect="1"/>
          </p:cNvPicPr>
          <p:nvPr/>
        </p:nvPicPr>
        <p:blipFill>
          <a:blip r:embed="rId2"/>
          <a:stretch>
            <a:fillRect/>
          </a:stretch>
        </p:blipFill>
        <p:spPr>
          <a:xfrm>
            <a:off x="4375598" y="1567199"/>
            <a:ext cx="4771622" cy="3578716"/>
          </a:xfrm>
          <a:prstGeom prst="rect">
            <a:avLst/>
          </a:prstGeom>
        </p:spPr>
      </p:pic>
    </p:spTree>
    <p:extLst>
      <p:ext uri="{BB962C8B-B14F-4D97-AF65-F5344CB8AC3E}">
        <p14:creationId xmlns:p14="http://schemas.microsoft.com/office/powerpoint/2010/main" val="2523033640"/>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97680dc-95c9-4de1-9227-14187644d916">
      <Terms xmlns="http://schemas.microsoft.com/office/infopath/2007/PartnerControls"/>
    </lcf76f155ced4ddcb4097134ff3c332f>
    <TaxCatchAll xmlns="3abd812f-7777-4e58-9325-0eb5962f5266" xsi:nil="true"/>
    <_Flow_SignoffStatus xmlns="397680dc-95c9-4de1-9227-14187644d91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421A9D669F9444897CC5E4556E4C4E" ma:contentTypeVersion="16" ma:contentTypeDescription="Create a new document." ma:contentTypeScope="" ma:versionID="a767528fbc1f26f1478a4b0670f00f5a">
  <xsd:schema xmlns:xsd="http://www.w3.org/2001/XMLSchema" xmlns:xs="http://www.w3.org/2001/XMLSchema" xmlns:p="http://schemas.microsoft.com/office/2006/metadata/properties" xmlns:ns2="397680dc-95c9-4de1-9227-14187644d916" xmlns:ns3="3abd812f-7777-4e58-9325-0eb5962f5266" targetNamespace="http://schemas.microsoft.com/office/2006/metadata/properties" ma:root="true" ma:fieldsID="9639a82721bfff281058563b84211648" ns2:_="" ns3:_="">
    <xsd:import namespace="397680dc-95c9-4de1-9227-14187644d916"/>
    <xsd:import namespace="3abd812f-7777-4e58-9325-0eb5962f526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element ref="ns3:SharedWithUsers" minOccurs="0"/>
                <xsd:element ref="ns3:SharedWithDetails" minOccurs="0"/>
                <xsd:element ref="ns2:MediaServiceObjectDetectorVersions" minOccurs="0"/>
                <xsd:element ref="ns2:MediaServiceSearchPropertie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7680dc-95c9-4de1-9227-14187644d9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8b28469-8996-4088-bd89-44d87d6385e5"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_Flow_SignoffStatus" ma:index="23"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bd812f-7777-4e58-9325-0eb5962f526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3ecaa1-da2f-43f9-912a-a5916baeb6b4}" ma:internalName="TaxCatchAll" ma:showField="CatchAllData" ma:web="3abd812f-7777-4e58-9325-0eb5962f5266">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44DE46-24CD-4FA3-9ECD-029BDC142955}">
  <ds:schemaRefs>
    <ds:schemaRef ds:uri="397680dc-95c9-4de1-9227-14187644d916"/>
    <ds:schemaRef ds:uri="3abd812f-7777-4e58-9325-0eb5962f5266"/>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E313C87-16AD-447E-9F26-B7150D263A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7680dc-95c9-4de1-9227-14187644d916"/>
    <ds:schemaRef ds:uri="3abd812f-7777-4e58-9325-0eb5962f52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698FFC-0C9D-4ECA-8E20-346FB0DC2B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517</Words>
  <Application>Microsoft Macintosh PowerPoint</Application>
  <PresentationFormat>On-screen Show (16:9)</PresentationFormat>
  <Paragraphs>81</Paragraphs>
  <Slides>17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Titillium Web</vt:lpstr>
      <vt:lpstr>Saira SemiCondensed Medium</vt:lpstr>
      <vt:lpstr>Arial</vt:lpstr>
      <vt:lpstr>Inria Sans Light</vt:lpstr>
      <vt:lpstr>Gurney template</vt:lpstr>
      <vt:lpstr>Competitive Cyber Security Organization</vt:lpstr>
      <vt:lpstr>Announcements</vt:lpstr>
      <vt:lpstr>Legal Debrief</vt:lpstr>
      <vt:lpstr>Learning Objectives:</vt:lpstr>
      <vt:lpstr>What is OSINT?</vt:lpstr>
      <vt:lpstr>OSINT Sources</vt:lpstr>
      <vt:lpstr>How is OSINT used?</vt:lpstr>
      <vt:lpstr>Real-Life Example</vt:lpstr>
      <vt:lpstr>Baseball Cards</vt:lpstr>
      <vt:lpstr>Shodan</vt:lpstr>
      <vt:lpstr>Google Dorking</vt:lpstr>
      <vt:lpstr> </vt:lpstr>
      <vt:lpstr>Various tools</vt:lpstr>
      <vt:lpstr>Social Media</vt:lpstr>
      <vt:lpstr>PowerPoint Presentation</vt:lpstr>
      <vt:lpstr>Google Maps – Street View</vt:lpstr>
      <vt:lpstr>Ways to protect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Cyber Security Organization</dc:title>
  <cp:lastModifiedBy>Glickman, Evan David</cp:lastModifiedBy>
  <cp:revision>8</cp:revision>
  <dcterms:modified xsi:type="dcterms:W3CDTF">2024-10-25T16:29:03Z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0x010100E6421A9D669F9444897CC5E4556E4C4E</vt:lpwstr>
  </property>
  <property fmtid="{D5CDD505-2E9C-101B-9397-08002B2CF9AE}" pid="3" name="MediaServiceImageTags">
    <vt:lpwstr/>
  </property>
</Properties>
</file>