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4"/>
  </p:sldMasterIdLst>
  <p:notesMasterIdLst>
    <p:notesMasterId r:id="rId19"/>
  </p:notesMasterIdLst>
  <p:sldIdLst>
    <p:sldId id="256" r:id="rId5"/>
    <p:sldId id="267" r:id="rId6"/>
    <p:sldId id="268" r:id="rId7"/>
    <p:sldId id="269" r:id="rId8"/>
    <p:sldId id="270" r:id="rId9"/>
    <p:sldId id="272" r:id="rId10"/>
    <p:sldId id="273" r:id="rId11"/>
    <p:sldId id="266" r:id="rId12"/>
    <p:sldId id="259" r:id="rId13"/>
    <p:sldId id="261" r:id="rId14"/>
    <p:sldId id="263" r:id="rId15"/>
    <p:sldId id="262" r:id="rId16"/>
    <p:sldId id="264" r:id="rId17"/>
    <p:sldId id="260" r:id="rId18"/>
  </p:sldIdLst>
  <p:sldSz cx="9144000" cy="5143500" type="screen16x9"/>
  <p:notesSz cx="6858000" cy="9144000"/>
  <p:embeddedFontLst>
    <p:embeddedFont>
      <p:font typeface="Inria Sans Light" panose="020B0604020202020204" charset="0"/>
      <p:regular r:id="rId20"/>
      <p:bold r:id="rId21"/>
      <p:italic r:id="rId22"/>
      <p:boldItalic r:id="rId23"/>
    </p:embeddedFont>
    <p:embeddedFont>
      <p:font typeface="Saira SemiCondensed Medium" panose="020B0604020202020204" charset="0"/>
      <p:regular r:id="rId24"/>
      <p:bold r:id="rId25"/>
    </p:embeddedFont>
    <p:embeddedFont>
      <p:font typeface="Titillium Web" panose="000005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0D90FA-AA46-ADE2-64F9-C43AB36FE43D}" v="77" dt="2023-10-20T19:01:14.130"/>
    <p1510:client id="{8E5D3921-6486-2D7F-F49C-3175FBE35BC9}" v="941" dt="2023-10-21T17:26:41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roud, Elizabeth Marie" userId="S::ems7008@psu.edu::c467697c-3d84-49bc-9020-53cb84c9ebec" providerId="AD" clId="Web-{94A653E9-BDA8-3144-7C17-7CEA428EEDED}"/>
    <pc:docChg chg="modSld">
      <pc:chgData name="Stroud, Elizabeth Marie" userId="S::ems7008@psu.edu::c467697c-3d84-49bc-9020-53cb84c9ebec" providerId="AD" clId="Web-{94A653E9-BDA8-3144-7C17-7CEA428EEDED}" dt="2023-06-25T21:04:26.082" v="7" actId="20577"/>
      <pc:docMkLst>
        <pc:docMk/>
      </pc:docMkLst>
      <pc:sldChg chg="modSp">
        <pc:chgData name="Stroud, Elizabeth Marie" userId="S::ems7008@psu.edu::c467697c-3d84-49bc-9020-53cb84c9ebec" providerId="AD" clId="Web-{94A653E9-BDA8-3144-7C17-7CEA428EEDED}" dt="2023-06-25T21:04:26.082" v="7" actId="20577"/>
        <pc:sldMkLst>
          <pc:docMk/>
          <pc:sldMk cId="0" sldId="256"/>
        </pc:sldMkLst>
        <pc:spChg chg="mod">
          <ac:chgData name="Stroud, Elizabeth Marie" userId="S::ems7008@psu.edu::c467697c-3d84-49bc-9020-53cb84c9ebec" providerId="AD" clId="Web-{94A653E9-BDA8-3144-7C17-7CEA428EEDED}" dt="2023-06-25T21:04:26.082" v="7" actId="20577"/>
          <ac:spMkLst>
            <pc:docMk/>
            <pc:sldMk cId="0" sldId="256"/>
            <ac:spMk id="219" creationId="{00000000-0000-0000-0000-000000000000}"/>
          </ac:spMkLst>
        </pc:spChg>
      </pc:sldChg>
    </pc:docChg>
  </pc:docChgLst>
  <pc:docChgLst>
    <pc:chgData name="Fox, Jenna Elizabeth" userId="S::jef5600@psu.edu::9fa38525-ec20-451f-b9c6-051aade207ad" providerId="AD" clId="Web-{8E5D3921-6486-2D7F-F49C-3175FBE35BC9}"/>
    <pc:docChg chg="addSld delSld modSld">
      <pc:chgData name="Fox, Jenna Elizabeth" userId="S::jef5600@psu.edu::9fa38525-ec20-451f-b9c6-051aade207ad" providerId="AD" clId="Web-{8E5D3921-6486-2D7F-F49C-3175FBE35BC9}" dt="2023-10-21T17:26:41.825" v="925" actId="14100"/>
      <pc:docMkLst>
        <pc:docMk/>
      </pc:docMkLst>
      <pc:sldChg chg="modSp">
        <pc:chgData name="Fox, Jenna Elizabeth" userId="S::jef5600@psu.edu::9fa38525-ec20-451f-b9c6-051aade207ad" providerId="AD" clId="Web-{8E5D3921-6486-2D7F-F49C-3175FBE35BC9}" dt="2023-10-21T17:12:07.408" v="602" actId="20577"/>
        <pc:sldMkLst>
          <pc:docMk/>
          <pc:sldMk cId="0" sldId="259"/>
        </pc:sldMkLst>
        <pc:spChg chg="mod">
          <ac:chgData name="Fox, Jenna Elizabeth" userId="S::jef5600@psu.edu::9fa38525-ec20-451f-b9c6-051aade207ad" providerId="AD" clId="Web-{8E5D3921-6486-2D7F-F49C-3175FBE35BC9}" dt="2023-10-21T17:12:07.408" v="602" actId="20577"/>
          <ac:spMkLst>
            <pc:docMk/>
            <pc:sldMk cId="0" sldId="259"/>
            <ac:spMk id="237" creationId="{00000000-0000-0000-0000-000000000000}"/>
          </ac:spMkLst>
        </pc:spChg>
      </pc:sldChg>
      <pc:sldChg chg="modSp">
        <pc:chgData name="Fox, Jenna Elizabeth" userId="S::jef5600@psu.edu::9fa38525-ec20-451f-b9c6-051aade207ad" providerId="AD" clId="Web-{8E5D3921-6486-2D7F-F49C-3175FBE35BC9}" dt="2023-10-21T16:55:04.249" v="204" actId="20577"/>
        <pc:sldMkLst>
          <pc:docMk/>
          <pc:sldMk cId="0" sldId="260"/>
        </pc:sldMkLst>
        <pc:spChg chg="mod">
          <ac:chgData name="Fox, Jenna Elizabeth" userId="S::jef5600@psu.edu::9fa38525-ec20-451f-b9c6-051aade207ad" providerId="AD" clId="Web-{8E5D3921-6486-2D7F-F49C-3175FBE35BC9}" dt="2023-10-21T16:54:21.732" v="201" actId="20577"/>
          <ac:spMkLst>
            <pc:docMk/>
            <pc:sldMk cId="0" sldId="260"/>
            <ac:spMk id="242" creationId="{00000000-0000-0000-0000-000000000000}"/>
          </ac:spMkLst>
        </pc:spChg>
        <pc:spChg chg="mod">
          <ac:chgData name="Fox, Jenna Elizabeth" userId="S::jef5600@psu.edu::9fa38525-ec20-451f-b9c6-051aade207ad" providerId="AD" clId="Web-{8E5D3921-6486-2D7F-F49C-3175FBE35BC9}" dt="2023-10-21T16:55:04.249" v="204" actId="20577"/>
          <ac:spMkLst>
            <pc:docMk/>
            <pc:sldMk cId="0" sldId="260"/>
            <ac:spMk id="243" creationId="{00000000-0000-0000-0000-000000000000}"/>
          </ac:spMkLst>
        </pc:spChg>
      </pc:sldChg>
      <pc:sldChg chg="addSp modSp">
        <pc:chgData name="Fox, Jenna Elizabeth" userId="S::jef5600@psu.edu::9fa38525-ec20-451f-b9c6-051aade207ad" providerId="AD" clId="Web-{8E5D3921-6486-2D7F-F49C-3175FBE35BC9}" dt="2023-10-21T17:16:30.525" v="750" actId="14100"/>
        <pc:sldMkLst>
          <pc:docMk/>
          <pc:sldMk cId="1764019793" sldId="261"/>
        </pc:sldMkLst>
        <pc:spChg chg="mod">
          <ac:chgData name="Fox, Jenna Elizabeth" userId="S::jef5600@psu.edu::9fa38525-ec20-451f-b9c6-051aade207ad" providerId="AD" clId="Web-{8E5D3921-6486-2D7F-F49C-3175FBE35BC9}" dt="2023-10-21T17:16:10.587" v="745" actId="20577"/>
          <ac:spMkLst>
            <pc:docMk/>
            <pc:sldMk cId="1764019793" sldId="261"/>
            <ac:spMk id="237" creationId="{00000000-0000-0000-0000-000000000000}"/>
          </ac:spMkLst>
        </pc:spChg>
        <pc:picChg chg="add mod">
          <ac:chgData name="Fox, Jenna Elizabeth" userId="S::jef5600@psu.edu::9fa38525-ec20-451f-b9c6-051aade207ad" providerId="AD" clId="Web-{8E5D3921-6486-2D7F-F49C-3175FBE35BC9}" dt="2023-10-21T17:16:30.525" v="750" actId="14100"/>
          <ac:picMkLst>
            <pc:docMk/>
            <pc:sldMk cId="1764019793" sldId="261"/>
            <ac:picMk id="2" creationId="{857A8A4C-36F8-D269-529A-C9C393C17297}"/>
          </ac:picMkLst>
        </pc:picChg>
      </pc:sldChg>
      <pc:sldChg chg="modSp">
        <pc:chgData name="Fox, Jenna Elizabeth" userId="S::jef5600@psu.edu::9fa38525-ec20-451f-b9c6-051aade207ad" providerId="AD" clId="Web-{8E5D3921-6486-2D7F-F49C-3175FBE35BC9}" dt="2023-10-21T17:05:51.630" v="481" actId="20577"/>
        <pc:sldMkLst>
          <pc:docMk/>
          <pc:sldMk cId="763685726" sldId="262"/>
        </pc:sldMkLst>
        <pc:spChg chg="mod">
          <ac:chgData name="Fox, Jenna Elizabeth" userId="S::jef5600@psu.edu::9fa38525-ec20-451f-b9c6-051aade207ad" providerId="AD" clId="Web-{8E5D3921-6486-2D7F-F49C-3175FBE35BC9}" dt="2023-10-21T17:04:47.800" v="352" actId="20577"/>
          <ac:spMkLst>
            <pc:docMk/>
            <pc:sldMk cId="763685726" sldId="262"/>
            <ac:spMk id="236" creationId="{00000000-0000-0000-0000-000000000000}"/>
          </ac:spMkLst>
        </pc:spChg>
        <pc:spChg chg="mod">
          <ac:chgData name="Fox, Jenna Elizabeth" userId="S::jef5600@psu.edu::9fa38525-ec20-451f-b9c6-051aade207ad" providerId="AD" clId="Web-{8E5D3921-6486-2D7F-F49C-3175FBE35BC9}" dt="2023-10-21T17:05:51.630" v="481" actId="20577"/>
          <ac:spMkLst>
            <pc:docMk/>
            <pc:sldMk cId="763685726" sldId="262"/>
            <ac:spMk id="237" creationId="{00000000-0000-0000-0000-000000000000}"/>
          </ac:spMkLst>
        </pc:spChg>
      </pc:sldChg>
      <pc:sldChg chg="addSp delSp modSp">
        <pc:chgData name="Fox, Jenna Elizabeth" userId="S::jef5600@psu.edu::9fa38525-ec20-451f-b9c6-051aade207ad" providerId="AD" clId="Web-{8E5D3921-6486-2D7F-F49C-3175FBE35BC9}" dt="2023-10-21T17:21:45.848" v="847" actId="1076"/>
        <pc:sldMkLst>
          <pc:docMk/>
          <pc:sldMk cId="3247905348" sldId="263"/>
        </pc:sldMkLst>
        <pc:spChg chg="add del mod">
          <ac:chgData name="Fox, Jenna Elizabeth" userId="S::jef5600@psu.edu::9fa38525-ec20-451f-b9c6-051aade207ad" providerId="AD" clId="Web-{8E5D3921-6486-2D7F-F49C-3175FBE35BC9}" dt="2023-10-21T17:21:16.957" v="837"/>
          <ac:spMkLst>
            <pc:docMk/>
            <pc:sldMk cId="3247905348" sldId="263"/>
            <ac:spMk id="2" creationId="{1C773223-015D-F4EA-645A-9BAFE7BDCBA0}"/>
          </ac:spMkLst>
        </pc:spChg>
        <pc:spChg chg="mod">
          <ac:chgData name="Fox, Jenna Elizabeth" userId="S::jef5600@psu.edu::9fa38525-ec20-451f-b9c6-051aade207ad" providerId="AD" clId="Web-{8E5D3921-6486-2D7F-F49C-3175FBE35BC9}" dt="2023-10-21T17:21:30.926" v="841" actId="20577"/>
          <ac:spMkLst>
            <pc:docMk/>
            <pc:sldMk cId="3247905348" sldId="263"/>
            <ac:spMk id="237" creationId="{00000000-0000-0000-0000-000000000000}"/>
          </ac:spMkLst>
        </pc:spChg>
        <pc:picChg chg="add mod">
          <ac:chgData name="Fox, Jenna Elizabeth" userId="S::jef5600@psu.edu::9fa38525-ec20-451f-b9c6-051aade207ad" providerId="AD" clId="Web-{8E5D3921-6486-2D7F-F49C-3175FBE35BC9}" dt="2023-10-21T17:21:45.848" v="847" actId="1076"/>
          <ac:picMkLst>
            <pc:docMk/>
            <pc:sldMk cId="3247905348" sldId="263"/>
            <ac:picMk id="3" creationId="{234F29B7-DD99-751F-1FC7-54D561A0A4DE}"/>
          </ac:picMkLst>
        </pc:picChg>
      </pc:sldChg>
      <pc:sldChg chg="addSp modSp">
        <pc:chgData name="Fox, Jenna Elizabeth" userId="S::jef5600@psu.edu::9fa38525-ec20-451f-b9c6-051aade207ad" providerId="AD" clId="Web-{8E5D3921-6486-2D7F-F49C-3175FBE35BC9}" dt="2023-10-21T17:26:41.825" v="925" actId="14100"/>
        <pc:sldMkLst>
          <pc:docMk/>
          <pc:sldMk cId="48036067" sldId="264"/>
        </pc:sldMkLst>
        <pc:spChg chg="mod">
          <ac:chgData name="Fox, Jenna Elizabeth" userId="S::jef5600@psu.edu::9fa38525-ec20-451f-b9c6-051aade207ad" providerId="AD" clId="Web-{8E5D3921-6486-2D7F-F49C-3175FBE35BC9}" dt="2023-10-21T17:26:31.762" v="922" actId="20577"/>
          <ac:spMkLst>
            <pc:docMk/>
            <pc:sldMk cId="48036067" sldId="264"/>
            <ac:spMk id="237" creationId="{00000000-0000-0000-0000-000000000000}"/>
          </ac:spMkLst>
        </pc:spChg>
        <pc:picChg chg="add mod">
          <ac:chgData name="Fox, Jenna Elizabeth" userId="S::jef5600@psu.edu::9fa38525-ec20-451f-b9c6-051aade207ad" providerId="AD" clId="Web-{8E5D3921-6486-2D7F-F49C-3175FBE35BC9}" dt="2023-10-21T17:26:41.825" v="925" actId="14100"/>
          <ac:picMkLst>
            <pc:docMk/>
            <pc:sldMk cId="48036067" sldId="264"/>
            <ac:picMk id="2" creationId="{A0749306-BE33-6E46-9B0C-7D2529F7AEE9}"/>
          </ac:picMkLst>
        </pc:picChg>
      </pc:sldChg>
      <pc:sldChg chg="del">
        <pc:chgData name="Fox, Jenna Elizabeth" userId="S::jef5600@psu.edu::9fa38525-ec20-451f-b9c6-051aade207ad" providerId="AD" clId="Web-{8E5D3921-6486-2D7F-F49C-3175FBE35BC9}" dt="2023-10-21T17:07:50.915" v="496"/>
        <pc:sldMkLst>
          <pc:docMk/>
          <pc:sldMk cId="72624955" sldId="265"/>
        </pc:sldMkLst>
      </pc:sldChg>
      <pc:sldChg chg="addSp modSp">
        <pc:chgData name="Fox, Jenna Elizabeth" userId="S::jef5600@psu.edu::9fa38525-ec20-451f-b9c6-051aade207ad" providerId="AD" clId="Web-{8E5D3921-6486-2D7F-F49C-3175FBE35BC9}" dt="2023-10-21T17:11:48.063" v="598" actId="14100"/>
        <pc:sldMkLst>
          <pc:docMk/>
          <pc:sldMk cId="558826110" sldId="266"/>
        </pc:sldMkLst>
        <pc:spChg chg="mod">
          <ac:chgData name="Fox, Jenna Elizabeth" userId="S::jef5600@psu.edu::9fa38525-ec20-451f-b9c6-051aade207ad" providerId="AD" clId="Web-{8E5D3921-6486-2D7F-F49C-3175FBE35BC9}" dt="2023-10-21T17:07:57.431" v="498" actId="20577"/>
          <ac:spMkLst>
            <pc:docMk/>
            <pc:sldMk cId="558826110" sldId="266"/>
            <ac:spMk id="2" creationId="{EE5FF906-AF3E-E7FF-F169-DC67B2E0EE90}"/>
          </ac:spMkLst>
        </pc:spChg>
        <pc:picChg chg="add mod">
          <ac:chgData name="Fox, Jenna Elizabeth" userId="S::jef5600@psu.edu::9fa38525-ec20-451f-b9c6-051aade207ad" providerId="AD" clId="Web-{8E5D3921-6486-2D7F-F49C-3175FBE35BC9}" dt="2023-10-21T17:11:48.063" v="598" actId="14100"/>
          <ac:picMkLst>
            <pc:docMk/>
            <pc:sldMk cId="558826110" sldId="266"/>
            <ac:picMk id="3" creationId="{D1BBC211-F218-C08B-0671-F74C9E9CBE0B}"/>
          </ac:picMkLst>
        </pc:picChg>
      </pc:sldChg>
      <pc:sldChg chg="modSp">
        <pc:chgData name="Fox, Jenna Elizabeth" userId="S::jef5600@psu.edu::9fa38525-ec20-451f-b9c6-051aade207ad" providerId="AD" clId="Web-{8E5D3921-6486-2D7F-F49C-3175FBE35BC9}" dt="2023-10-21T17:00:48.401" v="216" actId="20577"/>
        <pc:sldMkLst>
          <pc:docMk/>
          <pc:sldMk cId="3543068105" sldId="268"/>
        </pc:sldMkLst>
        <pc:spChg chg="mod">
          <ac:chgData name="Fox, Jenna Elizabeth" userId="S::jef5600@psu.edu::9fa38525-ec20-451f-b9c6-051aade207ad" providerId="AD" clId="Web-{8E5D3921-6486-2D7F-F49C-3175FBE35BC9}" dt="2023-10-21T17:00:48.401" v="216" actId="20577"/>
          <ac:spMkLst>
            <pc:docMk/>
            <pc:sldMk cId="3543068105" sldId="268"/>
            <ac:spMk id="341" creationId="{00000000-0000-0000-0000-000000000000}"/>
          </ac:spMkLst>
        </pc:spChg>
      </pc:sldChg>
      <pc:sldChg chg="addSp modSp">
        <pc:chgData name="Fox, Jenna Elizabeth" userId="S::jef5600@psu.edu::9fa38525-ec20-451f-b9c6-051aade207ad" providerId="AD" clId="Web-{8E5D3921-6486-2D7F-F49C-3175FBE35BC9}" dt="2023-10-21T17:06:47.944" v="484" actId="14100"/>
        <pc:sldMkLst>
          <pc:docMk/>
          <pc:sldMk cId="2527099067" sldId="269"/>
        </pc:sldMkLst>
        <pc:spChg chg="mod">
          <ac:chgData name="Fox, Jenna Elizabeth" userId="S::jef5600@psu.edu::9fa38525-ec20-451f-b9c6-051aade207ad" providerId="AD" clId="Web-{8E5D3921-6486-2D7F-F49C-3175FBE35BC9}" dt="2023-10-21T17:01:02.824" v="220" actId="20577"/>
          <ac:spMkLst>
            <pc:docMk/>
            <pc:sldMk cId="2527099067" sldId="269"/>
            <ac:spMk id="3" creationId="{32382E70-5738-2034-A73C-AA10B7A5987D}"/>
          </ac:spMkLst>
        </pc:spChg>
        <pc:picChg chg="add mod">
          <ac:chgData name="Fox, Jenna Elizabeth" userId="S::jef5600@psu.edu::9fa38525-ec20-451f-b9c6-051aade207ad" providerId="AD" clId="Web-{8E5D3921-6486-2D7F-F49C-3175FBE35BC9}" dt="2023-10-21T17:06:47.944" v="484" actId="14100"/>
          <ac:picMkLst>
            <pc:docMk/>
            <pc:sldMk cId="2527099067" sldId="269"/>
            <ac:picMk id="4" creationId="{1FF38C07-7655-398B-2F3D-9A60392F59A6}"/>
          </ac:picMkLst>
        </pc:picChg>
      </pc:sldChg>
      <pc:sldChg chg="addSp modSp">
        <pc:chgData name="Fox, Jenna Elizabeth" userId="S::jef5600@psu.edu::9fa38525-ec20-451f-b9c6-051aade207ad" providerId="AD" clId="Web-{8E5D3921-6486-2D7F-F49C-3175FBE35BC9}" dt="2023-10-21T17:02:37.202" v="249" actId="14100"/>
        <pc:sldMkLst>
          <pc:docMk/>
          <pc:sldMk cId="4036124432" sldId="270"/>
        </pc:sldMkLst>
        <pc:spChg chg="mod">
          <ac:chgData name="Fox, Jenna Elizabeth" userId="S::jef5600@psu.edu::9fa38525-ec20-451f-b9c6-051aade207ad" providerId="AD" clId="Web-{8E5D3921-6486-2D7F-F49C-3175FBE35BC9}" dt="2023-10-21T17:02:28.967" v="246" actId="20577"/>
          <ac:spMkLst>
            <pc:docMk/>
            <pc:sldMk cId="4036124432" sldId="270"/>
            <ac:spMk id="3" creationId="{0B5148C8-78B1-9B98-3099-FA6544D0F4D5}"/>
          </ac:spMkLst>
        </pc:spChg>
        <pc:picChg chg="add mod">
          <ac:chgData name="Fox, Jenna Elizabeth" userId="S::jef5600@psu.edu::9fa38525-ec20-451f-b9c6-051aade207ad" providerId="AD" clId="Web-{8E5D3921-6486-2D7F-F49C-3175FBE35BC9}" dt="2023-10-21T17:02:37.202" v="249" actId="14100"/>
          <ac:picMkLst>
            <pc:docMk/>
            <pc:sldMk cId="4036124432" sldId="270"/>
            <ac:picMk id="5" creationId="{69D2774C-9ECC-D573-A1B7-34AE49F8F0E9}"/>
          </ac:picMkLst>
        </pc:picChg>
      </pc:sldChg>
      <pc:sldChg chg="addSp delSp modSp new del">
        <pc:chgData name="Fox, Jenna Elizabeth" userId="S::jef5600@psu.edu::9fa38525-ec20-451f-b9c6-051aade207ad" providerId="AD" clId="Web-{8E5D3921-6486-2D7F-F49C-3175FBE35BC9}" dt="2023-10-21T17:02:41.124" v="250"/>
        <pc:sldMkLst>
          <pc:docMk/>
          <pc:sldMk cId="2614376917" sldId="271"/>
        </pc:sldMkLst>
        <pc:spChg chg="mod">
          <ac:chgData name="Fox, Jenna Elizabeth" userId="S::jef5600@psu.edu::9fa38525-ec20-451f-b9c6-051aade207ad" providerId="AD" clId="Web-{8E5D3921-6486-2D7F-F49C-3175FBE35BC9}" dt="2023-10-21T16:34:44.755" v="41" actId="20577"/>
          <ac:spMkLst>
            <pc:docMk/>
            <pc:sldMk cId="2614376917" sldId="271"/>
            <ac:spMk id="2" creationId="{7BC798A2-FEB6-3747-2A1C-751498209E1F}"/>
          </ac:spMkLst>
        </pc:spChg>
        <pc:spChg chg="mod">
          <ac:chgData name="Fox, Jenna Elizabeth" userId="S::jef5600@psu.edu::9fa38525-ec20-451f-b9c6-051aade207ad" providerId="AD" clId="Web-{8E5D3921-6486-2D7F-F49C-3175FBE35BC9}" dt="2023-10-21T16:53:08.369" v="181" actId="20577"/>
          <ac:spMkLst>
            <pc:docMk/>
            <pc:sldMk cId="2614376917" sldId="271"/>
            <ac:spMk id="3" creationId="{63064B8B-809A-2B5E-DF31-7083D465FDD9}"/>
          </ac:spMkLst>
        </pc:spChg>
        <pc:spChg chg="add del">
          <ac:chgData name="Fox, Jenna Elizabeth" userId="S::jef5600@psu.edu::9fa38525-ec20-451f-b9c6-051aade207ad" providerId="AD" clId="Web-{8E5D3921-6486-2D7F-F49C-3175FBE35BC9}" dt="2023-10-21T16:34:09.582" v="31"/>
          <ac:spMkLst>
            <pc:docMk/>
            <pc:sldMk cId="2614376917" sldId="271"/>
            <ac:spMk id="4" creationId="{69D78FD1-76BD-80F3-101C-88CC3EC65BD7}"/>
          </ac:spMkLst>
        </pc:spChg>
        <pc:picChg chg="add mod">
          <ac:chgData name="Fox, Jenna Elizabeth" userId="S::jef5600@psu.edu::9fa38525-ec20-451f-b9c6-051aade207ad" providerId="AD" clId="Web-{8E5D3921-6486-2D7F-F49C-3175FBE35BC9}" dt="2023-10-21T16:34:55.505" v="44" actId="14100"/>
          <ac:picMkLst>
            <pc:docMk/>
            <pc:sldMk cId="2614376917" sldId="271"/>
            <ac:picMk id="5" creationId="{0A755147-D2C5-CCD8-E653-9C1CAD3473B3}"/>
          </ac:picMkLst>
        </pc:picChg>
      </pc:sldChg>
      <pc:sldChg chg="modSp new">
        <pc:chgData name="Fox, Jenna Elizabeth" userId="S::jef5600@psu.edu::9fa38525-ec20-451f-b9c6-051aade207ad" providerId="AD" clId="Web-{8E5D3921-6486-2D7F-F49C-3175FBE35BC9}" dt="2023-10-21T17:07:31.117" v="495" actId="20577"/>
        <pc:sldMkLst>
          <pc:docMk/>
          <pc:sldMk cId="685688753" sldId="272"/>
        </pc:sldMkLst>
        <pc:spChg chg="mod">
          <ac:chgData name="Fox, Jenna Elizabeth" userId="S::jef5600@psu.edu::9fa38525-ec20-451f-b9c6-051aade207ad" providerId="AD" clId="Web-{8E5D3921-6486-2D7F-F49C-3175FBE35BC9}" dt="2023-10-21T16:36:55.087" v="67" actId="20577"/>
          <ac:spMkLst>
            <pc:docMk/>
            <pc:sldMk cId="685688753" sldId="272"/>
            <ac:spMk id="2" creationId="{4182B230-7B9D-9216-6EFC-7484BD36A6D0}"/>
          </ac:spMkLst>
        </pc:spChg>
        <pc:spChg chg="mod">
          <ac:chgData name="Fox, Jenna Elizabeth" userId="S::jef5600@psu.edu::9fa38525-ec20-451f-b9c6-051aade207ad" providerId="AD" clId="Web-{8E5D3921-6486-2D7F-F49C-3175FBE35BC9}" dt="2023-10-21T17:07:31.117" v="495" actId="20577"/>
          <ac:spMkLst>
            <pc:docMk/>
            <pc:sldMk cId="685688753" sldId="272"/>
            <ac:spMk id="3" creationId="{1C5F273D-2930-5C7C-BD55-2919AC6FAE02}"/>
          </ac:spMkLst>
        </pc:spChg>
      </pc:sldChg>
      <pc:sldChg chg="addSp modSp new">
        <pc:chgData name="Fox, Jenna Elizabeth" userId="S::jef5600@psu.edu::9fa38525-ec20-451f-b9c6-051aade207ad" providerId="AD" clId="Web-{8E5D3921-6486-2D7F-F49C-3175FBE35BC9}" dt="2023-10-21T17:03:09.062" v="268" actId="20577"/>
        <pc:sldMkLst>
          <pc:docMk/>
          <pc:sldMk cId="1733822641" sldId="273"/>
        </pc:sldMkLst>
        <pc:spChg chg="mod">
          <ac:chgData name="Fox, Jenna Elizabeth" userId="S::jef5600@psu.edu::9fa38525-ec20-451f-b9c6-051aade207ad" providerId="AD" clId="Web-{8E5D3921-6486-2D7F-F49C-3175FBE35BC9}" dt="2023-10-21T16:37:21.416" v="78" actId="20577"/>
          <ac:spMkLst>
            <pc:docMk/>
            <pc:sldMk cId="1733822641" sldId="273"/>
            <ac:spMk id="2" creationId="{995A6D89-E0DD-53F8-41BC-2F88B3605457}"/>
          </ac:spMkLst>
        </pc:spChg>
        <pc:spChg chg="mod">
          <ac:chgData name="Fox, Jenna Elizabeth" userId="S::jef5600@psu.edu::9fa38525-ec20-451f-b9c6-051aade207ad" providerId="AD" clId="Web-{8E5D3921-6486-2D7F-F49C-3175FBE35BC9}" dt="2023-10-21T17:03:09.062" v="268" actId="20577"/>
          <ac:spMkLst>
            <pc:docMk/>
            <pc:sldMk cId="1733822641" sldId="273"/>
            <ac:spMk id="3" creationId="{0C30A326-39C1-737A-D3C7-984F9CD57007}"/>
          </ac:spMkLst>
        </pc:spChg>
        <pc:picChg chg="add mod">
          <ac:chgData name="Fox, Jenna Elizabeth" userId="S::jef5600@psu.edu::9fa38525-ec20-451f-b9c6-051aade207ad" providerId="AD" clId="Web-{8E5D3921-6486-2D7F-F49C-3175FBE35BC9}" dt="2023-10-21T16:37:44.307" v="84" actId="14100"/>
          <ac:picMkLst>
            <pc:docMk/>
            <pc:sldMk cId="1733822641" sldId="273"/>
            <ac:picMk id="4" creationId="{D5059829-DF2B-EC92-39BC-16435908A870}"/>
          </ac:picMkLst>
        </pc:picChg>
      </pc:sldChg>
    </pc:docChg>
  </pc:docChgLst>
  <pc:docChgLst>
    <pc:chgData name="Stroud, Elizabeth Marie" userId="S::ems7008@psu.edu::c467697c-3d84-49bc-9020-53cb84c9ebec" providerId="AD" clId="Web-{524DA6BD-E76B-41AB-A7B6-207F8E32450B}"/>
    <pc:docChg chg="addSld delSld modSld sldOrd">
      <pc:chgData name="Stroud, Elizabeth Marie" userId="S::ems7008@psu.edu::c467697c-3d84-49bc-9020-53cb84c9ebec" providerId="AD" clId="Web-{524DA6BD-E76B-41AB-A7B6-207F8E32450B}" dt="2023-07-03T00:15:02.598" v="408" actId="20577"/>
      <pc:docMkLst>
        <pc:docMk/>
      </pc:docMkLst>
      <pc:sldChg chg="modSp">
        <pc:chgData name="Stroud, Elizabeth Marie" userId="S::ems7008@psu.edu::c467697c-3d84-49bc-9020-53cb84c9ebec" providerId="AD" clId="Web-{524DA6BD-E76B-41AB-A7B6-207F8E32450B}" dt="2023-07-02T19:18:56.286" v="25" actId="20577"/>
        <pc:sldMkLst>
          <pc:docMk/>
          <pc:sldMk cId="0" sldId="257"/>
        </pc:sldMkLst>
        <pc:spChg chg="mod">
          <ac:chgData name="Stroud, Elizabeth Marie" userId="S::ems7008@psu.edu::c467697c-3d84-49bc-9020-53cb84c9ebec" providerId="AD" clId="Web-{524DA6BD-E76B-41AB-A7B6-207F8E32450B}" dt="2023-07-02T19:18:56.286" v="25" actId="20577"/>
          <ac:spMkLst>
            <pc:docMk/>
            <pc:sldMk cId="0" sldId="257"/>
            <ac:spMk id="2" creationId="{EE5FF906-AF3E-E7FF-F169-DC67B2E0EE90}"/>
          </ac:spMkLst>
        </pc:spChg>
      </pc:sldChg>
      <pc:sldChg chg="modSp">
        <pc:chgData name="Stroud, Elizabeth Marie" userId="S::ems7008@psu.edu::c467697c-3d84-49bc-9020-53cb84c9ebec" providerId="AD" clId="Web-{524DA6BD-E76B-41AB-A7B6-207F8E32450B}" dt="2023-07-02T19:25:05.765" v="79" actId="20577"/>
        <pc:sldMkLst>
          <pc:docMk/>
          <pc:sldMk cId="0" sldId="259"/>
        </pc:sldMkLst>
        <pc:spChg chg="mod">
          <ac:chgData name="Stroud, Elizabeth Marie" userId="S::ems7008@psu.edu::c467697c-3d84-49bc-9020-53cb84c9ebec" providerId="AD" clId="Web-{524DA6BD-E76B-41AB-A7B6-207F8E32450B}" dt="2023-07-02T19:17:48.485" v="4" actId="20577"/>
          <ac:spMkLst>
            <pc:docMk/>
            <pc:sldMk cId="0" sldId="259"/>
            <ac:spMk id="236" creationId="{00000000-0000-0000-0000-000000000000}"/>
          </ac:spMkLst>
        </pc:spChg>
        <pc:spChg chg="mod">
          <ac:chgData name="Stroud, Elizabeth Marie" userId="S::ems7008@psu.edu::c467697c-3d84-49bc-9020-53cb84c9ebec" providerId="AD" clId="Web-{524DA6BD-E76B-41AB-A7B6-207F8E32450B}" dt="2023-07-02T19:25:05.765" v="79" actId="20577"/>
          <ac:spMkLst>
            <pc:docMk/>
            <pc:sldMk cId="0" sldId="259"/>
            <ac:spMk id="237" creationId="{00000000-0000-0000-0000-000000000000}"/>
          </ac:spMkLst>
        </pc:spChg>
      </pc:sldChg>
      <pc:sldChg chg="modSp add ord replId">
        <pc:chgData name="Stroud, Elizabeth Marie" userId="S::ems7008@psu.edu::c467697c-3d84-49bc-9020-53cb84c9ebec" providerId="AD" clId="Web-{524DA6BD-E76B-41AB-A7B6-207F8E32450B}" dt="2023-07-02T19:40:44.926" v="338" actId="20577"/>
        <pc:sldMkLst>
          <pc:docMk/>
          <pc:sldMk cId="1764019793" sldId="261"/>
        </pc:sldMkLst>
        <pc:spChg chg="mod">
          <ac:chgData name="Stroud, Elizabeth Marie" userId="S::ems7008@psu.edu::c467697c-3d84-49bc-9020-53cb84c9ebec" providerId="AD" clId="Web-{524DA6BD-E76B-41AB-A7B6-207F8E32450B}" dt="2023-07-02T19:17:58.688" v="5" actId="20577"/>
          <ac:spMkLst>
            <pc:docMk/>
            <pc:sldMk cId="1764019793" sldId="261"/>
            <ac:spMk id="236" creationId="{00000000-0000-0000-0000-000000000000}"/>
          </ac:spMkLst>
        </pc:spChg>
        <pc:spChg chg="mod">
          <ac:chgData name="Stroud, Elizabeth Marie" userId="S::ems7008@psu.edu::c467697c-3d84-49bc-9020-53cb84c9ebec" providerId="AD" clId="Web-{524DA6BD-E76B-41AB-A7B6-207F8E32450B}" dt="2023-07-02T19:40:44.926" v="338" actId="20577"/>
          <ac:spMkLst>
            <pc:docMk/>
            <pc:sldMk cId="1764019793" sldId="261"/>
            <ac:spMk id="237" creationId="{00000000-0000-0000-0000-000000000000}"/>
          </ac:spMkLst>
        </pc:spChg>
      </pc:sldChg>
      <pc:sldChg chg="modSp add replId">
        <pc:chgData name="Stroud, Elizabeth Marie" userId="S::ems7008@psu.edu::c467697c-3d84-49bc-9020-53cb84c9ebec" providerId="AD" clId="Web-{524DA6BD-E76B-41AB-A7B6-207F8E32450B}" dt="2023-07-02T19:33:03.302" v="178" actId="20577"/>
        <pc:sldMkLst>
          <pc:docMk/>
          <pc:sldMk cId="763685726" sldId="262"/>
        </pc:sldMkLst>
        <pc:spChg chg="mod">
          <ac:chgData name="Stroud, Elizabeth Marie" userId="S::ems7008@psu.edu::c467697c-3d84-49bc-9020-53cb84c9ebec" providerId="AD" clId="Web-{524DA6BD-E76B-41AB-A7B6-207F8E32450B}" dt="2023-07-02T19:18:11.330" v="13" actId="20577"/>
          <ac:spMkLst>
            <pc:docMk/>
            <pc:sldMk cId="763685726" sldId="262"/>
            <ac:spMk id="236" creationId="{00000000-0000-0000-0000-000000000000}"/>
          </ac:spMkLst>
        </pc:spChg>
        <pc:spChg chg="mod">
          <ac:chgData name="Stroud, Elizabeth Marie" userId="S::ems7008@psu.edu::c467697c-3d84-49bc-9020-53cb84c9ebec" providerId="AD" clId="Web-{524DA6BD-E76B-41AB-A7B6-207F8E32450B}" dt="2023-07-02T19:33:03.302" v="178" actId="20577"/>
          <ac:spMkLst>
            <pc:docMk/>
            <pc:sldMk cId="763685726" sldId="262"/>
            <ac:spMk id="237" creationId="{00000000-0000-0000-0000-000000000000}"/>
          </ac:spMkLst>
        </pc:spChg>
      </pc:sldChg>
      <pc:sldChg chg="modSp add ord replId">
        <pc:chgData name="Stroud, Elizabeth Marie" userId="S::ems7008@psu.edu::c467697c-3d84-49bc-9020-53cb84c9ebec" providerId="AD" clId="Web-{524DA6BD-E76B-41AB-A7B6-207F8E32450B}" dt="2023-07-02T19:41:24.444" v="377" actId="20577"/>
        <pc:sldMkLst>
          <pc:docMk/>
          <pc:sldMk cId="3247905348" sldId="263"/>
        </pc:sldMkLst>
        <pc:spChg chg="mod">
          <ac:chgData name="Stroud, Elizabeth Marie" userId="S::ems7008@psu.edu::c467697c-3d84-49bc-9020-53cb84c9ebec" providerId="AD" clId="Web-{524DA6BD-E76B-41AB-A7B6-207F8E32450B}" dt="2023-07-02T19:18:24.596" v="16" actId="20577"/>
          <ac:spMkLst>
            <pc:docMk/>
            <pc:sldMk cId="3247905348" sldId="263"/>
            <ac:spMk id="236" creationId="{00000000-0000-0000-0000-000000000000}"/>
          </ac:spMkLst>
        </pc:spChg>
        <pc:spChg chg="mod">
          <ac:chgData name="Stroud, Elizabeth Marie" userId="S::ems7008@psu.edu::c467697c-3d84-49bc-9020-53cb84c9ebec" providerId="AD" clId="Web-{524DA6BD-E76B-41AB-A7B6-207F8E32450B}" dt="2023-07-02T19:41:24.444" v="377" actId="20577"/>
          <ac:spMkLst>
            <pc:docMk/>
            <pc:sldMk cId="3247905348" sldId="263"/>
            <ac:spMk id="237" creationId="{00000000-0000-0000-0000-000000000000}"/>
          </ac:spMkLst>
        </pc:spChg>
      </pc:sldChg>
      <pc:sldChg chg="modSp add replId">
        <pc:chgData name="Stroud, Elizabeth Marie" userId="S::ems7008@psu.edu::c467697c-3d84-49bc-9020-53cb84c9ebec" providerId="AD" clId="Web-{524DA6BD-E76B-41AB-A7B6-207F8E32450B}" dt="2023-07-03T00:15:02.598" v="408" actId="20577"/>
        <pc:sldMkLst>
          <pc:docMk/>
          <pc:sldMk cId="48036067" sldId="264"/>
        </pc:sldMkLst>
        <pc:spChg chg="mod">
          <ac:chgData name="Stroud, Elizabeth Marie" userId="S::ems7008@psu.edu::c467697c-3d84-49bc-9020-53cb84c9ebec" providerId="AD" clId="Web-{524DA6BD-E76B-41AB-A7B6-207F8E32450B}" dt="2023-07-02T19:18:32.878" v="17" actId="20577"/>
          <ac:spMkLst>
            <pc:docMk/>
            <pc:sldMk cId="48036067" sldId="264"/>
            <ac:spMk id="236" creationId="{00000000-0000-0000-0000-000000000000}"/>
          </ac:spMkLst>
        </pc:spChg>
        <pc:spChg chg="mod">
          <ac:chgData name="Stroud, Elizabeth Marie" userId="S::ems7008@psu.edu::c467697c-3d84-49bc-9020-53cb84c9ebec" providerId="AD" clId="Web-{524DA6BD-E76B-41AB-A7B6-207F8E32450B}" dt="2023-07-03T00:15:02.598" v="408" actId="20577"/>
          <ac:spMkLst>
            <pc:docMk/>
            <pc:sldMk cId="48036067" sldId="264"/>
            <ac:spMk id="237" creationId="{00000000-0000-0000-0000-000000000000}"/>
          </ac:spMkLst>
        </pc:spChg>
      </pc:sldChg>
      <pc:sldChg chg="modSp add ord replId">
        <pc:chgData name="Stroud, Elizabeth Marie" userId="S::ems7008@psu.edu::c467697c-3d84-49bc-9020-53cb84c9ebec" providerId="AD" clId="Web-{524DA6BD-E76B-41AB-A7B6-207F8E32450B}" dt="2023-07-02T19:41:47.711" v="390" actId="20577"/>
        <pc:sldMkLst>
          <pc:docMk/>
          <pc:sldMk cId="72624955" sldId="265"/>
        </pc:sldMkLst>
        <pc:spChg chg="mod">
          <ac:chgData name="Stroud, Elizabeth Marie" userId="S::ems7008@psu.edu::c467697c-3d84-49bc-9020-53cb84c9ebec" providerId="AD" clId="Web-{524DA6BD-E76B-41AB-A7B6-207F8E32450B}" dt="2023-07-02T19:41:42.570" v="383" actId="20577"/>
          <ac:spMkLst>
            <pc:docMk/>
            <pc:sldMk cId="72624955" sldId="265"/>
            <ac:spMk id="236" creationId="{00000000-0000-0000-0000-000000000000}"/>
          </ac:spMkLst>
        </pc:spChg>
        <pc:spChg chg="mod">
          <ac:chgData name="Stroud, Elizabeth Marie" userId="S::ems7008@psu.edu::c467697c-3d84-49bc-9020-53cb84c9ebec" providerId="AD" clId="Web-{524DA6BD-E76B-41AB-A7B6-207F8E32450B}" dt="2023-07-02T19:41:47.711" v="390" actId="20577"/>
          <ac:spMkLst>
            <pc:docMk/>
            <pc:sldMk cId="72624955" sldId="265"/>
            <ac:spMk id="237" creationId="{00000000-0000-0000-0000-000000000000}"/>
          </ac:spMkLst>
        </pc:spChg>
      </pc:sldChg>
      <pc:sldChg chg="add del replId">
        <pc:chgData name="Stroud, Elizabeth Marie" userId="S::ems7008@psu.edu::c467697c-3d84-49bc-9020-53cb84c9ebec" providerId="AD" clId="Web-{524DA6BD-E76B-41AB-A7B6-207F8E32450B}" dt="2023-07-03T00:12:55.652" v="391"/>
        <pc:sldMkLst>
          <pc:docMk/>
          <pc:sldMk cId="3987715926" sldId="266"/>
        </pc:sldMkLst>
      </pc:sldChg>
    </pc:docChg>
  </pc:docChgLst>
  <pc:docChgLst>
    <pc:chgData name="Stroud, Elizabeth Marie" userId="S::ems7008@psu.edu::c467697c-3d84-49bc-9020-53cb84c9ebec" providerId="AD" clId="Web-{9CA5522A-581D-5BE0-B57F-9B99628C1313}"/>
    <pc:docChg chg="modSld">
      <pc:chgData name="Stroud, Elizabeth Marie" userId="S::ems7008@psu.edu::c467697c-3d84-49bc-9020-53cb84c9ebec" providerId="AD" clId="Web-{9CA5522A-581D-5BE0-B57F-9B99628C1313}" dt="2023-08-20T17:32:12.817" v="4" actId="20577"/>
      <pc:docMkLst>
        <pc:docMk/>
      </pc:docMkLst>
      <pc:sldChg chg="modSp">
        <pc:chgData name="Stroud, Elizabeth Marie" userId="S::ems7008@psu.edu::c467697c-3d84-49bc-9020-53cb84c9ebec" providerId="AD" clId="Web-{9CA5522A-581D-5BE0-B57F-9B99628C1313}" dt="2023-08-20T17:32:12.817" v="4" actId="20577"/>
        <pc:sldMkLst>
          <pc:docMk/>
          <pc:sldMk cId="1764019793" sldId="261"/>
        </pc:sldMkLst>
        <pc:spChg chg="mod">
          <ac:chgData name="Stroud, Elizabeth Marie" userId="S::ems7008@psu.edu::c467697c-3d84-49bc-9020-53cb84c9ebec" providerId="AD" clId="Web-{9CA5522A-581D-5BE0-B57F-9B99628C1313}" dt="2023-08-20T17:32:12.817" v="4" actId="20577"/>
          <ac:spMkLst>
            <pc:docMk/>
            <pc:sldMk cId="1764019793" sldId="261"/>
            <ac:spMk id="237" creationId="{00000000-0000-0000-0000-000000000000}"/>
          </ac:spMkLst>
        </pc:spChg>
      </pc:sldChg>
    </pc:docChg>
  </pc:docChgLst>
  <pc:docChgLst>
    <pc:chgData name="Feliciano, Daniel" userId="S::dqf5308@psu.edu::905a2b6f-2ca4-4d35-8185-a703213acc9b" providerId="AD" clId="Web-{FE7C294A-6C5D-8890-7F8E-6962F26D52C9}"/>
    <pc:docChg chg="modSld">
      <pc:chgData name="Feliciano, Daniel" userId="S::dqf5308@psu.edu::905a2b6f-2ca4-4d35-8185-a703213acc9b" providerId="AD" clId="Web-{FE7C294A-6C5D-8890-7F8E-6962F26D52C9}" dt="2023-06-29T15:34:30.420" v="202" actId="20577"/>
      <pc:docMkLst>
        <pc:docMk/>
      </pc:docMkLst>
      <pc:sldChg chg="addSp modSp mod modClrScheme chgLayout">
        <pc:chgData name="Feliciano, Daniel" userId="S::dqf5308@psu.edu::905a2b6f-2ca4-4d35-8185-a703213acc9b" providerId="AD" clId="Web-{FE7C294A-6C5D-8890-7F8E-6962F26D52C9}" dt="2023-06-29T15:34:30.420" v="202" actId="20577"/>
        <pc:sldMkLst>
          <pc:docMk/>
          <pc:sldMk cId="0" sldId="257"/>
        </pc:sldMkLst>
        <pc:spChg chg="add mod ord">
          <ac:chgData name="Feliciano, Daniel" userId="S::dqf5308@psu.edu::905a2b6f-2ca4-4d35-8185-a703213acc9b" providerId="AD" clId="Web-{FE7C294A-6C5D-8890-7F8E-6962F26D52C9}" dt="2023-06-29T15:34:30.420" v="202" actId="20577"/>
          <ac:spMkLst>
            <pc:docMk/>
            <pc:sldMk cId="0" sldId="257"/>
            <ac:spMk id="2" creationId="{EE5FF906-AF3E-E7FF-F169-DC67B2E0EE90}"/>
          </ac:spMkLst>
        </pc:spChg>
        <pc:spChg chg="mod ord">
          <ac:chgData name="Feliciano, Daniel" userId="S::dqf5308@psu.edu::905a2b6f-2ca4-4d35-8185-a703213acc9b" providerId="AD" clId="Web-{FE7C294A-6C5D-8890-7F8E-6962F26D52C9}" dt="2023-06-29T14:31:04.303" v="6" actId="20577"/>
          <ac:spMkLst>
            <pc:docMk/>
            <pc:sldMk cId="0" sldId="257"/>
            <ac:spMk id="225" creationId="{00000000-0000-0000-0000-000000000000}"/>
          </ac:spMkLst>
        </pc:spChg>
      </pc:sldChg>
    </pc:docChg>
  </pc:docChgLst>
  <pc:docChgLst>
    <pc:chgData name="Geyer, Liam Frederick" userId="45348dc7-3a6a-4a54-b98d-87021b42e942" providerId="ADAL" clId="{271C8574-51C4-4140-97E5-0FC95E0910DA}"/>
    <pc:docChg chg="custSel modSld sldOrd">
      <pc:chgData name="Geyer, Liam Frederick" userId="45348dc7-3a6a-4a54-b98d-87021b42e942" providerId="ADAL" clId="{271C8574-51C4-4140-97E5-0FC95E0910DA}" dt="2023-10-20T19:44:14.963" v="56" actId="20577"/>
      <pc:docMkLst>
        <pc:docMk/>
      </pc:docMkLst>
      <pc:sldChg chg="ord">
        <pc:chgData name="Geyer, Liam Frederick" userId="45348dc7-3a6a-4a54-b98d-87021b42e942" providerId="ADAL" clId="{271C8574-51C4-4140-97E5-0FC95E0910DA}" dt="2023-10-20T19:43:44.185" v="3"/>
        <pc:sldMkLst>
          <pc:docMk/>
          <pc:sldMk cId="1764019793" sldId="261"/>
        </pc:sldMkLst>
      </pc:sldChg>
      <pc:sldChg chg="ord">
        <pc:chgData name="Geyer, Liam Frederick" userId="45348dc7-3a6a-4a54-b98d-87021b42e942" providerId="ADAL" clId="{271C8574-51C4-4140-97E5-0FC95E0910DA}" dt="2023-10-20T19:43:45.715" v="5"/>
        <pc:sldMkLst>
          <pc:docMk/>
          <pc:sldMk cId="3247905348" sldId="263"/>
        </pc:sldMkLst>
      </pc:sldChg>
      <pc:sldChg chg="modSp mod">
        <pc:chgData name="Geyer, Liam Frederick" userId="45348dc7-3a6a-4a54-b98d-87021b42e942" providerId="ADAL" clId="{271C8574-51C4-4140-97E5-0FC95E0910DA}" dt="2023-10-20T19:44:14.963" v="56" actId="20577"/>
        <pc:sldMkLst>
          <pc:docMk/>
          <pc:sldMk cId="48036067" sldId="264"/>
        </pc:sldMkLst>
        <pc:spChg chg="mod">
          <ac:chgData name="Geyer, Liam Frederick" userId="45348dc7-3a6a-4a54-b98d-87021b42e942" providerId="ADAL" clId="{271C8574-51C4-4140-97E5-0FC95E0910DA}" dt="2023-10-20T19:44:09.700" v="35" actId="20577"/>
          <ac:spMkLst>
            <pc:docMk/>
            <pc:sldMk cId="48036067" sldId="264"/>
            <ac:spMk id="236" creationId="{00000000-0000-0000-0000-000000000000}"/>
          </ac:spMkLst>
        </pc:spChg>
        <pc:spChg chg="mod">
          <ac:chgData name="Geyer, Liam Frederick" userId="45348dc7-3a6a-4a54-b98d-87021b42e942" providerId="ADAL" clId="{271C8574-51C4-4140-97E5-0FC95E0910DA}" dt="2023-10-20T19:44:14.963" v="56" actId="20577"/>
          <ac:spMkLst>
            <pc:docMk/>
            <pc:sldMk cId="48036067" sldId="264"/>
            <ac:spMk id="237" creationId="{00000000-0000-0000-0000-000000000000}"/>
          </ac:spMkLst>
        </pc:spChg>
      </pc:sldChg>
      <pc:sldChg chg="ord">
        <pc:chgData name="Geyer, Liam Frederick" userId="45348dc7-3a6a-4a54-b98d-87021b42e942" providerId="ADAL" clId="{271C8574-51C4-4140-97E5-0FC95E0910DA}" dt="2023-10-20T19:43:37.961" v="1"/>
        <pc:sldMkLst>
          <pc:docMk/>
          <pc:sldMk cId="72624955" sldId="265"/>
        </pc:sldMkLst>
      </pc:sldChg>
    </pc:docChg>
  </pc:docChgLst>
  <pc:docChgLst>
    <pc:chgData name="Feliciano, Daniel" userId="S::dqf5308@psu.edu::905a2b6f-2ca4-4d35-8185-a703213acc9b" providerId="AD" clId="Web-{1BA146A8-C851-8DC5-0DC0-9A259931B835}"/>
    <pc:docChg chg="delSld modSld">
      <pc:chgData name="Feliciano, Daniel" userId="S::dqf5308@psu.edu::905a2b6f-2ca4-4d35-8185-a703213acc9b" providerId="AD" clId="Web-{1BA146A8-C851-8DC5-0DC0-9A259931B835}" dt="2023-07-02T23:49:19.385" v="307"/>
      <pc:docMkLst>
        <pc:docMk/>
      </pc:docMkLst>
      <pc:sldChg chg="del">
        <pc:chgData name="Feliciano, Daniel" userId="S::dqf5308@psu.edu::905a2b6f-2ca4-4d35-8185-a703213acc9b" providerId="AD" clId="Web-{1BA146A8-C851-8DC5-0DC0-9A259931B835}" dt="2023-07-02T23:49:19.385" v="307"/>
        <pc:sldMkLst>
          <pc:docMk/>
          <pc:sldMk cId="0" sldId="258"/>
        </pc:sldMkLst>
      </pc:sldChg>
      <pc:sldChg chg="modSp">
        <pc:chgData name="Feliciano, Daniel" userId="S::dqf5308@psu.edu::905a2b6f-2ca4-4d35-8185-a703213acc9b" providerId="AD" clId="Web-{1BA146A8-C851-8DC5-0DC0-9A259931B835}" dt="2023-07-02T23:49:01.822" v="306" actId="20577"/>
        <pc:sldMkLst>
          <pc:docMk/>
          <pc:sldMk cId="0" sldId="259"/>
        </pc:sldMkLst>
        <pc:spChg chg="mod">
          <ac:chgData name="Feliciano, Daniel" userId="S::dqf5308@psu.edu::905a2b6f-2ca4-4d35-8185-a703213acc9b" providerId="AD" clId="Web-{1BA146A8-C851-8DC5-0DC0-9A259931B835}" dt="2023-07-02T23:49:01.822" v="306" actId="20577"/>
          <ac:spMkLst>
            <pc:docMk/>
            <pc:sldMk cId="0" sldId="259"/>
            <ac:spMk id="237" creationId="{00000000-0000-0000-0000-000000000000}"/>
          </ac:spMkLst>
        </pc:spChg>
      </pc:sldChg>
      <pc:sldChg chg="modSp">
        <pc:chgData name="Feliciano, Daniel" userId="S::dqf5308@psu.edu::905a2b6f-2ca4-4d35-8185-a703213acc9b" providerId="AD" clId="Web-{1BA146A8-C851-8DC5-0DC0-9A259931B835}" dt="2023-07-02T23:48:51.884" v="305" actId="14100"/>
        <pc:sldMkLst>
          <pc:docMk/>
          <pc:sldMk cId="72624955" sldId="265"/>
        </pc:sldMkLst>
        <pc:spChg chg="mod">
          <ac:chgData name="Feliciano, Daniel" userId="S::dqf5308@psu.edu::905a2b6f-2ca4-4d35-8185-a703213acc9b" providerId="AD" clId="Web-{1BA146A8-C851-8DC5-0DC0-9A259931B835}" dt="2023-07-02T23:48:51.884" v="305" actId="14100"/>
          <ac:spMkLst>
            <pc:docMk/>
            <pc:sldMk cId="72624955" sldId="265"/>
            <ac:spMk id="237" creationId="{00000000-0000-0000-0000-000000000000}"/>
          </ac:spMkLst>
        </pc:spChg>
      </pc:sldChg>
    </pc:docChg>
  </pc:docChgLst>
  <pc:docChgLst>
    <pc:chgData name="Feliciano, Daniel" userId="S::dqf5308@psu.edu::905a2b6f-2ca4-4d35-8185-a703213acc9b" providerId="AD" clId="Web-{B3573D9E-6C39-C56C-44DF-67B6C8BE41A3}"/>
    <pc:docChg chg="sldOrd">
      <pc:chgData name="Feliciano, Daniel" userId="S::dqf5308@psu.edu::905a2b6f-2ca4-4d35-8185-a703213acc9b" providerId="AD" clId="Web-{B3573D9E-6C39-C56C-44DF-67B6C8BE41A3}" dt="2023-09-07T15:08:16.658" v="0"/>
      <pc:docMkLst>
        <pc:docMk/>
      </pc:docMkLst>
      <pc:sldChg chg="ord">
        <pc:chgData name="Feliciano, Daniel" userId="S::dqf5308@psu.edu::905a2b6f-2ca4-4d35-8185-a703213acc9b" providerId="AD" clId="Web-{B3573D9E-6C39-C56C-44DF-67B6C8BE41A3}" dt="2023-09-07T15:08:16.658" v="0"/>
        <pc:sldMkLst>
          <pc:docMk/>
          <pc:sldMk cId="72624955" sldId="265"/>
        </pc:sldMkLst>
      </pc:sldChg>
    </pc:docChg>
  </pc:docChgLst>
  <pc:docChgLst>
    <pc:chgData name="Fox, Jenna Elizabeth" userId="S::jef5600@psu.edu::9fa38525-ec20-451f-b9c6-051aade207ad" providerId="AD" clId="Web-{580D90FA-AA46-ADE2-64F9-C43AB36FE43D}"/>
    <pc:docChg chg="addSld delSld modSld">
      <pc:chgData name="Fox, Jenna Elizabeth" userId="S::jef5600@psu.edu::9fa38525-ec20-451f-b9c6-051aade207ad" providerId="AD" clId="Web-{580D90FA-AA46-ADE2-64F9-C43AB36FE43D}" dt="2023-10-20T19:01:14.130" v="73" actId="20577"/>
      <pc:docMkLst>
        <pc:docMk/>
      </pc:docMkLst>
      <pc:sldChg chg="modSp">
        <pc:chgData name="Fox, Jenna Elizabeth" userId="S::jef5600@psu.edu::9fa38525-ec20-451f-b9c6-051aade207ad" providerId="AD" clId="Web-{580D90FA-AA46-ADE2-64F9-C43AB36FE43D}" dt="2023-10-20T18:59:17.748" v="55" actId="20577"/>
        <pc:sldMkLst>
          <pc:docMk/>
          <pc:sldMk cId="0" sldId="256"/>
        </pc:sldMkLst>
        <pc:spChg chg="mod">
          <ac:chgData name="Fox, Jenna Elizabeth" userId="S::jef5600@psu.edu::9fa38525-ec20-451f-b9c6-051aade207ad" providerId="AD" clId="Web-{580D90FA-AA46-ADE2-64F9-C43AB36FE43D}" dt="2023-10-20T18:59:17.748" v="55" actId="20577"/>
          <ac:spMkLst>
            <pc:docMk/>
            <pc:sldMk cId="0" sldId="256"/>
            <ac:spMk id="219" creationId="{00000000-0000-0000-0000-000000000000}"/>
          </ac:spMkLst>
        </pc:spChg>
      </pc:sldChg>
      <pc:sldChg chg="modSp del">
        <pc:chgData name="Fox, Jenna Elizabeth" userId="S::jef5600@psu.edu::9fa38525-ec20-451f-b9c6-051aade207ad" providerId="AD" clId="Web-{580D90FA-AA46-ADE2-64F9-C43AB36FE43D}" dt="2023-10-20T18:33:02.031" v="19"/>
        <pc:sldMkLst>
          <pc:docMk/>
          <pc:sldMk cId="0" sldId="257"/>
        </pc:sldMkLst>
        <pc:spChg chg="mod">
          <ac:chgData name="Fox, Jenna Elizabeth" userId="S::jef5600@psu.edu::9fa38525-ec20-451f-b9c6-051aade207ad" providerId="AD" clId="Web-{580D90FA-AA46-ADE2-64F9-C43AB36FE43D}" dt="2023-10-20T18:31:41.590" v="6" actId="20577"/>
          <ac:spMkLst>
            <pc:docMk/>
            <pc:sldMk cId="0" sldId="257"/>
            <ac:spMk id="2" creationId="{EE5FF906-AF3E-E7FF-F169-DC67B2E0EE90}"/>
          </ac:spMkLst>
        </pc:spChg>
        <pc:spChg chg="mod">
          <ac:chgData name="Fox, Jenna Elizabeth" userId="S::jef5600@psu.edu::9fa38525-ec20-451f-b9c6-051aade207ad" providerId="AD" clId="Web-{580D90FA-AA46-ADE2-64F9-C43AB36FE43D}" dt="2023-10-20T18:32:45.467" v="17" actId="20577"/>
          <ac:spMkLst>
            <pc:docMk/>
            <pc:sldMk cId="0" sldId="257"/>
            <ac:spMk id="225" creationId="{00000000-0000-0000-0000-000000000000}"/>
          </ac:spMkLst>
        </pc:spChg>
      </pc:sldChg>
      <pc:sldChg chg="add replId">
        <pc:chgData name="Fox, Jenna Elizabeth" userId="S::jef5600@psu.edu::9fa38525-ec20-451f-b9c6-051aade207ad" providerId="AD" clId="Web-{580D90FA-AA46-ADE2-64F9-C43AB36FE43D}" dt="2023-10-20T18:31:28.481" v="3"/>
        <pc:sldMkLst>
          <pc:docMk/>
          <pc:sldMk cId="558826110" sldId="266"/>
        </pc:sldMkLst>
      </pc:sldChg>
      <pc:sldChg chg="new del">
        <pc:chgData name="Fox, Jenna Elizabeth" userId="S::jef5600@psu.edu::9fa38525-ec20-451f-b9c6-051aade207ad" providerId="AD" clId="Web-{580D90FA-AA46-ADE2-64F9-C43AB36FE43D}" dt="2023-10-20T18:31:18.793" v="2"/>
        <pc:sldMkLst>
          <pc:docMk/>
          <pc:sldMk cId="2371176002" sldId="266"/>
        </pc:sldMkLst>
      </pc:sldChg>
      <pc:sldChg chg="add">
        <pc:chgData name="Fox, Jenna Elizabeth" userId="S::jef5600@psu.edu::9fa38525-ec20-451f-b9c6-051aade207ad" providerId="AD" clId="Web-{580D90FA-AA46-ADE2-64F9-C43AB36FE43D}" dt="2023-10-20T18:33:00.546" v="18"/>
        <pc:sldMkLst>
          <pc:docMk/>
          <pc:sldMk cId="401119506" sldId="267"/>
        </pc:sldMkLst>
      </pc:sldChg>
      <pc:sldChg chg="add">
        <pc:chgData name="Fox, Jenna Elizabeth" userId="S::jef5600@psu.edu::9fa38525-ec20-451f-b9c6-051aade207ad" providerId="AD" clId="Web-{580D90FA-AA46-ADE2-64F9-C43AB36FE43D}" dt="2023-10-20T18:33:17.203" v="20"/>
        <pc:sldMkLst>
          <pc:docMk/>
          <pc:sldMk cId="3543068105" sldId="268"/>
        </pc:sldMkLst>
      </pc:sldChg>
      <pc:sldChg chg="modSp new">
        <pc:chgData name="Fox, Jenna Elizabeth" userId="S::jef5600@psu.edu::9fa38525-ec20-451f-b9c6-051aade207ad" providerId="AD" clId="Web-{580D90FA-AA46-ADE2-64F9-C43AB36FE43D}" dt="2023-10-20T18:58:54.652" v="52" actId="20577"/>
        <pc:sldMkLst>
          <pc:docMk/>
          <pc:sldMk cId="2527099067" sldId="269"/>
        </pc:sldMkLst>
        <pc:spChg chg="mod">
          <ac:chgData name="Fox, Jenna Elizabeth" userId="S::jef5600@psu.edu::9fa38525-ec20-451f-b9c6-051aade207ad" providerId="AD" clId="Web-{580D90FA-AA46-ADE2-64F9-C43AB36FE43D}" dt="2023-10-20T18:33:34.032" v="25" actId="20577"/>
          <ac:spMkLst>
            <pc:docMk/>
            <pc:sldMk cId="2527099067" sldId="269"/>
            <ac:spMk id="2" creationId="{9D85DD14-0F4F-98E6-B70F-54150F440630}"/>
          </ac:spMkLst>
        </pc:spChg>
        <pc:spChg chg="mod">
          <ac:chgData name="Fox, Jenna Elizabeth" userId="S::jef5600@psu.edu::9fa38525-ec20-451f-b9c6-051aade207ad" providerId="AD" clId="Web-{580D90FA-AA46-ADE2-64F9-C43AB36FE43D}" dt="2023-10-20T18:58:54.652" v="52" actId="20577"/>
          <ac:spMkLst>
            <pc:docMk/>
            <pc:sldMk cId="2527099067" sldId="269"/>
            <ac:spMk id="3" creationId="{32382E70-5738-2034-A73C-AA10B7A5987D}"/>
          </ac:spMkLst>
        </pc:spChg>
      </pc:sldChg>
      <pc:sldChg chg="addSp delSp modSp new">
        <pc:chgData name="Fox, Jenna Elizabeth" userId="S::jef5600@psu.edu::9fa38525-ec20-451f-b9c6-051aade207ad" providerId="AD" clId="Web-{580D90FA-AA46-ADE2-64F9-C43AB36FE43D}" dt="2023-10-20T19:01:14.130" v="73" actId="20577"/>
        <pc:sldMkLst>
          <pc:docMk/>
          <pc:sldMk cId="4036124432" sldId="270"/>
        </pc:sldMkLst>
        <pc:spChg chg="mod">
          <ac:chgData name="Fox, Jenna Elizabeth" userId="S::jef5600@psu.edu::9fa38525-ec20-451f-b9c6-051aade207ad" providerId="AD" clId="Web-{580D90FA-AA46-ADE2-64F9-C43AB36FE43D}" dt="2023-10-20T19:01:14.130" v="73" actId="20577"/>
          <ac:spMkLst>
            <pc:docMk/>
            <pc:sldMk cId="4036124432" sldId="270"/>
            <ac:spMk id="2" creationId="{3CB373B8-AA1F-9F6D-C113-15BBB24DE53E}"/>
          </ac:spMkLst>
        </pc:spChg>
        <pc:spChg chg="add del">
          <ac:chgData name="Fox, Jenna Elizabeth" userId="S::jef5600@psu.edu::9fa38525-ec20-451f-b9c6-051aade207ad" providerId="AD" clId="Web-{580D90FA-AA46-ADE2-64F9-C43AB36FE43D}" dt="2023-10-20T18:59:48.187" v="58"/>
          <ac:spMkLst>
            <pc:docMk/>
            <pc:sldMk cId="4036124432" sldId="270"/>
            <ac:spMk id="4" creationId="{80056676-F115-DF46-33B8-0220451F73F7}"/>
          </ac:spMkLst>
        </pc:spChg>
        <pc:spChg chg="add del">
          <ac:chgData name="Fox, Jenna Elizabeth" userId="S::jef5600@psu.edu::9fa38525-ec20-451f-b9c6-051aade207ad" providerId="AD" clId="Web-{580D90FA-AA46-ADE2-64F9-C43AB36FE43D}" dt="2023-10-20T18:59:48.187" v="58"/>
          <ac:spMkLst>
            <pc:docMk/>
            <pc:sldMk cId="4036124432" sldId="270"/>
            <ac:spMk id="5" creationId="{DA433817-19A3-C1CE-84E9-5AB4BDB68326}"/>
          </ac:spMkLst>
        </pc:spChg>
        <pc:spChg chg="add del">
          <ac:chgData name="Fox, Jenna Elizabeth" userId="S::jef5600@psu.edu::9fa38525-ec20-451f-b9c6-051aade207ad" providerId="AD" clId="Web-{580D90FA-AA46-ADE2-64F9-C43AB36FE43D}" dt="2023-10-20T18:59:48.187" v="58"/>
          <ac:spMkLst>
            <pc:docMk/>
            <pc:sldMk cId="4036124432" sldId="270"/>
            <ac:spMk id="7" creationId="{6FE80700-EBD0-B2BF-2848-62DBD22FC1C7}"/>
          </ac:spMkLst>
        </pc:spChg>
        <pc:picChg chg="add del">
          <ac:chgData name="Fox, Jenna Elizabeth" userId="S::jef5600@psu.edu::9fa38525-ec20-451f-b9c6-051aade207ad" providerId="AD" clId="Web-{580D90FA-AA46-ADE2-64F9-C43AB36FE43D}" dt="2023-10-20T18:59:48.187" v="58"/>
          <ac:picMkLst>
            <pc:docMk/>
            <pc:sldMk cId="4036124432" sldId="270"/>
            <ac:picMk id="6" creationId="{8CF99A3E-DF73-772D-3874-93DA2CE15F1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a0717d6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3a0717d6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08d48c5b7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08d48c5b7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48e0c708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48e0c708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Brendan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1697cb270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1697cb270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606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26cea90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26cea90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26cea90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26cea90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731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26cea90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26cea90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56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26cea90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26cea90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887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26cea90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26cea90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75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Google Shape;2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0426" y="1872654"/>
            <a:ext cx="1354638" cy="13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/>
          <p:nvPr/>
        </p:nvSpPr>
        <p:spPr>
          <a:xfrm>
            <a:off x="0" y="0"/>
            <a:ext cx="9143953" cy="5143447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4" name="Google Shape;19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">
  <p:cSld name="TITLE_3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13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98" name="Google Shape;198;p13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4">
  <p:cSld name="TITLE_4">
    <p:bg>
      <p:bgPr>
        <a:solidFill>
          <a:schemeClr val="dk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7" name="Google Shape;207;p1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5">
  <p:cSld name="TITLE_5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2" name="Google Shape;212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8" name="Google Shape;28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" name="Google Shape;47;p3"/>
          <p:cNvPicPr preferRelativeResize="0"/>
          <p:nvPr/>
        </p:nvPicPr>
        <p:blipFill rotWithShape="1">
          <a:blip r:embed="rId2">
            <a:alphaModFix/>
          </a:blip>
          <a:srcRect l="2930" r="-2929"/>
          <a:stretch/>
        </p:blipFill>
        <p:spPr>
          <a:xfrm>
            <a:off x="610247" y="2013363"/>
            <a:ext cx="1082000" cy="11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50" name="Google Shape;50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marL="914400" lvl="1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marL="1371600" lvl="2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marL="1828800" lvl="3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6" name="Google Shape;66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5"/>
          <p:cNvGrpSpPr/>
          <p:nvPr/>
        </p:nvGrpSpPr>
        <p:grpSpPr>
          <a:xfrm>
            <a:off x="-810675" y="-426900"/>
            <a:ext cx="10698341" cy="6304182"/>
            <a:chOff x="-810675" y="-426900"/>
            <a:chExt cx="10698341" cy="6304182"/>
          </a:xfrm>
        </p:grpSpPr>
        <p:sp>
          <p:nvSpPr>
            <p:cNvPr id="71" name="Google Shape;71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6906284" y="-42690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-810675" y="40758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-106764" y="3249787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936255" y="25898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7020996" y="2293154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4" name="Google Shape;84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5" name="Google Shape;85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7" name="Google Shape;8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2632" y="854457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9" name="Google Shape;10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843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7"/>
          <p:cNvGrpSpPr/>
          <p:nvPr/>
        </p:nvGrpSpPr>
        <p:grpSpPr>
          <a:xfrm>
            <a:off x="-142875" y="-641900"/>
            <a:ext cx="10067541" cy="6735582"/>
            <a:chOff x="-142875" y="-641900"/>
            <a:chExt cx="10067541" cy="6735582"/>
          </a:xfrm>
        </p:grpSpPr>
        <p:sp>
          <p:nvSpPr>
            <p:cNvPr id="112" name="Google Shape;112;p7"/>
            <p:cNvSpPr/>
            <p:nvPr/>
          </p:nvSpPr>
          <p:spPr>
            <a:xfrm>
              <a:off x="8355385" y="7656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6943284" y="-64190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142875" y="42922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7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2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3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6" name="Google Shape;126;p7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27" name="Google Shape;127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9" name="Google Shape;12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2635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7"/>
          <p:cNvSpPr/>
          <p:nvPr/>
        </p:nvSpPr>
        <p:spPr>
          <a:xfrm rot="5400000">
            <a:off x="7974375" y="3216475"/>
            <a:ext cx="2102615" cy="1626494"/>
          </a:xfrm>
          <a:custGeom>
            <a:avLst/>
            <a:gdLst/>
            <a:ahLst/>
            <a:cxnLst/>
            <a:rect l="l" t="t" r="r" b="b"/>
            <a:pathLst>
              <a:path w="20089" h="15540" extrusionOk="0">
                <a:moveTo>
                  <a:pt x="5824" y="1741"/>
                </a:moveTo>
                <a:lnTo>
                  <a:pt x="7758" y="2856"/>
                </a:lnTo>
                <a:lnTo>
                  <a:pt x="7747" y="2912"/>
                </a:lnTo>
                <a:lnTo>
                  <a:pt x="7735" y="2958"/>
                </a:lnTo>
                <a:lnTo>
                  <a:pt x="7747" y="3015"/>
                </a:lnTo>
                <a:lnTo>
                  <a:pt x="7758" y="3060"/>
                </a:lnTo>
                <a:lnTo>
                  <a:pt x="7781" y="3094"/>
                </a:lnTo>
                <a:lnTo>
                  <a:pt x="7804" y="3129"/>
                </a:lnTo>
                <a:lnTo>
                  <a:pt x="7838" y="3163"/>
                </a:lnTo>
                <a:lnTo>
                  <a:pt x="7883" y="3185"/>
                </a:lnTo>
                <a:lnTo>
                  <a:pt x="7917" y="3197"/>
                </a:lnTo>
                <a:lnTo>
                  <a:pt x="7963" y="3208"/>
                </a:lnTo>
                <a:lnTo>
                  <a:pt x="7963" y="5495"/>
                </a:lnTo>
                <a:lnTo>
                  <a:pt x="7929" y="5506"/>
                </a:lnTo>
                <a:lnTo>
                  <a:pt x="7883" y="5517"/>
                </a:lnTo>
                <a:lnTo>
                  <a:pt x="7849" y="5540"/>
                </a:lnTo>
                <a:lnTo>
                  <a:pt x="7826" y="5574"/>
                </a:lnTo>
                <a:lnTo>
                  <a:pt x="7792" y="5597"/>
                </a:lnTo>
                <a:lnTo>
                  <a:pt x="7781" y="5643"/>
                </a:lnTo>
                <a:lnTo>
                  <a:pt x="7769" y="5677"/>
                </a:lnTo>
                <a:lnTo>
                  <a:pt x="7758" y="5722"/>
                </a:lnTo>
                <a:lnTo>
                  <a:pt x="7769" y="5756"/>
                </a:lnTo>
                <a:lnTo>
                  <a:pt x="7781" y="5802"/>
                </a:lnTo>
                <a:lnTo>
                  <a:pt x="5779" y="6951"/>
                </a:lnTo>
                <a:lnTo>
                  <a:pt x="5756" y="6917"/>
                </a:lnTo>
                <a:lnTo>
                  <a:pt x="5710" y="6882"/>
                </a:lnTo>
                <a:lnTo>
                  <a:pt x="5665" y="6871"/>
                </a:lnTo>
                <a:lnTo>
                  <a:pt x="5619" y="6860"/>
                </a:lnTo>
                <a:lnTo>
                  <a:pt x="5574" y="6871"/>
                </a:lnTo>
                <a:lnTo>
                  <a:pt x="5528" y="6882"/>
                </a:lnTo>
                <a:lnTo>
                  <a:pt x="5483" y="6917"/>
                </a:lnTo>
                <a:lnTo>
                  <a:pt x="5449" y="6951"/>
                </a:lnTo>
                <a:lnTo>
                  <a:pt x="3458" y="5790"/>
                </a:lnTo>
                <a:lnTo>
                  <a:pt x="3469" y="5756"/>
                </a:lnTo>
                <a:lnTo>
                  <a:pt x="3469" y="5722"/>
                </a:lnTo>
                <a:lnTo>
                  <a:pt x="3469" y="5677"/>
                </a:lnTo>
                <a:lnTo>
                  <a:pt x="3458" y="5643"/>
                </a:lnTo>
                <a:lnTo>
                  <a:pt x="3435" y="5608"/>
                </a:lnTo>
                <a:lnTo>
                  <a:pt x="3413" y="5574"/>
                </a:lnTo>
                <a:lnTo>
                  <a:pt x="3378" y="5552"/>
                </a:lnTo>
                <a:lnTo>
                  <a:pt x="3344" y="5529"/>
                </a:lnTo>
                <a:lnTo>
                  <a:pt x="3310" y="5506"/>
                </a:lnTo>
                <a:lnTo>
                  <a:pt x="3276" y="5506"/>
                </a:lnTo>
                <a:lnTo>
                  <a:pt x="3276" y="3163"/>
                </a:lnTo>
                <a:lnTo>
                  <a:pt x="3310" y="3163"/>
                </a:lnTo>
                <a:lnTo>
                  <a:pt x="3344" y="3151"/>
                </a:lnTo>
                <a:lnTo>
                  <a:pt x="3401" y="3106"/>
                </a:lnTo>
                <a:lnTo>
                  <a:pt x="3435" y="3038"/>
                </a:lnTo>
                <a:lnTo>
                  <a:pt x="3447" y="3003"/>
                </a:lnTo>
                <a:lnTo>
                  <a:pt x="3458" y="2958"/>
                </a:lnTo>
                <a:lnTo>
                  <a:pt x="3447" y="2924"/>
                </a:lnTo>
                <a:lnTo>
                  <a:pt x="3435" y="2878"/>
                </a:lnTo>
                <a:lnTo>
                  <a:pt x="5415" y="1741"/>
                </a:lnTo>
                <a:lnTo>
                  <a:pt x="5449" y="1786"/>
                </a:lnTo>
                <a:lnTo>
                  <a:pt x="5494" y="1820"/>
                </a:lnTo>
                <a:lnTo>
                  <a:pt x="5551" y="1843"/>
                </a:lnTo>
                <a:lnTo>
                  <a:pt x="5619" y="1855"/>
                </a:lnTo>
                <a:lnTo>
                  <a:pt x="5676" y="1843"/>
                </a:lnTo>
                <a:lnTo>
                  <a:pt x="5733" y="1820"/>
                </a:lnTo>
                <a:lnTo>
                  <a:pt x="5790" y="1786"/>
                </a:lnTo>
                <a:lnTo>
                  <a:pt x="5824" y="1741"/>
                </a:lnTo>
                <a:close/>
                <a:moveTo>
                  <a:pt x="17677" y="5847"/>
                </a:moveTo>
                <a:lnTo>
                  <a:pt x="19611" y="6962"/>
                </a:lnTo>
                <a:lnTo>
                  <a:pt x="19588" y="7008"/>
                </a:lnTo>
                <a:lnTo>
                  <a:pt x="19588" y="7064"/>
                </a:lnTo>
                <a:lnTo>
                  <a:pt x="19588" y="7121"/>
                </a:lnTo>
                <a:lnTo>
                  <a:pt x="19600" y="7167"/>
                </a:lnTo>
                <a:lnTo>
                  <a:pt x="19623" y="7201"/>
                </a:lnTo>
                <a:lnTo>
                  <a:pt x="19657" y="7235"/>
                </a:lnTo>
                <a:lnTo>
                  <a:pt x="19691" y="7269"/>
                </a:lnTo>
                <a:lnTo>
                  <a:pt x="19725" y="7292"/>
                </a:lnTo>
                <a:lnTo>
                  <a:pt x="19770" y="7315"/>
                </a:lnTo>
                <a:lnTo>
                  <a:pt x="19816" y="7315"/>
                </a:lnTo>
                <a:lnTo>
                  <a:pt x="19816" y="9635"/>
                </a:lnTo>
                <a:lnTo>
                  <a:pt x="19748" y="9658"/>
                </a:lnTo>
                <a:lnTo>
                  <a:pt x="19691" y="9692"/>
                </a:lnTo>
                <a:lnTo>
                  <a:pt x="19657" y="9749"/>
                </a:lnTo>
                <a:lnTo>
                  <a:pt x="19645" y="9783"/>
                </a:lnTo>
                <a:lnTo>
                  <a:pt x="19645" y="9829"/>
                </a:lnTo>
                <a:lnTo>
                  <a:pt x="19657" y="9886"/>
                </a:lnTo>
                <a:lnTo>
                  <a:pt x="17689" y="11023"/>
                </a:lnTo>
                <a:lnTo>
                  <a:pt x="17643" y="10978"/>
                </a:lnTo>
                <a:lnTo>
                  <a:pt x="17598" y="10943"/>
                </a:lnTo>
                <a:lnTo>
                  <a:pt x="17529" y="10921"/>
                </a:lnTo>
                <a:lnTo>
                  <a:pt x="17473" y="10909"/>
                </a:lnTo>
                <a:lnTo>
                  <a:pt x="17404" y="10921"/>
                </a:lnTo>
                <a:lnTo>
                  <a:pt x="17347" y="10943"/>
                </a:lnTo>
                <a:lnTo>
                  <a:pt x="17291" y="10978"/>
                </a:lnTo>
                <a:lnTo>
                  <a:pt x="17256" y="11023"/>
                </a:lnTo>
                <a:lnTo>
                  <a:pt x="15334" y="9908"/>
                </a:lnTo>
                <a:lnTo>
                  <a:pt x="15345" y="9874"/>
                </a:lnTo>
                <a:lnTo>
                  <a:pt x="15345" y="9829"/>
                </a:lnTo>
                <a:lnTo>
                  <a:pt x="15345" y="9783"/>
                </a:lnTo>
                <a:lnTo>
                  <a:pt x="15323" y="9738"/>
                </a:lnTo>
                <a:lnTo>
                  <a:pt x="15311" y="9692"/>
                </a:lnTo>
                <a:lnTo>
                  <a:pt x="15277" y="9658"/>
                </a:lnTo>
                <a:lnTo>
                  <a:pt x="15243" y="9635"/>
                </a:lnTo>
                <a:lnTo>
                  <a:pt x="15209" y="9601"/>
                </a:lnTo>
                <a:lnTo>
                  <a:pt x="15175" y="9590"/>
                </a:lnTo>
                <a:lnTo>
                  <a:pt x="15129" y="9578"/>
                </a:lnTo>
                <a:lnTo>
                  <a:pt x="15129" y="7246"/>
                </a:lnTo>
                <a:lnTo>
                  <a:pt x="15186" y="7224"/>
                </a:lnTo>
                <a:lnTo>
                  <a:pt x="15232" y="7178"/>
                </a:lnTo>
                <a:lnTo>
                  <a:pt x="15266" y="7133"/>
                </a:lnTo>
                <a:lnTo>
                  <a:pt x="15277" y="7064"/>
                </a:lnTo>
                <a:lnTo>
                  <a:pt x="15266" y="7008"/>
                </a:lnTo>
                <a:lnTo>
                  <a:pt x="17256" y="5847"/>
                </a:lnTo>
                <a:lnTo>
                  <a:pt x="17302" y="5893"/>
                </a:lnTo>
                <a:lnTo>
                  <a:pt x="17347" y="5938"/>
                </a:lnTo>
                <a:lnTo>
                  <a:pt x="17404" y="5961"/>
                </a:lnTo>
                <a:lnTo>
                  <a:pt x="17529" y="5961"/>
                </a:lnTo>
                <a:lnTo>
                  <a:pt x="17586" y="5938"/>
                </a:lnTo>
                <a:lnTo>
                  <a:pt x="17643" y="5893"/>
                </a:lnTo>
                <a:lnTo>
                  <a:pt x="17677" y="5847"/>
                </a:lnTo>
                <a:close/>
                <a:moveTo>
                  <a:pt x="8179" y="5836"/>
                </a:moveTo>
                <a:lnTo>
                  <a:pt x="10135" y="6962"/>
                </a:lnTo>
                <a:lnTo>
                  <a:pt x="10124" y="7019"/>
                </a:lnTo>
                <a:lnTo>
                  <a:pt x="10113" y="7064"/>
                </a:lnTo>
                <a:lnTo>
                  <a:pt x="10113" y="7110"/>
                </a:lnTo>
                <a:lnTo>
                  <a:pt x="10135" y="7155"/>
                </a:lnTo>
                <a:lnTo>
                  <a:pt x="10147" y="7201"/>
                </a:lnTo>
                <a:lnTo>
                  <a:pt x="10181" y="7235"/>
                </a:lnTo>
                <a:lnTo>
                  <a:pt x="10215" y="7258"/>
                </a:lnTo>
                <a:lnTo>
                  <a:pt x="10249" y="7292"/>
                </a:lnTo>
                <a:lnTo>
                  <a:pt x="10295" y="7303"/>
                </a:lnTo>
                <a:lnTo>
                  <a:pt x="10340" y="7315"/>
                </a:lnTo>
                <a:lnTo>
                  <a:pt x="10340" y="9567"/>
                </a:lnTo>
                <a:lnTo>
                  <a:pt x="10295" y="9578"/>
                </a:lnTo>
                <a:lnTo>
                  <a:pt x="10249" y="9601"/>
                </a:lnTo>
                <a:lnTo>
                  <a:pt x="10204" y="9624"/>
                </a:lnTo>
                <a:lnTo>
                  <a:pt x="10170" y="9647"/>
                </a:lnTo>
                <a:lnTo>
                  <a:pt x="10147" y="9692"/>
                </a:lnTo>
                <a:lnTo>
                  <a:pt x="10124" y="9726"/>
                </a:lnTo>
                <a:lnTo>
                  <a:pt x="10113" y="9772"/>
                </a:lnTo>
                <a:lnTo>
                  <a:pt x="10101" y="9829"/>
                </a:lnTo>
                <a:lnTo>
                  <a:pt x="10113" y="9874"/>
                </a:lnTo>
                <a:lnTo>
                  <a:pt x="10124" y="9920"/>
                </a:lnTo>
                <a:lnTo>
                  <a:pt x="8156" y="11057"/>
                </a:lnTo>
                <a:lnTo>
                  <a:pt x="8122" y="11023"/>
                </a:lnTo>
                <a:lnTo>
                  <a:pt x="8077" y="10989"/>
                </a:lnTo>
                <a:lnTo>
                  <a:pt x="8042" y="10978"/>
                </a:lnTo>
                <a:lnTo>
                  <a:pt x="7986" y="10966"/>
                </a:lnTo>
                <a:lnTo>
                  <a:pt x="7940" y="10978"/>
                </a:lnTo>
                <a:lnTo>
                  <a:pt x="7895" y="10989"/>
                </a:lnTo>
                <a:lnTo>
                  <a:pt x="7860" y="11023"/>
                </a:lnTo>
                <a:lnTo>
                  <a:pt x="7826" y="11057"/>
                </a:lnTo>
                <a:lnTo>
                  <a:pt x="5813" y="9897"/>
                </a:lnTo>
                <a:lnTo>
                  <a:pt x="5824" y="9829"/>
                </a:lnTo>
                <a:lnTo>
                  <a:pt x="5824" y="9783"/>
                </a:lnTo>
                <a:lnTo>
                  <a:pt x="5813" y="9749"/>
                </a:lnTo>
                <a:lnTo>
                  <a:pt x="5767" y="9692"/>
                </a:lnTo>
                <a:lnTo>
                  <a:pt x="5710" y="9647"/>
                </a:lnTo>
                <a:lnTo>
                  <a:pt x="5676" y="9635"/>
                </a:lnTo>
                <a:lnTo>
                  <a:pt x="5642" y="9624"/>
                </a:lnTo>
                <a:lnTo>
                  <a:pt x="5642" y="7269"/>
                </a:lnTo>
                <a:lnTo>
                  <a:pt x="5676" y="7258"/>
                </a:lnTo>
                <a:lnTo>
                  <a:pt x="5710" y="7246"/>
                </a:lnTo>
                <a:lnTo>
                  <a:pt x="5767" y="7201"/>
                </a:lnTo>
                <a:lnTo>
                  <a:pt x="5813" y="7144"/>
                </a:lnTo>
                <a:lnTo>
                  <a:pt x="5824" y="7110"/>
                </a:lnTo>
                <a:lnTo>
                  <a:pt x="5824" y="7064"/>
                </a:lnTo>
                <a:lnTo>
                  <a:pt x="5824" y="7030"/>
                </a:lnTo>
                <a:lnTo>
                  <a:pt x="5801" y="6985"/>
                </a:lnTo>
                <a:lnTo>
                  <a:pt x="7792" y="5836"/>
                </a:lnTo>
                <a:lnTo>
                  <a:pt x="7826" y="5881"/>
                </a:lnTo>
                <a:lnTo>
                  <a:pt x="7872" y="5916"/>
                </a:lnTo>
                <a:lnTo>
                  <a:pt x="7929" y="5938"/>
                </a:lnTo>
                <a:lnTo>
                  <a:pt x="7986" y="5950"/>
                </a:lnTo>
                <a:lnTo>
                  <a:pt x="8042" y="5938"/>
                </a:lnTo>
                <a:lnTo>
                  <a:pt x="8099" y="5916"/>
                </a:lnTo>
                <a:lnTo>
                  <a:pt x="8145" y="5881"/>
                </a:lnTo>
                <a:lnTo>
                  <a:pt x="8179" y="5836"/>
                </a:lnTo>
                <a:close/>
                <a:moveTo>
                  <a:pt x="12911" y="5836"/>
                </a:moveTo>
                <a:lnTo>
                  <a:pt x="14936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6" y="7133"/>
                </a:lnTo>
                <a:lnTo>
                  <a:pt x="14970" y="7190"/>
                </a:lnTo>
                <a:lnTo>
                  <a:pt x="15016" y="7224"/>
                </a:lnTo>
                <a:lnTo>
                  <a:pt x="15084" y="7246"/>
                </a:lnTo>
                <a:lnTo>
                  <a:pt x="15084" y="9578"/>
                </a:lnTo>
                <a:lnTo>
                  <a:pt x="15038" y="9590"/>
                </a:lnTo>
                <a:lnTo>
                  <a:pt x="14993" y="9601"/>
                </a:lnTo>
                <a:lnTo>
                  <a:pt x="14947" y="9624"/>
                </a:lnTo>
                <a:lnTo>
                  <a:pt x="14913" y="9658"/>
                </a:lnTo>
                <a:lnTo>
                  <a:pt x="14890" y="9692"/>
                </a:lnTo>
                <a:lnTo>
                  <a:pt x="14868" y="9738"/>
                </a:lnTo>
                <a:lnTo>
                  <a:pt x="14856" y="9783"/>
                </a:lnTo>
                <a:lnTo>
                  <a:pt x="14856" y="9829"/>
                </a:lnTo>
                <a:lnTo>
                  <a:pt x="14856" y="9874"/>
                </a:lnTo>
                <a:lnTo>
                  <a:pt x="14868" y="9920"/>
                </a:lnTo>
                <a:lnTo>
                  <a:pt x="12888" y="11057"/>
                </a:lnTo>
                <a:lnTo>
                  <a:pt x="12854" y="11023"/>
                </a:lnTo>
                <a:lnTo>
                  <a:pt x="12820" y="11000"/>
                </a:lnTo>
                <a:lnTo>
                  <a:pt x="12775" y="10989"/>
                </a:lnTo>
                <a:lnTo>
                  <a:pt x="12729" y="10978"/>
                </a:lnTo>
                <a:lnTo>
                  <a:pt x="12684" y="10989"/>
                </a:lnTo>
                <a:lnTo>
                  <a:pt x="12638" y="11000"/>
                </a:lnTo>
                <a:lnTo>
                  <a:pt x="12604" y="11023"/>
                </a:lnTo>
                <a:lnTo>
                  <a:pt x="12570" y="11057"/>
                </a:lnTo>
                <a:lnTo>
                  <a:pt x="10602" y="9920"/>
                </a:lnTo>
                <a:lnTo>
                  <a:pt x="10613" y="9874"/>
                </a:lnTo>
                <a:lnTo>
                  <a:pt x="10613" y="9829"/>
                </a:lnTo>
                <a:lnTo>
                  <a:pt x="10613" y="9772"/>
                </a:lnTo>
                <a:lnTo>
                  <a:pt x="10590" y="9726"/>
                </a:lnTo>
                <a:lnTo>
                  <a:pt x="10579" y="9692"/>
                </a:lnTo>
                <a:lnTo>
                  <a:pt x="10545" y="9658"/>
                </a:lnTo>
                <a:lnTo>
                  <a:pt x="10511" y="9624"/>
                </a:lnTo>
                <a:lnTo>
                  <a:pt x="10477" y="9601"/>
                </a:lnTo>
                <a:lnTo>
                  <a:pt x="10431" y="9578"/>
                </a:lnTo>
                <a:lnTo>
                  <a:pt x="10386" y="9567"/>
                </a:lnTo>
                <a:lnTo>
                  <a:pt x="10386" y="7315"/>
                </a:lnTo>
                <a:lnTo>
                  <a:pt x="10431" y="7303"/>
                </a:lnTo>
                <a:lnTo>
                  <a:pt x="10465" y="7281"/>
                </a:lnTo>
                <a:lnTo>
                  <a:pt x="10511" y="7258"/>
                </a:lnTo>
                <a:lnTo>
                  <a:pt x="10545" y="7235"/>
                </a:lnTo>
                <a:lnTo>
                  <a:pt x="10568" y="7201"/>
                </a:lnTo>
                <a:lnTo>
                  <a:pt x="10590" y="7155"/>
                </a:lnTo>
                <a:lnTo>
                  <a:pt x="10602" y="7110"/>
                </a:lnTo>
                <a:lnTo>
                  <a:pt x="10602" y="7064"/>
                </a:lnTo>
                <a:lnTo>
                  <a:pt x="10602" y="7019"/>
                </a:lnTo>
                <a:lnTo>
                  <a:pt x="10579" y="6973"/>
                </a:lnTo>
                <a:lnTo>
                  <a:pt x="12547" y="5836"/>
                </a:lnTo>
                <a:lnTo>
                  <a:pt x="12581" y="5881"/>
                </a:lnTo>
                <a:lnTo>
                  <a:pt x="12627" y="5904"/>
                </a:lnTo>
                <a:lnTo>
                  <a:pt x="12672" y="5927"/>
                </a:lnTo>
                <a:lnTo>
                  <a:pt x="12729" y="5938"/>
                </a:lnTo>
                <a:lnTo>
                  <a:pt x="12786" y="5927"/>
                </a:lnTo>
                <a:lnTo>
                  <a:pt x="12831" y="5904"/>
                </a:lnTo>
                <a:lnTo>
                  <a:pt x="12877" y="5870"/>
                </a:lnTo>
                <a:lnTo>
                  <a:pt x="12911" y="5836"/>
                </a:lnTo>
                <a:close/>
                <a:moveTo>
                  <a:pt x="10579" y="9954"/>
                </a:moveTo>
                <a:lnTo>
                  <a:pt x="12547" y="11103"/>
                </a:lnTo>
                <a:lnTo>
                  <a:pt x="12536" y="11137"/>
                </a:lnTo>
                <a:lnTo>
                  <a:pt x="12536" y="11171"/>
                </a:lnTo>
                <a:lnTo>
                  <a:pt x="12536" y="11205"/>
                </a:lnTo>
                <a:lnTo>
                  <a:pt x="12547" y="11239"/>
                </a:lnTo>
                <a:lnTo>
                  <a:pt x="12581" y="11308"/>
                </a:lnTo>
                <a:lnTo>
                  <a:pt x="12638" y="11342"/>
                </a:lnTo>
                <a:lnTo>
                  <a:pt x="12706" y="11364"/>
                </a:lnTo>
                <a:lnTo>
                  <a:pt x="12706" y="13696"/>
                </a:lnTo>
                <a:lnTo>
                  <a:pt x="12661" y="13708"/>
                </a:lnTo>
                <a:lnTo>
                  <a:pt x="12627" y="13719"/>
                </a:lnTo>
                <a:lnTo>
                  <a:pt x="12581" y="13742"/>
                </a:lnTo>
                <a:lnTo>
                  <a:pt x="12558" y="13765"/>
                </a:lnTo>
                <a:lnTo>
                  <a:pt x="12524" y="13799"/>
                </a:lnTo>
                <a:lnTo>
                  <a:pt x="12502" y="13844"/>
                </a:lnTo>
                <a:lnTo>
                  <a:pt x="12490" y="13890"/>
                </a:lnTo>
                <a:lnTo>
                  <a:pt x="12490" y="13935"/>
                </a:lnTo>
                <a:lnTo>
                  <a:pt x="12490" y="13981"/>
                </a:lnTo>
                <a:lnTo>
                  <a:pt x="12502" y="14015"/>
                </a:lnTo>
                <a:lnTo>
                  <a:pt x="10579" y="15130"/>
                </a:lnTo>
                <a:lnTo>
                  <a:pt x="10534" y="15084"/>
                </a:lnTo>
                <a:lnTo>
                  <a:pt x="10488" y="15039"/>
                </a:lnTo>
                <a:lnTo>
                  <a:pt x="10420" y="15016"/>
                </a:lnTo>
                <a:lnTo>
                  <a:pt x="10295" y="15016"/>
                </a:lnTo>
                <a:lnTo>
                  <a:pt x="10238" y="15039"/>
                </a:lnTo>
                <a:lnTo>
                  <a:pt x="10181" y="15084"/>
                </a:lnTo>
                <a:lnTo>
                  <a:pt x="10135" y="15130"/>
                </a:lnTo>
                <a:lnTo>
                  <a:pt x="8236" y="14026"/>
                </a:lnTo>
                <a:lnTo>
                  <a:pt x="8247" y="13981"/>
                </a:lnTo>
                <a:lnTo>
                  <a:pt x="8259" y="13935"/>
                </a:lnTo>
                <a:lnTo>
                  <a:pt x="8247" y="13878"/>
                </a:lnTo>
                <a:lnTo>
                  <a:pt x="8236" y="13833"/>
                </a:lnTo>
                <a:lnTo>
                  <a:pt x="8213" y="13787"/>
                </a:lnTo>
                <a:lnTo>
                  <a:pt x="8179" y="13753"/>
                </a:lnTo>
                <a:lnTo>
                  <a:pt x="8145" y="13719"/>
                </a:lnTo>
                <a:lnTo>
                  <a:pt x="8111" y="13696"/>
                </a:lnTo>
                <a:lnTo>
                  <a:pt x="8065" y="13674"/>
                </a:lnTo>
                <a:lnTo>
                  <a:pt x="8008" y="13662"/>
                </a:lnTo>
                <a:lnTo>
                  <a:pt x="8008" y="11376"/>
                </a:lnTo>
                <a:lnTo>
                  <a:pt x="8088" y="11353"/>
                </a:lnTo>
                <a:lnTo>
                  <a:pt x="8145" y="11308"/>
                </a:lnTo>
                <a:lnTo>
                  <a:pt x="8179" y="11251"/>
                </a:lnTo>
                <a:lnTo>
                  <a:pt x="8190" y="11217"/>
                </a:lnTo>
                <a:lnTo>
                  <a:pt x="8190" y="11171"/>
                </a:lnTo>
                <a:lnTo>
                  <a:pt x="8190" y="11137"/>
                </a:lnTo>
                <a:lnTo>
                  <a:pt x="8179" y="11091"/>
                </a:lnTo>
                <a:lnTo>
                  <a:pt x="10147" y="9965"/>
                </a:lnTo>
                <a:lnTo>
                  <a:pt x="10181" y="10011"/>
                </a:lnTo>
                <a:lnTo>
                  <a:pt x="10238" y="10045"/>
                </a:lnTo>
                <a:lnTo>
                  <a:pt x="10295" y="10068"/>
                </a:lnTo>
                <a:lnTo>
                  <a:pt x="10363" y="10079"/>
                </a:lnTo>
                <a:lnTo>
                  <a:pt x="10420" y="10068"/>
                </a:lnTo>
                <a:lnTo>
                  <a:pt x="10488" y="10045"/>
                </a:lnTo>
                <a:lnTo>
                  <a:pt x="10534" y="10011"/>
                </a:lnTo>
                <a:lnTo>
                  <a:pt x="10579" y="9954"/>
                </a:lnTo>
                <a:close/>
                <a:moveTo>
                  <a:pt x="853" y="0"/>
                </a:moveTo>
                <a:lnTo>
                  <a:pt x="853" y="1434"/>
                </a:lnTo>
                <a:lnTo>
                  <a:pt x="796" y="1456"/>
                </a:lnTo>
                <a:lnTo>
                  <a:pt x="739" y="1491"/>
                </a:lnTo>
                <a:lnTo>
                  <a:pt x="705" y="1547"/>
                </a:lnTo>
                <a:lnTo>
                  <a:pt x="694" y="1616"/>
                </a:lnTo>
                <a:lnTo>
                  <a:pt x="705" y="1673"/>
                </a:lnTo>
                <a:lnTo>
                  <a:pt x="0" y="2071"/>
                </a:lnTo>
                <a:lnTo>
                  <a:pt x="0" y="2128"/>
                </a:lnTo>
                <a:lnTo>
                  <a:pt x="728" y="1707"/>
                </a:lnTo>
                <a:lnTo>
                  <a:pt x="751" y="1741"/>
                </a:lnTo>
                <a:lnTo>
                  <a:pt x="785" y="1775"/>
                </a:lnTo>
                <a:lnTo>
                  <a:pt x="830" y="1786"/>
                </a:lnTo>
                <a:lnTo>
                  <a:pt x="876" y="1798"/>
                </a:lnTo>
                <a:lnTo>
                  <a:pt x="921" y="1786"/>
                </a:lnTo>
                <a:lnTo>
                  <a:pt x="967" y="1775"/>
                </a:lnTo>
                <a:lnTo>
                  <a:pt x="1001" y="1741"/>
                </a:lnTo>
                <a:lnTo>
                  <a:pt x="1035" y="1707"/>
                </a:lnTo>
                <a:lnTo>
                  <a:pt x="3060" y="2878"/>
                </a:lnTo>
                <a:lnTo>
                  <a:pt x="3049" y="2924"/>
                </a:lnTo>
                <a:lnTo>
                  <a:pt x="3037" y="2958"/>
                </a:lnTo>
                <a:lnTo>
                  <a:pt x="3049" y="3003"/>
                </a:lnTo>
                <a:lnTo>
                  <a:pt x="3060" y="3038"/>
                </a:lnTo>
                <a:lnTo>
                  <a:pt x="3094" y="3106"/>
                </a:lnTo>
                <a:lnTo>
                  <a:pt x="3151" y="3151"/>
                </a:lnTo>
                <a:lnTo>
                  <a:pt x="3185" y="3163"/>
                </a:lnTo>
                <a:lnTo>
                  <a:pt x="3231" y="3163"/>
                </a:lnTo>
                <a:lnTo>
                  <a:pt x="3231" y="5506"/>
                </a:lnTo>
                <a:lnTo>
                  <a:pt x="3185" y="5506"/>
                </a:lnTo>
                <a:lnTo>
                  <a:pt x="3151" y="5529"/>
                </a:lnTo>
                <a:lnTo>
                  <a:pt x="3117" y="5540"/>
                </a:lnTo>
                <a:lnTo>
                  <a:pt x="3083" y="5574"/>
                </a:lnTo>
                <a:lnTo>
                  <a:pt x="3060" y="5608"/>
                </a:lnTo>
                <a:lnTo>
                  <a:pt x="3037" y="5643"/>
                </a:lnTo>
                <a:lnTo>
                  <a:pt x="3026" y="5677"/>
                </a:lnTo>
                <a:lnTo>
                  <a:pt x="3026" y="5722"/>
                </a:lnTo>
                <a:lnTo>
                  <a:pt x="3026" y="5756"/>
                </a:lnTo>
                <a:lnTo>
                  <a:pt x="3037" y="5790"/>
                </a:lnTo>
                <a:lnTo>
                  <a:pt x="1081" y="6928"/>
                </a:lnTo>
                <a:lnTo>
                  <a:pt x="1035" y="6882"/>
                </a:lnTo>
                <a:lnTo>
                  <a:pt x="990" y="6860"/>
                </a:lnTo>
                <a:lnTo>
                  <a:pt x="933" y="6837"/>
                </a:lnTo>
                <a:lnTo>
                  <a:pt x="876" y="6826"/>
                </a:lnTo>
                <a:lnTo>
                  <a:pt x="819" y="6837"/>
                </a:lnTo>
                <a:lnTo>
                  <a:pt x="762" y="6860"/>
                </a:lnTo>
                <a:lnTo>
                  <a:pt x="717" y="6882"/>
                </a:lnTo>
                <a:lnTo>
                  <a:pt x="683" y="6928"/>
                </a:lnTo>
                <a:lnTo>
                  <a:pt x="0" y="6541"/>
                </a:lnTo>
                <a:lnTo>
                  <a:pt x="0" y="6587"/>
                </a:lnTo>
                <a:lnTo>
                  <a:pt x="660" y="6973"/>
                </a:lnTo>
                <a:lnTo>
                  <a:pt x="648" y="7019"/>
                </a:lnTo>
                <a:lnTo>
                  <a:pt x="637" y="7064"/>
                </a:lnTo>
                <a:lnTo>
                  <a:pt x="637" y="7121"/>
                </a:lnTo>
                <a:lnTo>
                  <a:pt x="660" y="7167"/>
                </a:lnTo>
                <a:lnTo>
                  <a:pt x="683" y="7201"/>
                </a:lnTo>
                <a:lnTo>
                  <a:pt x="705" y="7235"/>
                </a:lnTo>
                <a:lnTo>
                  <a:pt x="739" y="7269"/>
                </a:lnTo>
                <a:lnTo>
                  <a:pt x="785" y="7292"/>
                </a:lnTo>
                <a:lnTo>
                  <a:pt x="830" y="7303"/>
                </a:lnTo>
                <a:lnTo>
                  <a:pt x="921" y="7303"/>
                </a:lnTo>
                <a:lnTo>
                  <a:pt x="967" y="7292"/>
                </a:lnTo>
                <a:lnTo>
                  <a:pt x="1012" y="7269"/>
                </a:lnTo>
                <a:lnTo>
                  <a:pt x="1047" y="7235"/>
                </a:lnTo>
                <a:lnTo>
                  <a:pt x="1081" y="7201"/>
                </a:lnTo>
                <a:lnTo>
                  <a:pt x="1103" y="7167"/>
                </a:lnTo>
                <a:lnTo>
                  <a:pt x="1115" y="7121"/>
                </a:lnTo>
                <a:lnTo>
                  <a:pt x="1115" y="7064"/>
                </a:lnTo>
                <a:lnTo>
                  <a:pt x="1115" y="7019"/>
                </a:lnTo>
                <a:lnTo>
                  <a:pt x="1103" y="6973"/>
                </a:lnTo>
                <a:lnTo>
                  <a:pt x="3060" y="5836"/>
                </a:lnTo>
                <a:lnTo>
                  <a:pt x="3094" y="5881"/>
                </a:lnTo>
                <a:lnTo>
                  <a:pt x="3140" y="5916"/>
                </a:lnTo>
                <a:lnTo>
                  <a:pt x="3185" y="5938"/>
                </a:lnTo>
                <a:lnTo>
                  <a:pt x="3310" y="5938"/>
                </a:lnTo>
                <a:lnTo>
                  <a:pt x="3356" y="5916"/>
                </a:lnTo>
                <a:lnTo>
                  <a:pt x="3401" y="5881"/>
                </a:lnTo>
                <a:lnTo>
                  <a:pt x="3435" y="5836"/>
                </a:lnTo>
                <a:lnTo>
                  <a:pt x="5426" y="6985"/>
                </a:lnTo>
                <a:lnTo>
                  <a:pt x="5415" y="7030"/>
                </a:lnTo>
                <a:lnTo>
                  <a:pt x="5415" y="7064"/>
                </a:lnTo>
                <a:lnTo>
                  <a:pt x="5415" y="7110"/>
                </a:lnTo>
                <a:lnTo>
                  <a:pt x="5426" y="7144"/>
                </a:lnTo>
                <a:lnTo>
                  <a:pt x="5472" y="7201"/>
                </a:lnTo>
                <a:lnTo>
                  <a:pt x="5528" y="7246"/>
                </a:lnTo>
                <a:lnTo>
                  <a:pt x="5563" y="7258"/>
                </a:lnTo>
                <a:lnTo>
                  <a:pt x="5597" y="7269"/>
                </a:lnTo>
                <a:lnTo>
                  <a:pt x="5597" y="9624"/>
                </a:lnTo>
                <a:lnTo>
                  <a:pt x="5563" y="9624"/>
                </a:lnTo>
                <a:lnTo>
                  <a:pt x="5528" y="9647"/>
                </a:lnTo>
                <a:lnTo>
                  <a:pt x="5460" y="9692"/>
                </a:lnTo>
                <a:lnTo>
                  <a:pt x="5426" y="9749"/>
                </a:lnTo>
                <a:lnTo>
                  <a:pt x="5415" y="9783"/>
                </a:lnTo>
                <a:lnTo>
                  <a:pt x="5415" y="9829"/>
                </a:lnTo>
                <a:lnTo>
                  <a:pt x="5415" y="9863"/>
                </a:lnTo>
                <a:lnTo>
                  <a:pt x="5426" y="9908"/>
                </a:lnTo>
                <a:lnTo>
                  <a:pt x="5449" y="9942"/>
                </a:lnTo>
                <a:lnTo>
                  <a:pt x="5472" y="9965"/>
                </a:lnTo>
                <a:lnTo>
                  <a:pt x="5506" y="9999"/>
                </a:lnTo>
                <a:lnTo>
                  <a:pt x="5540" y="10011"/>
                </a:lnTo>
                <a:lnTo>
                  <a:pt x="5574" y="10022"/>
                </a:lnTo>
                <a:lnTo>
                  <a:pt x="5619" y="10033"/>
                </a:lnTo>
                <a:lnTo>
                  <a:pt x="5676" y="10022"/>
                </a:lnTo>
                <a:lnTo>
                  <a:pt x="5722" y="9999"/>
                </a:lnTo>
                <a:lnTo>
                  <a:pt x="5756" y="9977"/>
                </a:lnTo>
                <a:lnTo>
                  <a:pt x="5790" y="9931"/>
                </a:lnTo>
                <a:lnTo>
                  <a:pt x="7804" y="11091"/>
                </a:lnTo>
                <a:lnTo>
                  <a:pt x="7792" y="11137"/>
                </a:lnTo>
                <a:lnTo>
                  <a:pt x="7781" y="11171"/>
                </a:lnTo>
                <a:lnTo>
                  <a:pt x="7792" y="11217"/>
                </a:lnTo>
                <a:lnTo>
                  <a:pt x="7804" y="11251"/>
                </a:lnTo>
                <a:lnTo>
                  <a:pt x="7838" y="11308"/>
                </a:lnTo>
                <a:lnTo>
                  <a:pt x="7895" y="11353"/>
                </a:lnTo>
                <a:lnTo>
                  <a:pt x="7929" y="11364"/>
                </a:lnTo>
                <a:lnTo>
                  <a:pt x="7963" y="11376"/>
                </a:lnTo>
                <a:lnTo>
                  <a:pt x="7963" y="13662"/>
                </a:lnTo>
                <a:lnTo>
                  <a:pt x="7917" y="13674"/>
                </a:lnTo>
                <a:lnTo>
                  <a:pt x="7872" y="13696"/>
                </a:lnTo>
                <a:lnTo>
                  <a:pt x="7826" y="13719"/>
                </a:lnTo>
                <a:lnTo>
                  <a:pt x="7792" y="13753"/>
                </a:lnTo>
                <a:lnTo>
                  <a:pt x="7758" y="13787"/>
                </a:lnTo>
                <a:lnTo>
                  <a:pt x="7747" y="13833"/>
                </a:lnTo>
                <a:lnTo>
                  <a:pt x="7724" y="13878"/>
                </a:lnTo>
                <a:lnTo>
                  <a:pt x="7724" y="13935"/>
                </a:lnTo>
                <a:lnTo>
                  <a:pt x="7724" y="13981"/>
                </a:lnTo>
                <a:lnTo>
                  <a:pt x="7747" y="14038"/>
                </a:lnTo>
                <a:lnTo>
                  <a:pt x="7769" y="14083"/>
                </a:lnTo>
                <a:lnTo>
                  <a:pt x="7804" y="14117"/>
                </a:lnTo>
                <a:lnTo>
                  <a:pt x="7838" y="14151"/>
                </a:lnTo>
                <a:lnTo>
                  <a:pt x="7883" y="14174"/>
                </a:lnTo>
                <a:lnTo>
                  <a:pt x="7940" y="14197"/>
                </a:lnTo>
                <a:lnTo>
                  <a:pt x="7986" y="14197"/>
                </a:lnTo>
                <a:lnTo>
                  <a:pt x="8054" y="14185"/>
                </a:lnTo>
                <a:lnTo>
                  <a:pt x="8122" y="14163"/>
                </a:lnTo>
                <a:lnTo>
                  <a:pt x="8179" y="14117"/>
                </a:lnTo>
                <a:lnTo>
                  <a:pt x="8213" y="14072"/>
                </a:lnTo>
                <a:lnTo>
                  <a:pt x="10113" y="15164"/>
                </a:lnTo>
                <a:lnTo>
                  <a:pt x="10101" y="15221"/>
                </a:lnTo>
                <a:lnTo>
                  <a:pt x="10090" y="15278"/>
                </a:lnTo>
                <a:lnTo>
                  <a:pt x="10101" y="15334"/>
                </a:lnTo>
                <a:lnTo>
                  <a:pt x="10113" y="15380"/>
                </a:lnTo>
                <a:lnTo>
                  <a:pt x="10135" y="15425"/>
                </a:lnTo>
                <a:lnTo>
                  <a:pt x="10170" y="15471"/>
                </a:lnTo>
                <a:lnTo>
                  <a:pt x="10215" y="15494"/>
                </a:lnTo>
                <a:lnTo>
                  <a:pt x="10249" y="15528"/>
                </a:lnTo>
                <a:lnTo>
                  <a:pt x="10306" y="15539"/>
                </a:lnTo>
                <a:lnTo>
                  <a:pt x="10408" y="15539"/>
                </a:lnTo>
                <a:lnTo>
                  <a:pt x="10465" y="15528"/>
                </a:lnTo>
                <a:lnTo>
                  <a:pt x="10511" y="15494"/>
                </a:lnTo>
                <a:lnTo>
                  <a:pt x="10545" y="15471"/>
                </a:lnTo>
                <a:lnTo>
                  <a:pt x="10579" y="15425"/>
                </a:lnTo>
                <a:lnTo>
                  <a:pt x="10602" y="15380"/>
                </a:lnTo>
                <a:lnTo>
                  <a:pt x="10625" y="15334"/>
                </a:lnTo>
                <a:lnTo>
                  <a:pt x="10625" y="15278"/>
                </a:lnTo>
                <a:lnTo>
                  <a:pt x="10613" y="15221"/>
                </a:lnTo>
                <a:lnTo>
                  <a:pt x="10602" y="15164"/>
                </a:lnTo>
                <a:lnTo>
                  <a:pt x="12524" y="14060"/>
                </a:lnTo>
                <a:lnTo>
                  <a:pt x="12558" y="14106"/>
                </a:lnTo>
                <a:lnTo>
                  <a:pt x="12615" y="14140"/>
                </a:lnTo>
                <a:lnTo>
                  <a:pt x="12672" y="14163"/>
                </a:lnTo>
                <a:lnTo>
                  <a:pt x="12729" y="14174"/>
                </a:lnTo>
                <a:lnTo>
                  <a:pt x="12775" y="14163"/>
                </a:lnTo>
                <a:lnTo>
                  <a:pt x="12820" y="14151"/>
                </a:lnTo>
                <a:lnTo>
                  <a:pt x="12866" y="14129"/>
                </a:lnTo>
                <a:lnTo>
                  <a:pt x="12900" y="14106"/>
                </a:lnTo>
                <a:lnTo>
                  <a:pt x="12922" y="14060"/>
                </a:lnTo>
                <a:lnTo>
                  <a:pt x="12945" y="14026"/>
                </a:lnTo>
                <a:lnTo>
                  <a:pt x="12968" y="13981"/>
                </a:lnTo>
                <a:lnTo>
                  <a:pt x="12968" y="13935"/>
                </a:lnTo>
                <a:lnTo>
                  <a:pt x="12968" y="13890"/>
                </a:lnTo>
                <a:lnTo>
                  <a:pt x="12945" y="13844"/>
                </a:lnTo>
                <a:lnTo>
                  <a:pt x="12934" y="13810"/>
                </a:lnTo>
                <a:lnTo>
                  <a:pt x="12911" y="13776"/>
                </a:lnTo>
                <a:lnTo>
                  <a:pt x="12877" y="13742"/>
                </a:lnTo>
                <a:lnTo>
                  <a:pt x="12843" y="13719"/>
                </a:lnTo>
                <a:lnTo>
                  <a:pt x="12797" y="13708"/>
                </a:lnTo>
                <a:lnTo>
                  <a:pt x="12752" y="13696"/>
                </a:lnTo>
                <a:lnTo>
                  <a:pt x="12752" y="11364"/>
                </a:lnTo>
                <a:lnTo>
                  <a:pt x="12820" y="11342"/>
                </a:lnTo>
                <a:lnTo>
                  <a:pt x="12877" y="11296"/>
                </a:lnTo>
                <a:lnTo>
                  <a:pt x="12911" y="11239"/>
                </a:lnTo>
                <a:lnTo>
                  <a:pt x="12922" y="11171"/>
                </a:lnTo>
                <a:lnTo>
                  <a:pt x="12922" y="11137"/>
                </a:lnTo>
                <a:lnTo>
                  <a:pt x="12911" y="11103"/>
                </a:lnTo>
                <a:lnTo>
                  <a:pt x="14890" y="9954"/>
                </a:lnTo>
                <a:lnTo>
                  <a:pt x="14925" y="9999"/>
                </a:lnTo>
                <a:lnTo>
                  <a:pt x="14981" y="10045"/>
                </a:lnTo>
                <a:lnTo>
                  <a:pt x="15038" y="10068"/>
                </a:lnTo>
                <a:lnTo>
                  <a:pt x="15163" y="10068"/>
                </a:lnTo>
                <a:lnTo>
                  <a:pt x="15220" y="10033"/>
                </a:lnTo>
                <a:lnTo>
                  <a:pt x="15266" y="9999"/>
                </a:lnTo>
                <a:lnTo>
                  <a:pt x="15311" y="9954"/>
                </a:lnTo>
                <a:lnTo>
                  <a:pt x="17234" y="11057"/>
                </a:lnTo>
                <a:lnTo>
                  <a:pt x="17211" y="11114"/>
                </a:lnTo>
                <a:lnTo>
                  <a:pt x="17200" y="11171"/>
                </a:lnTo>
                <a:lnTo>
                  <a:pt x="17211" y="11228"/>
                </a:lnTo>
                <a:lnTo>
                  <a:pt x="17222" y="11273"/>
                </a:lnTo>
                <a:lnTo>
                  <a:pt x="17245" y="11319"/>
                </a:lnTo>
                <a:lnTo>
                  <a:pt x="17279" y="11364"/>
                </a:lnTo>
                <a:lnTo>
                  <a:pt x="17325" y="11399"/>
                </a:lnTo>
                <a:lnTo>
                  <a:pt x="17370" y="11421"/>
                </a:lnTo>
                <a:lnTo>
                  <a:pt x="17416" y="11433"/>
                </a:lnTo>
                <a:lnTo>
                  <a:pt x="17473" y="11444"/>
                </a:lnTo>
                <a:lnTo>
                  <a:pt x="17518" y="11433"/>
                </a:lnTo>
                <a:lnTo>
                  <a:pt x="17575" y="11421"/>
                </a:lnTo>
                <a:lnTo>
                  <a:pt x="17620" y="11399"/>
                </a:lnTo>
                <a:lnTo>
                  <a:pt x="17655" y="11364"/>
                </a:lnTo>
                <a:lnTo>
                  <a:pt x="17689" y="11319"/>
                </a:lnTo>
                <a:lnTo>
                  <a:pt x="17711" y="11273"/>
                </a:lnTo>
                <a:lnTo>
                  <a:pt x="17723" y="11228"/>
                </a:lnTo>
                <a:lnTo>
                  <a:pt x="17734" y="11171"/>
                </a:lnTo>
                <a:lnTo>
                  <a:pt x="17723" y="11114"/>
                </a:lnTo>
                <a:lnTo>
                  <a:pt x="17711" y="11069"/>
                </a:lnTo>
                <a:lnTo>
                  <a:pt x="19679" y="9931"/>
                </a:lnTo>
                <a:lnTo>
                  <a:pt x="19702" y="9965"/>
                </a:lnTo>
                <a:lnTo>
                  <a:pt x="19748" y="9999"/>
                </a:lnTo>
                <a:lnTo>
                  <a:pt x="19793" y="10011"/>
                </a:lnTo>
                <a:lnTo>
                  <a:pt x="19839" y="10022"/>
                </a:lnTo>
                <a:lnTo>
                  <a:pt x="19873" y="10011"/>
                </a:lnTo>
                <a:lnTo>
                  <a:pt x="19918" y="9999"/>
                </a:lnTo>
                <a:lnTo>
                  <a:pt x="19941" y="9988"/>
                </a:lnTo>
                <a:lnTo>
                  <a:pt x="19975" y="9965"/>
                </a:lnTo>
                <a:lnTo>
                  <a:pt x="19998" y="9931"/>
                </a:lnTo>
                <a:lnTo>
                  <a:pt x="20021" y="9897"/>
                </a:lnTo>
                <a:lnTo>
                  <a:pt x="20032" y="9863"/>
                </a:lnTo>
                <a:lnTo>
                  <a:pt x="20032" y="9829"/>
                </a:lnTo>
                <a:lnTo>
                  <a:pt x="20021" y="9760"/>
                </a:lnTo>
                <a:lnTo>
                  <a:pt x="19987" y="9704"/>
                </a:lnTo>
                <a:lnTo>
                  <a:pt x="19930" y="9658"/>
                </a:lnTo>
                <a:lnTo>
                  <a:pt x="19861" y="9635"/>
                </a:lnTo>
                <a:lnTo>
                  <a:pt x="19861" y="7315"/>
                </a:lnTo>
                <a:lnTo>
                  <a:pt x="19907" y="7303"/>
                </a:lnTo>
                <a:lnTo>
                  <a:pt x="19952" y="7292"/>
                </a:lnTo>
                <a:lnTo>
                  <a:pt x="19987" y="7269"/>
                </a:lnTo>
                <a:lnTo>
                  <a:pt x="20021" y="7235"/>
                </a:lnTo>
                <a:lnTo>
                  <a:pt x="20055" y="7201"/>
                </a:lnTo>
                <a:lnTo>
                  <a:pt x="20078" y="7155"/>
                </a:lnTo>
                <a:lnTo>
                  <a:pt x="20089" y="7110"/>
                </a:lnTo>
                <a:lnTo>
                  <a:pt x="20089" y="7064"/>
                </a:lnTo>
                <a:lnTo>
                  <a:pt x="20089" y="7019"/>
                </a:lnTo>
                <a:lnTo>
                  <a:pt x="20066" y="6973"/>
                </a:lnTo>
                <a:lnTo>
                  <a:pt x="20043" y="6928"/>
                </a:lnTo>
                <a:lnTo>
                  <a:pt x="20021" y="6894"/>
                </a:lnTo>
                <a:lnTo>
                  <a:pt x="19975" y="6860"/>
                </a:lnTo>
                <a:lnTo>
                  <a:pt x="19941" y="6837"/>
                </a:lnTo>
                <a:lnTo>
                  <a:pt x="19884" y="6826"/>
                </a:lnTo>
                <a:lnTo>
                  <a:pt x="19839" y="6814"/>
                </a:lnTo>
                <a:lnTo>
                  <a:pt x="19782" y="6826"/>
                </a:lnTo>
                <a:lnTo>
                  <a:pt x="19725" y="6848"/>
                </a:lnTo>
                <a:lnTo>
                  <a:pt x="19668" y="6882"/>
                </a:lnTo>
                <a:lnTo>
                  <a:pt x="19634" y="6928"/>
                </a:lnTo>
                <a:lnTo>
                  <a:pt x="17700" y="5802"/>
                </a:lnTo>
                <a:lnTo>
                  <a:pt x="17711" y="5768"/>
                </a:lnTo>
                <a:lnTo>
                  <a:pt x="17711" y="5722"/>
                </a:lnTo>
                <a:lnTo>
                  <a:pt x="17711" y="5677"/>
                </a:lnTo>
                <a:lnTo>
                  <a:pt x="17689" y="5631"/>
                </a:lnTo>
                <a:lnTo>
                  <a:pt x="17666" y="5586"/>
                </a:lnTo>
                <a:lnTo>
                  <a:pt x="17643" y="5552"/>
                </a:lnTo>
                <a:lnTo>
                  <a:pt x="17609" y="5517"/>
                </a:lnTo>
                <a:lnTo>
                  <a:pt x="17564" y="5495"/>
                </a:lnTo>
                <a:lnTo>
                  <a:pt x="17518" y="5483"/>
                </a:lnTo>
                <a:lnTo>
                  <a:pt x="17473" y="5472"/>
                </a:lnTo>
                <a:lnTo>
                  <a:pt x="17416" y="5483"/>
                </a:lnTo>
                <a:lnTo>
                  <a:pt x="17370" y="5495"/>
                </a:lnTo>
                <a:lnTo>
                  <a:pt x="17336" y="5517"/>
                </a:lnTo>
                <a:lnTo>
                  <a:pt x="17291" y="5552"/>
                </a:lnTo>
                <a:lnTo>
                  <a:pt x="17268" y="5586"/>
                </a:lnTo>
                <a:lnTo>
                  <a:pt x="17245" y="5631"/>
                </a:lnTo>
                <a:lnTo>
                  <a:pt x="17234" y="5677"/>
                </a:lnTo>
                <a:lnTo>
                  <a:pt x="17222" y="5722"/>
                </a:lnTo>
                <a:lnTo>
                  <a:pt x="17234" y="5768"/>
                </a:lnTo>
                <a:lnTo>
                  <a:pt x="17245" y="5813"/>
                </a:lnTo>
                <a:lnTo>
                  <a:pt x="15243" y="6962"/>
                </a:lnTo>
                <a:lnTo>
                  <a:pt x="15209" y="6928"/>
                </a:lnTo>
                <a:lnTo>
                  <a:pt x="15175" y="6905"/>
                </a:lnTo>
                <a:lnTo>
                  <a:pt x="15141" y="6894"/>
                </a:lnTo>
                <a:lnTo>
                  <a:pt x="15061" y="6894"/>
                </a:lnTo>
                <a:lnTo>
                  <a:pt x="15016" y="6905"/>
                </a:lnTo>
                <a:lnTo>
                  <a:pt x="14981" y="6928"/>
                </a:lnTo>
                <a:lnTo>
                  <a:pt x="14959" y="6962"/>
                </a:lnTo>
                <a:lnTo>
                  <a:pt x="12934" y="5790"/>
                </a:lnTo>
                <a:lnTo>
                  <a:pt x="12945" y="5722"/>
                </a:lnTo>
                <a:lnTo>
                  <a:pt x="12945" y="5677"/>
                </a:lnTo>
                <a:lnTo>
                  <a:pt x="12922" y="5631"/>
                </a:lnTo>
                <a:lnTo>
                  <a:pt x="12911" y="5597"/>
                </a:lnTo>
                <a:lnTo>
                  <a:pt x="12877" y="5563"/>
                </a:lnTo>
                <a:lnTo>
                  <a:pt x="12854" y="5540"/>
                </a:lnTo>
                <a:lnTo>
                  <a:pt x="12809" y="5517"/>
                </a:lnTo>
                <a:lnTo>
                  <a:pt x="12775" y="5506"/>
                </a:lnTo>
                <a:lnTo>
                  <a:pt x="12684" y="5506"/>
                </a:lnTo>
                <a:lnTo>
                  <a:pt x="12649" y="5517"/>
                </a:lnTo>
                <a:lnTo>
                  <a:pt x="12604" y="5540"/>
                </a:lnTo>
                <a:lnTo>
                  <a:pt x="12570" y="5563"/>
                </a:lnTo>
                <a:lnTo>
                  <a:pt x="12547" y="5597"/>
                </a:lnTo>
                <a:lnTo>
                  <a:pt x="12524" y="5631"/>
                </a:lnTo>
                <a:lnTo>
                  <a:pt x="12513" y="5677"/>
                </a:lnTo>
                <a:lnTo>
                  <a:pt x="12513" y="5722"/>
                </a:lnTo>
                <a:lnTo>
                  <a:pt x="12513" y="5756"/>
                </a:lnTo>
                <a:lnTo>
                  <a:pt x="12524" y="5790"/>
                </a:lnTo>
                <a:lnTo>
                  <a:pt x="10556" y="6928"/>
                </a:lnTo>
                <a:lnTo>
                  <a:pt x="10522" y="6882"/>
                </a:lnTo>
                <a:lnTo>
                  <a:pt x="10477" y="6848"/>
                </a:lnTo>
                <a:lnTo>
                  <a:pt x="10420" y="6826"/>
                </a:lnTo>
                <a:lnTo>
                  <a:pt x="10295" y="6826"/>
                </a:lnTo>
                <a:lnTo>
                  <a:pt x="10249" y="6848"/>
                </a:lnTo>
                <a:lnTo>
                  <a:pt x="10192" y="6882"/>
                </a:lnTo>
                <a:lnTo>
                  <a:pt x="10158" y="6928"/>
                </a:lnTo>
                <a:lnTo>
                  <a:pt x="8202" y="5802"/>
                </a:lnTo>
                <a:lnTo>
                  <a:pt x="8213" y="5756"/>
                </a:lnTo>
                <a:lnTo>
                  <a:pt x="8213" y="5722"/>
                </a:lnTo>
                <a:lnTo>
                  <a:pt x="8213" y="5677"/>
                </a:lnTo>
                <a:lnTo>
                  <a:pt x="8202" y="5643"/>
                </a:lnTo>
                <a:lnTo>
                  <a:pt x="8179" y="5597"/>
                </a:lnTo>
                <a:lnTo>
                  <a:pt x="8156" y="5574"/>
                </a:lnTo>
                <a:lnTo>
                  <a:pt x="8122" y="5540"/>
                </a:lnTo>
                <a:lnTo>
                  <a:pt x="8088" y="5517"/>
                </a:lnTo>
                <a:lnTo>
                  <a:pt x="8054" y="5506"/>
                </a:lnTo>
                <a:lnTo>
                  <a:pt x="8008" y="5495"/>
                </a:lnTo>
                <a:lnTo>
                  <a:pt x="8008" y="3208"/>
                </a:lnTo>
                <a:lnTo>
                  <a:pt x="8054" y="3197"/>
                </a:lnTo>
                <a:lnTo>
                  <a:pt x="8099" y="3185"/>
                </a:lnTo>
                <a:lnTo>
                  <a:pt x="8133" y="3163"/>
                </a:lnTo>
                <a:lnTo>
                  <a:pt x="8168" y="3129"/>
                </a:lnTo>
                <a:lnTo>
                  <a:pt x="8202" y="3094"/>
                </a:lnTo>
                <a:lnTo>
                  <a:pt x="8224" y="3060"/>
                </a:lnTo>
                <a:lnTo>
                  <a:pt x="8236" y="3015"/>
                </a:lnTo>
                <a:lnTo>
                  <a:pt x="8236" y="2958"/>
                </a:lnTo>
                <a:lnTo>
                  <a:pt x="8236" y="2912"/>
                </a:lnTo>
                <a:lnTo>
                  <a:pt x="8213" y="2867"/>
                </a:lnTo>
                <a:lnTo>
                  <a:pt x="8190" y="2821"/>
                </a:lnTo>
                <a:lnTo>
                  <a:pt x="8168" y="2787"/>
                </a:lnTo>
                <a:lnTo>
                  <a:pt x="8122" y="2753"/>
                </a:lnTo>
                <a:lnTo>
                  <a:pt x="8088" y="2730"/>
                </a:lnTo>
                <a:lnTo>
                  <a:pt x="8042" y="2719"/>
                </a:lnTo>
                <a:lnTo>
                  <a:pt x="7929" y="2719"/>
                </a:lnTo>
                <a:lnTo>
                  <a:pt x="7872" y="2742"/>
                </a:lnTo>
                <a:lnTo>
                  <a:pt x="7826" y="2776"/>
                </a:lnTo>
                <a:lnTo>
                  <a:pt x="7781" y="2821"/>
                </a:lnTo>
                <a:lnTo>
                  <a:pt x="5847" y="1695"/>
                </a:lnTo>
                <a:lnTo>
                  <a:pt x="5858" y="1661"/>
                </a:lnTo>
                <a:lnTo>
                  <a:pt x="5858" y="1616"/>
                </a:lnTo>
                <a:lnTo>
                  <a:pt x="5858" y="1570"/>
                </a:lnTo>
                <a:lnTo>
                  <a:pt x="5836" y="1525"/>
                </a:lnTo>
                <a:lnTo>
                  <a:pt x="5824" y="1491"/>
                </a:lnTo>
                <a:lnTo>
                  <a:pt x="5790" y="1456"/>
                </a:lnTo>
                <a:lnTo>
                  <a:pt x="5767" y="1422"/>
                </a:lnTo>
                <a:lnTo>
                  <a:pt x="5722" y="1400"/>
                </a:lnTo>
                <a:lnTo>
                  <a:pt x="5688" y="1388"/>
                </a:lnTo>
                <a:lnTo>
                  <a:pt x="5642" y="1377"/>
                </a:lnTo>
                <a:lnTo>
                  <a:pt x="5642" y="0"/>
                </a:lnTo>
                <a:lnTo>
                  <a:pt x="5597" y="0"/>
                </a:lnTo>
                <a:lnTo>
                  <a:pt x="5597" y="1377"/>
                </a:lnTo>
                <a:lnTo>
                  <a:pt x="5551" y="1388"/>
                </a:lnTo>
                <a:lnTo>
                  <a:pt x="5517" y="1400"/>
                </a:lnTo>
                <a:lnTo>
                  <a:pt x="5472" y="1422"/>
                </a:lnTo>
                <a:lnTo>
                  <a:pt x="5437" y="1456"/>
                </a:lnTo>
                <a:lnTo>
                  <a:pt x="5415" y="1491"/>
                </a:lnTo>
                <a:lnTo>
                  <a:pt x="5392" y="1525"/>
                </a:lnTo>
                <a:lnTo>
                  <a:pt x="5381" y="1570"/>
                </a:lnTo>
                <a:lnTo>
                  <a:pt x="5381" y="1616"/>
                </a:lnTo>
                <a:lnTo>
                  <a:pt x="5381" y="1661"/>
                </a:lnTo>
                <a:lnTo>
                  <a:pt x="5392" y="1695"/>
                </a:lnTo>
                <a:lnTo>
                  <a:pt x="3413" y="2844"/>
                </a:lnTo>
                <a:lnTo>
                  <a:pt x="3378" y="2810"/>
                </a:lnTo>
                <a:lnTo>
                  <a:pt x="3344" y="2776"/>
                </a:lnTo>
                <a:lnTo>
                  <a:pt x="3299" y="2765"/>
                </a:lnTo>
                <a:lnTo>
                  <a:pt x="3253" y="2753"/>
                </a:lnTo>
                <a:lnTo>
                  <a:pt x="3196" y="2765"/>
                </a:lnTo>
                <a:lnTo>
                  <a:pt x="3151" y="2776"/>
                </a:lnTo>
                <a:lnTo>
                  <a:pt x="3117" y="2810"/>
                </a:lnTo>
                <a:lnTo>
                  <a:pt x="3083" y="2844"/>
                </a:lnTo>
                <a:lnTo>
                  <a:pt x="1047" y="1673"/>
                </a:lnTo>
                <a:lnTo>
                  <a:pt x="1058" y="1616"/>
                </a:lnTo>
                <a:lnTo>
                  <a:pt x="1047" y="1547"/>
                </a:lnTo>
                <a:lnTo>
                  <a:pt x="1012" y="1491"/>
                </a:lnTo>
                <a:lnTo>
                  <a:pt x="967" y="1456"/>
                </a:lnTo>
                <a:lnTo>
                  <a:pt x="899" y="1434"/>
                </a:lnTo>
                <a:lnTo>
                  <a:pt x="899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"/>
          <p:cNvSpPr/>
          <p:nvPr/>
        </p:nvSpPr>
        <p:spPr>
          <a:xfrm rot="10800000">
            <a:off x="5295900" y="4008325"/>
            <a:ext cx="2102615" cy="1626494"/>
          </a:xfrm>
          <a:custGeom>
            <a:avLst/>
            <a:gdLst/>
            <a:ahLst/>
            <a:cxnLst/>
            <a:rect l="l" t="t" r="r" b="b"/>
            <a:pathLst>
              <a:path w="20089" h="15540" extrusionOk="0">
                <a:moveTo>
                  <a:pt x="5824" y="1741"/>
                </a:moveTo>
                <a:lnTo>
                  <a:pt x="7758" y="2856"/>
                </a:lnTo>
                <a:lnTo>
                  <a:pt x="7747" y="2912"/>
                </a:lnTo>
                <a:lnTo>
                  <a:pt x="7735" y="2958"/>
                </a:lnTo>
                <a:lnTo>
                  <a:pt x="7747" y="3015"/>
                </a:lnTo>
                <a:lnTo>
                  <a:pt x="7758" y="3060"/>
                </a:lnTo>
                <a:lnTo>
                  <a:pt x="7781" y="3094"/>
                </a:lnTo>
                <a:lnTo>
                  <a:pt x="7804" y="3129"/>
                </a:lnTo>
                <a:lnTo>
                  <a:pt x="7838" y="3163"/>
                </a:lnTo>
                <a:lnTo>
                  <a:pt x="7883" y="3185"/>
                </a:lnTo>
                <a:lnTo>
                  <a:pt x="7917" y="3197"/>
                </a:lnTo>
                <a:lnTo>
                  <a:pt x="7963" y="3208"/>
                </a:lnTo>
                <a:lnTo>
                  <a:pt x="7963" y="5495"/>
                </a:lnTo>
                <a:lnTo>
                  <a:pt x="7929" y="5506"/>
                </a:lnTo>
                <a:lnTo>
                  <a:pt x="7883" y="5517"/>
                </a:lnTo>
                <a:lnTo>
                  <a:pt x="7849" y="5540"/>
                </a:lnTo>
                <a:lnTo>
                  <a:pt x="7826" y="5574"/>
                </a:lnTo>
                <a:lnTo>
                  <a:pt x="7792" y="5597"/>
                </a:lnTo>
                <a:lnTo>
                  <a:pt x="7781" y="5643"/>
                </a:lnTo>
                <a:lnTo>
                  <a:pt x="7769" y="5677"/>
                </a:lnTo>
                <a:lnTo>
                  <a:pt x="7758" y="5722"/>
                </a:lnTo>
                <a:lnTo>
                  <a:pt x="7769" y="5756"/>
                </a:lnTo>
                <a:lnTo>
                  <a:pt x="7781" y="5802"/>
                </a:lnTo>
                <a:lnTo>
                  <a:pt x="5779" y="6951"/>
                </a:lnTo>
                <a:lnTo>
                  <a:pt x="5756" y="6917"/>
                </a:lnTo>
                <a:lnTo>
                  <a:pt x="5710" y="6882"/>
                </a:lnTo>
                <a:lnTo>
                  <a:pt x="5665" y="6871"/>
                </a:lnTo>
                <a:lnTo>
                  <a:pt x="5619" y="6860"/>
                </a:lnTo>
                <a:lnTo>
                  <a:pt x="5574" y="6871"/>
                </a:lnTo>
                <a:lnTo>
                  <a:pt x="5528" y="6882"/>
                </a:lnTo>
                <a:lnTo>
                  <a:pt x="5483" y="6917"/>
                </a:lnTo>
                <a:lnTo>
                  <a:pt x="5449" y="6951"/>
                </a:lnTo>
                <a:lnTo>
                  <a:pt x="3458" y="5790"/>
                </a:lnTo>
                <a:lnTo>
                  <a:pt x="3469" y="5756"/>
                </a:lnTo>
                <a:lnTo>
                  <a:pt x="3469" y="5722"/>
                </a:lnTo>
                <a:lnTo>
                  <a:pt x="3469" y="5677"/>
                </a:lnTo>
                <a:lnTo>
                  <a:pt x="3458" y="5643"/>
                </a:lnTo>
                <a:lnTo>
                  <a:pt x="3435" y="5608"/>
                </a:lnTo>
                <a:lnTo>
                  <a:pt x="3413" y="5574"/>
                </a:lnTo>
                <a:lnTo>
                  <a:pt x="3378" y="5552"/>
                </a:lnTo>
                <a:lnTo>
                  <a:pt x="3344" y="5529"/>
                </a:lnTo>
                <a:lnTo>
                  <a:pt x="3310" y="5506"/>
                </a:lnTo>
                <a:lnTo>
                  <a:pt x="3276" y="5506"/>
                </a:lnTo>
                <a:lnTo>
                  <a:pt x="3276" y="3163"/>
                </a:lnTo>
                <a:lnTo>
                  <a:pt x="3310" y="3163"/>
                </a:lnTo>
                <a:lnTo>
                  <a:pt x="3344" y="3151"/>
                </a:lnTo>
                <a:lnTo>
                  <a:pt x="3401" y="3106"/>
                </a:lnTo>
                <a:lnTo>
                  <a:pt x="3435" y="3038"/>
                </a:lnTo>
                <a:lnTo>
                  <a:pt x="3447" y="3003"/>
                </a:lnTo>
                <a:lnTo>
                  <a:pt x="3458" y="2958"/>
                </a:lnTo>
                <a:lnTo>
                  <a:pt x="3447" y="2924"/>
                </a:lnTo>
                <a:lnTo>
                  <a:pt x="3435" y="2878"/>
                </a:lnTo>
                <a:lnTo>
                  <a:pt x="5415" y="1741"/>
                </a:lnTo>
                <a:lnTo>
                  <a:pt x="5449" y="1786"/>
                </a:lnTo>
                <a:lnTo>
                  <a:pt x="5494" y="1820"/>
                </a:lnTo>
                <a:lnTo>
                  <a:pt x="5551" y="1843"/>
                </a:lnTo>
                <a:lnTo>
                  <a:pt x="5619" y="1855"/>
                </a:lnTo>
                <a:lnTo>
                  <a:pt x="5676" y="1843"/>
                </a:lnTo>
                <a:lnTo>
                  <a:pt x="5733" y="1820"/>
                </a:lnTo>
                <a:lnTo>
                  <a:pt x="5790" y="1786"/>
                </a:lnTo>
                <a:lnTo>
                  <a:pt x="5824" y="1741"/>
                </a:lnTo>
                <a:close/>
                <a:moveTo>
                  <a:pt x="17677" y="5847"/>
                </a:moveTo>
                <a:lnTo>
                  <a:pt x="19611" y="6962"/>
                </a:lnTo>
                <a:lnTo>
                  <a:pt x="19588" y="7008"/>
                </a:lnTo>
                <a:lnTo>
                  <a:pt x="19588" y="7064"/>
                </a:lnTo>
                <a:lnTo>
                  <a:pt x="19588" y="7121"/>
                </a:lnTo>
                <a:lnTo>
                  <a:pt x="19600" y="7167"/>
                </a:lnTo>
                <a:lnTo>
                  <a:pt x="19623" y="7201"/>
                </a:lnTo>
                <a:lnTo>
                  <a:pt x="19657" y="7235"/>
                </a:lnTo>
                <a:lnTo>
                  <a:pt x="19691" y="7269"/>
                </a:lnTo>
                <a:lnTo>
                  <a:pt x="19725" y="7292"/>
                </a:lnTo>
                <a:lnTo>
                  <a:pt x="19770" y="7315"/>
                </a:lnTo>
                <a:lnTo>
                  <a:pt x="19816" y="7315"/>
                </a:lnTo>
                <a:lnTo>
                  <a:pt x="19816" y="9635"/>
                </a:lnTo>
                <a:lnTo>
                  <a:pt x="19748" y="9658"/>
                </a:lnTo>
                <a:lnTo>
                  <a:pt x="19691" y="9692"/>
                </a:lnTo>
                <a:lnTo>
                  <a:pt x="19657" y="9749"/>
                </a:lnTo>
                <a:lnTo>
                  <a:pt x="19645" y="9783"/>
                </a:lnTo>
                <a:lnTo>
                  <a:pt x="19645" y="9829"/>
                </a:lnTo>
                <a:lnTo>
                  <a:pt x="19657" y="9886"/>
                </a:lnTo>
                <a:lnTo>
                  <a:pt x="17689" y="11023"/>
                </a:lnTo>
                <a:lnTo>
                  <a:pt x="17643" y="10978"/>
                </a:lnTo>
                <a:lnTo>
                  <a:pt x="17598" y="10943"/>
                </a:lnTo>
                <a:lnTo>
                  <a:pt x="17529" y="10921"/>
                </a:lnTo>
                <a:lnTo>
                  <a:pt x="17473" y="10909"/>
                </a:lnTo>
                <a:lnTo>
                  <a:pt x="17404" y="10921"/>
                </a:lnTo>
                <a:lnTo>
                  <a:pt x="17347" y="10943"/>
                </a:lnTo>
                <a:lnTo>
                  <a:pt x="17291" y="10978"/>
                </a:lnTo>
                <a:lnTo>
                  <a:pt x="17256" y="11023"/>
                </a:lnTo>
                <a:lnTo>
                  <a:pt x="15334" y="9908"/>
                </a:lnTo>
                <a:lnTo>
                  <a:pt x="15345" y="9874"/>
                </a:lnTo>
                <a:lnTo>
                  <a:pt x="15345" y="9829"/>
                </a:lnTo>
                <a:lnTo>
                  <a:pt x="15345" y="9783"/>
                </a:lnTo>
                <a:lnTo>
                  <a:pt x="15323" y="9738"/>
                </a:lnTo>
                <a:lnTo>
                  <a:pt x="15311" y="9692"/>
                </a:lnTo>
                <a:lnTo>
                  <a:pt x="15277" y="9658"/>
                </a:lnTo>
                <a:lnTo>
                  <a:pt x="15243" y="9635"/>
                </a:lnTo>
                <a:lnTo>
                  <a:pt x="15209" y="9601"/>
                </a:lnTo>
                <a:lnTo>
                  <a:pt x="15175" y="9590"/>
                </a:lnTo>
                <a:lnTo>
                  <a:pt x="15129" y="9578"/>
                </a:lnTo>
                <a:lnTo>
                  <a:pt x="15129" y="7246"/>
                </a:lnTo>
                <a:lnTo>
                  <a:pt x="15186" y="7224"/>
                </a:lnTo>
                <a:lnTo>
                  <a:pt x="15232" y="7178"/>
                </a:lnTo>
                <a:lnTo>
                  <a:pt x="15266" y="7133"/>
                </a:lnTo>
                <a:lnTo>
                  <a:pt x="15277" y="7064"/>
                </a:lnTo>
                <a:lnTo>
                  <a:pt x="15266" y="7008"/>
                </a:lnTo>
                <a:lnTo>
                  <a:pt x="17256" y="5847"/>
                </a:lnTo>
                <a:lnTo>
                  <a:pt x="17302" y="5893"/>
                </a:lnTo>
                <a:lnTo>
                  <a:pt x="17347" y="5938"/>
                </a:lnTo>
                <a:lnTo>
                  <a:pt x="17404" y="5961"/>
                </a:lnTo>
                <a:lnTo>
                  <a:pt x="17529" y="5961"/>
                </a:lnTo>
                <a:lnTo>
                  <a:pt x="17586" y="5938"/>
                </a:lnTo>
                <a:lnTo>
                  <a:pt x="17643" y="5893"/>
                </a:lnTo>
                <a:lnTo>
                  <a:pt x="17677" y="5847"/>
                </a:lnTo>
                <a:close/>
                <a:moveTo>
                  <a:pt x="8179" y="5836"/>
                </a:moveTo>
                <a:lnTo>
                  <a:pt x="10135" y="6962"/>
                </a:lnTo>
                <a:lnTo>
                  <a:pt x="10124" y="7019"/>
                </a:lnTo>
                <a:lnTo>
                  <a:pt x="10113" y="7064"/>
                </a:lnTo>
                <a:lnTo>
                  <a:pt x="10113" y="7110"/>
                </a:lnTo>
                <a:lnTo>
                  <a:pt x="10135" y="7155"/>
                </a:lnTo>
                <a:lnTo>
                  <a:pt x="10147" y="7201"/>
                </a:lnTo>
                <a:lnTo>
                  <a:pt x="10181" y="7235"/>
                </a:lnTo>
                <a:lnTo>
                  <a:pt x="10215" y="7258"/>
                </a:lnTo>
                <a:lnTo>
                  <a:pt x="10249" y="7292"/>
                </a:lnTo>
                <a:lnTo>
                  <a:pt x="10295" y="7303"/>
                </a:lnTo>
                <a:lnTo>
                  <a:pt x="10340" y="7315"/>
                </a:lnTo>
                <a:lnTo>
                  <a:pt x="10340" y="9567"/>
                </a:lnTo>
                <a:lnTo>
                  <a:pt x="10295" y="9578"/>
                </a:lnTo>
                <a:lnTo>
                  <a:pt x="10249" y="9601"/>
                </a:lnTo>
                <a:lnTo>
                  <a:pt x="10204" y="9624"/>
                </a:lnTo>
                <a:lnTo>
                  <a:pt x="10170" y="9647"/>
                </a:lnTo>
                <a:lnTo>
                  <a:pt x="10147" y="9692"/>
                </a:lnTo>
                <a:lnTo>
                  <a:pt x="10124" y="9726"/>
                </a:lnTo>
                <a:lnTo>
                  <a:pt x="10113" y="9772"/>
                </a:lnTo>
                <a:lnTo>
                  <a:pt x="10101" y="9829"/>
                </a:lnTo>
                <a:lnTo>
                  <a:pt x="10113" y="9874"/>
                </a:lnTo>
                <a:lnTo>
                  <a:pt x="10124" y="9920"/>
                </a:lnTo>
                <a:lnTo>
                  <a:pt x="8156" y="11057"/>
                </a:lnTo>
                <a:lnTo>
                  <a:pt x="8122" y="11023"/>
                </a:lnTo>
                <a:lnTo>
                  <a:pt x="8077" y="10989"/>
                </a:lnTo>
                <a:lnTo>
                  <a:pt x="8042" y="10978"/>
                </a:lnTo>
                <a:lnTo>
                  <a:pt x="7986" y="10966"/>
                </a:lnTo>
                <a:lnTo>
                  <a:pt x="7940" y="10978"/>
                </a:lnTo>
                <a:lnTo>
                  <a:pt x="7895" y="10989"/>
                </a:lnTo>
                <a:lnTo>
                  <a:pt x="7860" y="11023"/>
                </a:lnTo>
                <a:lnTo>
                  <a:pt x="7826" y="11057"/>
                </a:lnTo>
                <a:lnTo>
                  <a:pt x="5813" y="9897"/>
                </a:lnTo>
                <a:lnTo>
                  <a:pt x="5824" y="9829"/>
                </a:lnTo>
                <a:lnTo>
                  <a:pt x="5824" y="9783"/>
                </a:lnTo>
                <a:lnTo>
                  <a:pt x="5813" y="9749"/>
                </a:lnTo>
                <a:lnTo>
                  <a:pt x="5767" y="9692"/>
                </a:lnTo>
                <a:lnTo>
                  <a:pt x="5710" y="9647"/>
                </a:lnTo>
                <a:lnTo>
                  <a:pt x="5676" y="9635"/>
                </a:lnTo>
                <a:lnTo>
                  <a:pt x="5642" y="9624"/>
                </a:lnTo>
                <a:lnTo>
                  <a:pt x="5642" y="7269"/>
                </a:lnTo>
                <a:lnTo>
                  <a:pt x="5676" y="7258"/>
                </a:lnTo>
                <a:lnTo>
                  <a:pt x="5710" y="7246"/>
                </a:lnTo>
                <a:lnTo>
                  <a:pt x="5767" y="7201"/>
                </a:lnTo>
                <a:lnTo>
                  <a:pt x="5813" y="7144"/>
                </a:lnTo>
                <a:lnTo>
                  <a:pt x="5824" y="7110"/>
                </a:lnTo>
                <a:lnTo>
                  <a:pt x="5824" y="7064"/>
                </a:lnTo>
                <a:lnTo>
                  <a:pt x="5824" y="7030"/>
                </a:lnTo>
                <a:lnTo>
                  <a:pt x="5801" y="6985"/>
                </a:lnTo>
                <a:lnTo>
                  <a:pt x="7792" y="5836"/>
                </a:lnTo>
                <a:lnTo>
                  <a:pt x="7826" y="5881"/>
                </a:lnTo>
                <a:lnTo>
                  <a:pt x="7872" y="5916"/>
                </a:lnTo>
                <a:lnTo>
                  <a:pt x="7929" y="5938"/>
                </a:lnTo>
                <a:lnTo>
                  <a:pt x="7986" y="5950"/>
                </a:lnTo>
                <a:lnTo>
                  <a:pt x="8042" y="5938"/>
                </a:lnTo>
                <a:lnTo>
                  <a:pt x="8099" y="5916"/>
                </a:lnTo>
                <a:lnTo>
                  <a:pt x="8145" y="5881"/>
                </a:lnTo>
                <a:lnTo>
                  <a:pt x="8179" y="5836"/>
                </a:lnTo>
                <a:close/>
                <a:moveTo>
                  <a:pt x="12911" y="5836"/>
                </a:moveTo>
                <a:lnTo>
                  <a:pt x="14936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6" y="7133"/>
                </a:lnTo>
                <a:lnTo>
                  <a:pt x="14970" y="7190"/>
                </a:lnTo>
                <a:lnTo>
                  <a:pt x="15016" y="7224"/>
                </a:lnTo>
                <a:lnTo>
                  <a:pt x="15084" y="7246"/>
                </a:lnTo>
                <a:lnTo>
                  <a:pt x="15084" y="9578"/>
                </a:lnTo>
                <a:lnTo>
                  <a:pt x="15038" y="9590"/>
                </a:lnTo>
                <a:lnTo>
                  <a:pt x="14993" y="9601"/>
                </a:lnTo>
                <a:lnTo>
                  <a:pt x="14947" y="9624"/>
                </a:lnTo>
                <a:lnTo>
                  <a:pt x="14913" y="9658"/>
                </a:lnTo>
                <a:lnTo>
                  <a:pt x="14890" y="9692"/>
                </a:lnTo>
                <a:lnTo>
                  <a:pt x="14868" y="9738"/>
                </a:lnTo>
                <a:lnTo>
                  <a:pt x="14856" y="9783"/>
                </a:lnTo>
                <a:lnTo>
                  <a:pt x="14856" y="9829"/>
                </a:lnTo>
                <a:lnTo>
                  <a:pt x="14856" y="9874"/>
                </a:lnTo>
                <a:lnTo>
                  <a:pt x="14868" y="9920"/>
                </a:lnTo>
                <a:lnTo>
                  <a:pt x="12888" y="11057"/>
                </a:lnTo>
                <a:lnTo>
                  <a:pt x="12854" y="11023"/>
                </a:lnTo>
                <a:lnTo>
                  <a:pt x="12820" y="11000"/>
                </a:lnTo>
                <a:lnTo>
                  <a:pt x="12775" y="10989"/>
                </a:lnTo>
                <a:lnTo>
                  <a:pt x="12729" y="10978"/>
                </a:lnTo>
                <a:lnTo>
                  <a:pt x="12684" y="10989"/>
                </a:lnTo>
                <a:lnTo>
                  <a:pt x="12638" y="11000"/>
                </a:lnTo>
                <a:lnTo>
                  <a:pt x="12604" y="11023"/>
                </a:lnTo>
                <a:lnTo>
                  <a:pt x="12570" y="11057"/>
                </a:lnTo>
                <a:lnTo>
                  <a:pt x="10602" y="9920"/>
                </a:lnTo>
                <a:lnTo>
                  <a:pt x="10613" y="9874"/>
                </a:lnTo>
                <a:lnTo>
                  <a:pt x="10613" y="9829"/>
                </a:lnTo>
                <a:lnTo>
                  <a:pt x="10613" y="9772"/>
                </a:lnTo>
                <a:lnTo>
                  <a:pt x="10590" y="9726"/>
                </a:lnTo>
                <a:lnTo>
                  <a:pt x="10579" y="9692"/>
                </a:lnTo>
                <a:lnTo>
                  <a:pt x="10545" y="9658"/>
                </a:lnTo>
                <a:lnTo>
                  <a:pt x="10511" y="9624"/>
                </a:lnTo>
                <a:lnTo>
                  <a:pt x="10477" y="9601"/>
                </a:lnTo>
                <a:lnTo>
                  <a:pt x="10431" y="9578"/>
                </a:lnTo>
                <a:lnTo>
                  <a:pt x="10386" y="9567"/>
                </a:lnTo>
                <a:lnTo>
                  <a:pt x="10386" y="7315"/>
                </a:lnTo>
                <a:lnTo>
                  <a:pt x="10431" y="7303"/>
                </a:lnTo>
                <a:lnTo>
                  <a:pt x="10465" y="7281"/>
                </a:lnTo>
                <a:lnTo>
                  <a:pt x="10511" y="7258"/>
                </a:lnTo>
                <a:lnTo>
                  <a:pt x="10545" y="7235"/>
                </a:lnTo>
                <a:lnTo>
                  <a:pt x="10568" y="7201"/>
                </a:lnTo>
                <a:lnTo>
                  <a:pt x="10590" y="7155"/>
                </a:lnTo>
                <a:lnTo>
                  <a:pt x="10602" y="7110"/>
                </a:lnTo>
                <a:lnTo>
                  <a:pt x="10602" y="7064"/>
                </a:lnTo>
                <a:lnTo>
                  <a:pt x="10602" y="7019"/>
                </a:lnTo>
                <a:lnTo>
                  <a:pt x="10579" y="6973"/>
                </a:lnTo>
                <a:lnTo>
                  <a:pt x="12547" y="5836"/>
                </a:lnTo>
                <a:lnTo>
                  <a:pt x="12581" y="5881"/>
                </a:lnTo>
                <a:lnTo>
                  <a:pt x="12627" y="5904"/>
                </a:lnTo>
                <a:lnTo>
                  <a:pt x="12672" y="5927"/>
                </a:lnTo>
                <a:lnTo>
                  <a:pt x="12729" y="5938"/>
                </a:lnTo>
                <a:lnTo>
                  <a:pt x="12786" y="5927"/>
                </a:lnTo>
                <a:lnTo>
                  <a:pt x="12831" y="5904"/>
                </a:lnTo>
                <a:lnTo>
                  <a:pt x="12877" y="5870"/>
                </a:lnTo>
                <a:lnTo>
                  <a:pt x="12911" y="5836"/>
                </a:lnTo>
                <a:close/>
                <a:moveTo>
                  <a:pt x="10579" y="9954"/>
                </a:moveTo>
                <a:lnTo>
                  <a:pt x="12547" y="11103"/>
                </a:lnTo>
                <a:lnTo>
                  <a:pt x="12536" y="11137"/>
                </a:lnTo>
                <a:lnTo>
                  <a:pt x="12536" y="11171"/>
                </a:lnTo>
                <a:lnTo>
                  <a:pt x="12536" y="11205"/>
                </a:lnTo>
                <a:lnTo>
                  <a:pt x="12547" y="11239"/>
                </a:lnTo>
                <a:lnTo>
                  <a:pt x="12581" y="11308"/>
                </a:lnTo>
                <a:lnTo>
                  <a:pt x="12638" y="11342"/>
                </a:lnTo>
                <a:lnTo>
                  <a:pt x="12706" y="11364"/>
                </a:lnTo>
                <a:lnTo>
                  <a:pt x="12706" y="13696"/>
                </a:lnTo>
                <a:lnTo>
                  <a:pt x="12661" y="13708"/>
                </a:lnTo>
                <a:lnTo>
                  <a:pt x="12627" y="13719"/>
                </a:lnTo>
                <a:lnTo>
                  <a:pt x="12581" y="13742"/>
                </a:lnTo>
                <a:lnTo>
                  <a:pt x="12558" y="13765"/>
                </a:lnTo>
                <a:lnTo>
                  <a:pt x="12524" y="13799"/>
                </a:lnTo>
                <a:lnTo>
                  <a:pt x="12502" y="13844"/>
                </a:lnTo>
                <a:lnTo>
                  <a:pt x="12490" y="13890"/>
                </a:lnTo>
                <a:lnTo>
                  <a:pt x="12490" y="13935"/>
                </a:lnTo>
                <a:lnTo>
                  <a:pt x="12490" y="13981"/>
                </a:lnTo>
                <a:lnTo>
                  <a:pt x="12502" y="14015"/>
                </a:lnTo>
                <a:lnTo>
                  <a:pt x="10579" y="15130"/>
                </a:lnTo>
                <a:lnTo>
                  <a:pt x="10534" y="15084"/>
                </a:lnTo>
                <a:lnTo>
                  <a:pt x="10488" y="15039"/>
                </a:lnTo>
                <a:lnTo>
                  <a:pt x="10420" y="15016"/>
                </a:lnTo>
                <a:lnTo>
                  <a:pt x="10295" y="15016"/>
                </a:lnTo>
                <a:lnTo>
                  <a:pt x="10238" y="15039"/>
                </a:lnTo>
                <a:lnTo>
                  <a:pt x="10181" y="15084"/>
                </a:lnTo>
                <a:lnTo>
                  <a:pt x="10135" y="15130"/>
                </a:lnTo>
                <a:lnTo>
                  <a:pt x="8236" y="14026"/>
                </a:lnTo>
                <a:lnTo>
                  <a:pt x="8247" y="13981"/>
                </a:lnTo>
                <a:lnTo>
                  <a:pt x="8259" y="13935"/>
                </a:lnTo>
                <a:lnTo>
                  <a:pt x="8247" y="13878"/>
                </a:lnTo>
                <a:lnTo>
                  <a:pt x="8236" y="13833"/>
                </a:lnTo>
                <a:lnTo>
                  <a:pt x="8213" y="13787"/>
                </a:lnTo>
                <a:lnTo>
                  <a:pt x="8179" y="13753"/>
                </a:lnTo>
                <a:lnTo>
                  <a:pt x="8145" y="13719"/>
                </a:lnTo>
                <a:lnTo>
                  <a:pt x="8111" y="13696"/>
                </a:lnTo>
                <a:lnTo>
                  <a:pt x="8065" y="13674"/>
                </a:lnTo>
                <a:lnTo>
                  <a:pt x="8008" y="13662"/>
                </a:lnTo>
                <a:lnTo>
                  <a:pt x="8008" y="11376"/>
                </a:lnTo>
                <a:lnTo>
                  <a:pt x="8088" y="11353"/>
                </a:lnTo>
                <a:lnTo>
                  <a:pt x="8145" y="11308"/>
                </a:lnTo>
                <a:lnTo>
                  <a:pt x="8179" y="11251"/>
                </a:lnTo>
                <a:lnTo>
                  <a:pt x="8190" y="11217"/>
                </a:lnTo>
                <a:lnTo>
                  <a:pt x="8190" y="11171"/>
                </a:lnTo>
                <a:lnTo>
                  <a:pt x="8190" y="11137"/>
                </a:lnTo>
                <a:lnTo>
                  <a:pt x="8179" y="11091"/>
                </a:lnTo>
                <a:lnTo>
                  <a:pt x="10147" y="9965"/>
                </a:lnTo>
                <a:lnTo>
                  <a:pt x="10181" y="10011"/>
                </a:lnTo>
                <a:lnTo>
                  <a:pt x="10238" y="10045"/>
                </a:lnTo>
                <a:lnTo>
                  <a:pt x="10295" y="10068"/>
                </a:lnTo>
                <a:lnTo>
                  <a:pt x="10363" y="10079"/>
                </a:lnTo>
                <a:lnTo>
                  <a:pt x="10420" y="10068"/>
                </a:lnTo>
                <a:lnTo>
                  <a:pt x="10488" y="10045"/>
                </a:lnTo>
                <a:lnTo>
                  <a:pt x="10534" y="10011"/>
                </a:lnTo>
                <a:lnTo>
                  <a:pt x="10579" y="9954"/>
                </a:lnTo>
                <a:close/>
                <a:moveTo>
                  <a:pt x="853" y="0"/>
                </a:moveTo>
                <a:lnTo>
                  <a:pt x="853" y="1434"/>
                </a:lnTo>
                <a:lnTo>
                  <a:pt x="796" y="1456"/>
                </a:lnTo>
                <a:lnTo>
                  <a:pt x="739" y="1491"/>
                </a:lnTo>
                <a:lnTo>
                  <a:pt x="705" y="1547"/>
                </a:lnTo>
                <a:lnTo>
                  <a:pt x="694" y="1616"/>
                </a:lnTo>
                <a:lnTo>
                  <a:pt x="705" y="1673"/>
                </a:lnTo>
                <a:lnTo>
                  <a:pt x="0" y="2071"/>
                </a:lnTo>
                <a:lnTo>
                  <a:pt x="0" y="2128"/>
                </a:lnTo>
                <a:lnTo>
                  <a:pt x="728" y="1707"/>
                </a:lnTo>
                <a:lnTo>
                  <a:pt x="751" y="1741"/>
                </a:lnTo>
                <a:lnTo>
                  <a:pt x="785" y="1775"/>
                </a:lnTo>
                <a:lnTo>
                  <a:pt x="830" y="1786"/>
                </a:lnTo>
                <a:lnTo>
                  <a:pt x="876" y="1798"/>
                </a:lnTo>
                <a:lnTo>
                  <a:pt x="921" y="1786"/>
                </a:lnTo>
                <a:lnTo>
                  <a:pt x="967" y="1775"/>
                </a:lnTo>
                <a:lnTo>
                  <a:pt x="1001" y="1741"/>
                </a:lnTo>
                <a:lnTo>
                  <a:pt x="1035" y="1707"/>
                </a:lnTo>
                <a:lnTo>
                  <a:pt x="3060" y="2878"/>
                </a:lnTo>
                <a:lnTo>
                  <a:pt x="3049" y="2924"/>
                </a:lnTo>
                <a:lnTo>
                  <a:pt x="3037" y="2958"/>
                </a:lnTo>
                <a:lnTo>
                  <a:pt x="3049" y="3003"/>
                </a:lnTo>
                <a:lnTo>
                  <a:pt x="3060" y="3038"/>
                </a:lnTo>
                <a:lnTo>
                  <a:pt x="3094" y="3106"/>
                </a:lnTo>
                <a:lnTo>
                  <a:pt x="3151" y="3151"/>
                </a:lnTo>
                <a:lnTo>
                  <a:pt x="3185" y="3163"/>
                </a:lnTo>
                <a:lnTo>
                  <a:pt x="3231" y="3163"/>
                </a:lnTo>
                <a:lnTo>
                  <a:pt x="3231" y="5506"/>
                </a:lnTo>
                <a:lnTo>
                  <a:pt x="3185" y="5506"/>
                </a:lnTo>
                <a:lnTo>
                  <a:pt x="3151" y="5529"/>
                </a:lnTo>
                <a:lnTo>
                  <a:pt x="3117" y="5540"/>
                </a:lnTo>
                <a:lnTo>
                  <a:pt x="3083" y="5574"/>
                </a:lnTo>
                <a:lnTo>
                  <a:pt x="3060" y="5608"/>
                </a:lnTo>
                <a:lnTo>
                  <a:pt x="3037" y="5643"/>
                </a:lnTo>
                <a:lnTo>
                  <a:pt x="3026" y="5677"/>
                </a:lnTo>
                <a:lnTo>
                  <a:pt x="3026" y="5722"/>
                </a:lnTo>
                <a:lnTo>
                  <a:pt x="3026" y="5756"/>
                </a:lnTo>
                <a:lnTo>
                  <a:pt x="3037" y="5790"/>
                </a:lnTo>
                <a:lnTo>
                  <a:pt x="1081" y="6928"/>
                </a:lnTo>
                <a:lnTo>
                  <a:pt x="1035" y="6882"/>
                </a:lnTo>
                <a:lnTo>
                  <a:pt x="990" y="6860"/>
                </a:lnTo>
                <a:lnTo>
                  <a:pt x="933" y="6837"/>
                </a:lnTo>
                <a:lnTo>
                  <a:pt x="876" y="6826"/>
                </a:lnTo>
                <a:lnTo>
                  <a:pt x="819" y="6837"/>
                </a:lnTo>
                <a:lnTo>
                  <a:pt x="762" y="6860"/>
                </a:lnTo>
                <a:lnTo>
                  <a:pt x="717" y="6882"/>
                </a:lnTo>
                <a:lnTo>
                  <a:pt x="683" y="6928"/>
                </a:lnTo>
                <a:lnTo>
                  <a:pt x="0" y="6541"/>
                </a:lnTo>
                <a:lnTo>
                  <a:pt x="0" y="6587"/>
                </a:lnTo>
                <a:lnTo>
                  <a:pt x="660" y="6973"/>
                </a:lnTo>
                <a:lnTo>
                  <a:pt x="648" y="7019"/>
                </a:lnTo>
                <a:lnTo>
                  <a:pt x="637" y="7064"/>
                </a:lnTo>
                <a:lnTo>
                  <a:pt x="637" y="7121"/>
                </a:lnTo>
                <a:lnTo>
                  <a:pt x="660" y="7167"/>
                </a:lnTo>
                <a:lnTo>
                  <a:pt x="683" y="7201"/>
                </a:lnTo>
                <a:lnTo>
                  <a:pt x="705" y="7235"/>
                </a:lnTo>
                <a:lnTo>
                  <a:pt x="739" y="7269"/>
                </a:lnTo>
                <a:lnTo>
                  <a:pt x="785" y="7292"/>
                </a:lnTo>
                <a:lnTo>
                  <a:pt x="830" y="7303"/>
                </a:lnTo>
                <a:lnTo>
                  <a:pt x="921" y="7303"/>
                </a:lnTo>
                <a:lnTo>
                  <a:pt x="967" y="7292"/>
                </a:lnTo>
                <a:lnTo>
                  <a:pt x="1012" y="7269"/>
                </a:lnTo>
                <a:lnTo>
                  <a:pt x="1047" y="7235"/>
                </a:lnTo>
                <a:lnTo>
                  <a:pt x="1081" y="7201"/>
                </a:lnTo>
                <a:lnTo>
                  <a:pt x="1103" y="7167"/>
                </a:lnTo>
                <a:lnTo>
                  <a:pt x="1115" y="7121"/>
                </a:lnTo>
                <a:lnTo>
                  <a:pt x="1115" y="7064"/>
                </a:lnTo>
                <a:lnTo>
                  <a:pt x="1115" y="7019"/>
                </a:lnTo>
                <a:lnTo>
                  <a:pt x="1103" y="6973"/>
                </a:lnTo>
                <a:lnTo>
                  <a:pt x="3060" y="5836"/>
                </a:lnTo>
                <a:lnTo>
                  <a:pt x="3094" y="5881"/>
                </a:lnTo>
                <a:lnTo>
                  <a:pt x="3140" y="5916"/>
                </a:lnTo>
                <a:lnTo>
                  <a:pt x="3185" y="5938"/>
                </a:lnTo>
                <a:lnTo>
                  <a:pt x="3310" y="5938"/>
                </a:lnTo>
                <a:lnTo>
                  <a:pt x="3356" y="5916"/>
                </a:lnTo>
                <a:lnTo>
                  <a:pt x="3401" y="5881"/>
                </a:lnTo>
                <a:lnTo>
                  <a:pt x="3435" y="5836"/>
                </a:lnTo>
                <a:lnTo>
                  <a:pt x="5426" y="6985"/>
                </a:lnTo>
                <a:lnTo>
                  <a:pt x="5415" y="7030"/>
                </a:lnTo>
                <a:lnTo>
                  <a:pt x="5415" y="7064"/>
                </a:lnTo>
                <a:lnTo>
                  <a:pt x="5415" y="7110"/>
                </a:lnTo>
                <a:lnTo>
                  <a:pt x="5426" y="7144"/>
                </a:lnTo>
                <a:lnTo>
                  <a:pt x="5472" y="7201"/>
                </a:lnTo>
                <a:lnTo>
                  <a:pt x="5528" y="7246"/>
                </a:lnTo>
                <a:lnTo>
                  <a:pt x="5563" y="7258"/>
                </a:lnTo>
                <a:lnTo>
                  <a:pt x="5597" y="7269"/>
                </a:lnTo>
                <a:lnTo>
                  <a:pt x="5597" y="9624"/>
                </a:lnTo>
                <a:lnTo>
                  <a:pt x="5563" y="9624"/>
                </a:lnTo>
                <a:lnTo>
                  <a:pt x="5528" y="9647"/>
                </a:lnTo>
                <a:lnTo>
                  <a:pt x="5460" y="9692"/>
                </a:lnTo>
                <a:lnTo>
                  <a:pt x="5426" y="9749"/>
                </a:lnTo>
                <a:lnTo>
                  <a:pt x="5415" y="9783"/>
                </a:lnTo>
                <a:lnTo>
                  <a:pt x="5415" y="9829"/>
                </a:lnTo>
                <a:lnTo>
                  <a:pt x="5415" y="9863"/>
                </a:lnTo>
                <a:lnTo>
                  <a:pt x="5426" y="9908"/>
                </a:lnTo>
                <a:lnTo>
                  <a:pt x="5449" y="9942"/>
                </a:lnTo>
                <a:lnTo>
                  <a:pt x="5472" y="9965"/>
                </a:lnTo>
                <a:lnTo>
                  <a:pt x="5506" y="9999"/>
                </a:lnTo>
                <a:lnTo>
                  <a:pt x="5540" y="10011"/>
                </a:lnTo>
                <a:lnTo>
                  <a:pt x="5574" y="10022"/>
                </a:lnTo>
                <a:lnTo>
                  <a:pt x="5619" y="10033"/>
                </a:lnTo>
                <a:lnTo>
                  <a:pt x="5676" y="10022"/>
                </a:lnTo>
                <a:lnTo>
                  <a:pt x="5722" y="9999"/>
                </a:lnTo>
                <a:lnTo>
                  <a:pt x="5756" y="9977"/>
                </a:lnTo>
                <a:lnTo>
                  <a:pt x="5790" y="9931"/>
                </a:lnTo>
                <a:lnTo>
                  <a:pt x="7804" y="11091"/>
                </a:lnTo>
                <a:lnTo>
                  <a:pt x="7792" y="11137"/>
                </a:lnTo>
                <a:lnTo>
                  <a:pt x="7781" y="11171"/>
                </a:lnTo>
                <a:lnTo>
                  <a:pt x="7792" y="11217"/>
                </a:lnTo>
                <a:lnTo>
                  <a:pt x="7804" y="11251"/>
                </a:lnTo>
                <a:lnTo>
                  <a:pt x="7838" y="11308"/>
                </a:lnTo>
                <a:lnTo>
                  <a:pt x="7895" y="11353"/>
                </a:lnTo>
                <a:lnTo>
                  <a:pt x="7929" y="11364"/>
                </a:lnTo>
                <a:lnTo>
                  <a:pt x="7963" y="11376"/>
                </a:lnTo>
                <a:lnTo>
                  <a:pt x="7963" y="13662"/>
                </a:lnTo>
                <a:lnTo>
                  <a:pt x="7917" y="13674"/>
                </a:lnTo>
                <a:lnTo>
                  <a:pt x="7872" y="13696"/>
                </a:lnTo>
                <a:lnTo>
                  <a:pt x="7826" y="13719"/>
                </a:lnTo>
                <a:lnTo>
                  <a:pt x="7792" y="13753"/>
                </a:lnTo>
                <a:lnTo>
                  <a:pt x="7758" y="13787"/>
                </a:lnTo>
                <a:lnTo>
                  <a:pt x="7747" y="13833"/>
                </a:lnTo>
                <a:lnTo>
                  <a:pt x="7724" y="13878"/>
                </a:lnTo>
                <a:lnTo>
                  <a:pt x="7724" y="13935"/>
                </a:lnTo>
                <a:lnTo>
                  <a:pt x="7724" y="13981"/>
                </a:lnTo>
                <a:lnTo>
                  <a:pt x="7747" y="14038"/>
                </a:lnTo>
                <a:lnTo>
                  <a:pt x="7769" y="14083"/>
                </a:lnTo>
                <a:lnTo>
                  <a:pt x="7804" y="14117"/>
                </a:lnTo>
                <a:lnTo>
                  <a:pt x="7838" y="14151"/>
                </a:lnTo>
                <a:lnTo>
                  <a:pt x="7883" y="14174"/>
                </a:lnTo>
                <a:lnTo>
                  <a:pt x="7940" y="14197"/>
                </a:lnTo>
                <a:lnTo>
                  <a:pt x="7986" y="14197"/>
                </a:lnTo>
                <a:lnTo>
                  <a:pt x="8054" y="14185"/>
                </a:lnTo>
                <a:lnTo>
                  <a:pt x="8122" y="14163"/>
                </a:lnTo>
                <a:lnTo>
                  <a:pt x="8179" y="14117"/>
                </a:lnTo>
                <a:lnTo>
                  <a:pt x="8213" y="14072"/>
                </a:lnTo>
                <a:lnTo>
                  <a:pt x="10113" y="15164"/>
                </a:lnTo>
                <a:lnTo>
                  <a:pt x="10101" y="15221"/>
                </a:lnTo>
                <a:lnTo>
                  <a:pt x="10090" y="15278"/>
                </a:lnTo>
                <a:lnTo>
                  <a:pt x="10101" y="15334"/>
                </a:lnTo>
                <a:lnTo>
                  <a:pt x="10113" y="15380"/>
                </a:lnTo>
                <a:lnTo>
                  <a:pt x="10135" y="15425"/>
                </a:lnTo>
                <a:lnTo>
                  <a:pt x="10170" y="15471"/>
                </a:lnTo>
                <a:lnTo>
                  <a:pt x="10215" y="15494"/>
                </a:lnTo>
                <a:lnTo>
                  <a:pt x="10249" y="15528"/>
                </a:lnTo>
                <a:lnTo>
                  <a:pt x="10306" y="15539"/>
                </a:lnTo>
                <a:lnTo>
                  <a:pt x="10408" y="15539"/>
                </a:lnTo>
                <a:lnTo>
                  <a:pt x="10465" y="15528"/>
                </a:lnTo>
                <a:lnTo>
                  <a:pt x="10511" y="15494"/>
                </a:lnTo>
                <a:lnTo>
                  <a:pt x="10545" y="15471"/>
                </a:lnTo>
                <a:lnTo>
                  <a:pt x="10579" y="15425"/>
                </a:lnTo>
                <a:lnTo>
                  <a:pt x="10602" y="15380"/>
                </a:lnTo>
                <a:lnTo>
                  <a:pt x="10625" y="15334"/>
                </a:lnTo>
                <a:lnTo>
                  <a:pt x="10625" y="15278"/>
                </a:lnTo>
                <a:lnTo>
                  <a:pt x="10613" y="15221"/>
                </a:lnTo>
                <a:lnTo>
                  <a:pt x="10602" y="15164"/>
                </a:lnTo>
                <a:lnTo>
                  <a:pt x="12524" y="14060"/>
                </a:lnTo>
                <a:lnTo>
                  <a:pt x="12558" y="14106"/>
                </a:lnTo>
                <a:lnTo>
                  <a:pt x="12615" y="14140"/>
                </a:lnTo>
                <a:lnTo>
                  <a:pt x="12672" y="14163"/>
                </a:lnTo>
                <a:lnTo>
                  <a:pt x="12729" y="14174"/>
                </a:lnTo>
                <a:lnTo>
                  <a:pt x="12775" y="14163"/>
                </a:lnTo>
                <a:lnTo>
                  <a:pt x="12820" y="14151"/>
                </a:lnTo>
                <a:lnTo>
                  <a:pt x="12866" y="14129"/>
                </a:lnTo>
                <a:lnTo>
                  <a:pt x="12900" y="14106"/>
                </a:lnTo>
                <a:lnTo>
                  <a:pt x="12922" y="14060"/>
                </a:lnTo>
                <a:lnTo>
                  <a:pt x="12945" y="14026"/>
                </a:lnTo>
                <a:lnTo>
                  <a:pt x="12968" y="13981"/>
                </a:lnTo>
                <a:lnTo>
                  <a:pt x="12968" y="13935"/>
                </a:lnTo>
                <a:lnTo>
                  <a:pt x="12968" y="13890"/>
                </a:lnTo>
                <a:lnTo>
                  <a:pt x="12945" y="13844"/>
                </a:lnTo>
                <a:lnTo>
                  <a:pt x="12934" y="13810"/>
                </a:lnTo>
                <a:lnTo>
                  <a:pt x="12911" y="13776"/>
                </a:lnTo>
                <a:lnTo>
                  <a:pt x="12877" y="13742"/>
                </a:lnTo>
                <a:lnTo>
                  <a:pt x="12843" y="13719"/>
                </a:lnTo>
                <a:lnTo>
                  <a:pt x="12797" y="13708"/>
                </a:lnTo>
                <a:lnTo>
                  <a:pt x="12752" y="13696"/>
                </a:lnTo>
                <a:lnTo>
                  <a:pt x="12752" y="11364"/>
                </a:lnTo>
                <a:lnTo>
                  <a:pt x="12820" y="11342"/>
                </a:lnTo>
                <a:lnTo>
                  <a:pt x="12877" y="11296"/>
                </a:lnTo>
                <a:lnTo>
                  <a:pt x="12911" y="11239"/>
                </a:lnTo>
                <a:lnTo>
                  <a:pt x="12922" y="11171"/>
                </a:lnTo>
                <a:lnTo>
                  <a:pt x="12922" y="11137"/>
                </a:lnTo>
                <a:lnTo>
                  <a:pt x="12911" y="11103"/>
                </a:lnTo>
                <a:lnTo>
                  <a:pt x="14890" y="9954"/>
                </a:lnTo>
                <a:lnTo>
                  <a:pt x="14925" y="9999"/>
                </a:lnTo>
                <a:lnTo>
                  <a:pt x="14981" y="10045"/>
                </a:lnTo>
                <a:lnTo>
                  <a:pt x="15038" y="10068"/>
                </a:lnTo>
                <a:lnTo>
                  <a:pt x="15163" y="10068"/>
                </a:lnTo>
                <a:lnTo>
                  <a:pt x="15220" y="10033"/>
                </a:lnTo>
                <a:lnTo>
                  <a:pt x="15266" y="9999"/>
                </a:lnTo>
                <a:lnTo>
                  <a:pt x="15311" y="9954"/>
                </a:lnTo>
                <a:lnTo>
                  <a:pt x="17234" y="11057"/>
                </a:lnTo>
                <a:lnTo>
                  <a:pt x="17211" y="11114"/>
                </a:lnTo>
                <a:lnTo>
                  <a:pt x="17200" y="11171"/>
                </a:lnTo>
                <a:lnTo>
                  <a:pt x="17211" y="11228"/>
                </a:lnTo>
                <a:lnTo>
                  <a:pt x="17222" y="11273"/>
                </a:lnTo>
                <a:lnTo>
                  <a:pt x="17245" y="11319"/>
                </a:lnTo>
                <a:lnTo>
                  <a:pt x="17279" y="11364"/>
                </a:lnTo>
                <a:lnTo>
                  <a:pt x="17325" y="11399"/>
                </a:lnTo>
                <a:lnTo>
                  <a:pt x="17370" y="11421"/>
                </a:lnTo>
                <a:lnTo>
                  <a:pt x="17416" y="11433"/>
                </a:lnTo>
                <a:lnTo>
                  <a:pt x="17473" y="11444"/>
                </a:lnTo>
                <a:lnTo>
                  <a:pt x="17518" y="11433"/>
                </a:lnTo>
                <a:lnTo>
                  <a:pt x="17575" y="11421"/>
                </a:lnTo>
                <a:lnTo>
                  <a:pt x="17620" y="11399"/>
                </a:lnTo>
                <a:lnTo>
                  <a:pt x="17655" y="11364"/>
                </a:lnTo>
                <a:lnTo>
                  <a:pt x="17689" y="11319"/>
                </a:lnTo>
                <a:lnTo>
                  <a:pt x="17711" y="11273"/>
                </a:lnTo>
                <a:lnTo>
                  <a:pt x="17723" y="11228"/>
                </a:lnTo>
                <a:lnTo>
                  <a:pt x="17734" y="11171"/>
                </a:lnTo>
                <a:lnTo>
                  <a:pt x="17723" y="11114"/>
                </a:lnTo>
                <a:lnTo>
                  <a:pt x="17711" y="11069"/>
                </a:lnTo>
                <a:lnTo>
                  <a:pt x="19679" y="9931"/>
                </a:lnTo>
                <a:lnTo>
                  <a:pt x="19702" y="9965"/>
                </a:lnTo>
                <a:lnTo>
                  <a:pt x="19748" y="9999"/>
                </a:lnTo>
                <a:lnTo>
                  <a:pt x="19793" y="10011"/>
                </a:lnTo>
                <a:lnTo>
                  <a:pt x="19839" y="10022"/>
                </a:lnTo>
                <a:lnTo>
                  <a:pt x="19873" y="10011"/>
                </a:lnTo>
                <a:lnTo>
                  <a:pt x="19918" y="9999"/>
                </a:lnTo>
                <a:lnTo>
                  <a:pt x="19941" y="9988"/>
                </a:lnTo>
                <a:lnTo>
                  <a:pt x="19975" y="9965"/>
                </a:lnTo>
                <a:lnTo>
                  <a:pt x="19998" y="9931"/>
                </a:lnTo>
                <a:lnTo>
                  <a:pt x="20021" y="9897"/>
                </a:lnTo>
                <a:lnTo>
                  <a:pt x="20032" y="9863"/>
                </a:lnTo>
                <a:lnTo>
                  <a:pt x="20032" y="9829"/>
                </a:lnTo>
                <a:lnTo>
                  <a:pt x="20021" y="9760"/>
                </a:lnTo>
                <a:lnTo>
                  <a:pt x="19987" y="9704"/>
                </a:lnTo>
                <a:lnTo>
                  <a:pt x="19930" y="9658"/>
                </a:lnTo>
                <a:lnTo>
                  <a:pt x="19861" y="9635"/>
                </a:lnTo>
                <a:lnTo>
                  <a:pt x="19861" y="7315"/>
                </a:lnTo>
                <a:lnTo>
                  <a:pt x="19907" y="7303"/>
                </a:lnTo>
                <a:lnTo>
                  <a:pt x="19952" y="7292"/>
                </a:lnTo>
                <a:lnTo>
                  <a:pt x="19987" y="7269"/>
                </a:lnTo>
                <a:lnTo>
                  <a:pt x="20021" y="7235"/>
                </a:lnTo>
                <a:lnTo>
                  <a:pt x="20055" y="7201"/>
                </a:lnTo>
                <a:lnTo>
                  <a:pt x="20078" y="7155"/>
                </a:lnTo>
                <a:lnTo>
                  <a:pt x="20089" y="7110"/>
                </a:lnTo>
                <a:lnTo>
                  <a:pt x="20089" y="7064"/>
                </a:lnTo>
                <a:lnTo>
                  <a:pt x="20089" y="7019"/>
                </a:lnTo>
                <a:lnTo>
                  <a:pt x="20066" y="6973"/>
                </a:lnTo>
                <a:lnTo>
                  <a:pt x="20043" y="6928"/>
                </a:lnTo>
                <a:lnTo>
                  <a:pt x="20021" y="6894"/>
                </a:lnTo>
                <a:lnTo>
                  <a:pt x="19975" y="6860"/>
                </a:lnTo>
                <a:lnTo>
                  <a:pt x="19941" y="6837"/>
                </a:lnTo>
                <a:lnTo>
                  <a:pt x="19884" y="6826"/>
                </a:lnTo>
                <a:lnTo>
                  <a:pt x="19839" y="6814"/>
                </a:lnTo>
                <a:lnTo>
                  <a:pt x="19782" y="6826"/>
                </a:lnTo>
                <a:lnTo>
                  <a:pt x="19725" y="6848"/>
                </a:lnTo>
                <a:lnTo>
                  <a:pt x="19668" y="6882"/>
                </a:lnTo>
                <a:lnTo>
                  <a:pt x="19634" y="6928"/>
                </a:lnTo>
                <a:lnTo>
                  <a:pt x="17700" y="5802"/>
                </a:lnTo>
                <a:lnTo>
                  <a:pt x="17711" y="5768"/>
                </a:lnTo>
                <a:lnTo>
                  <a:pt x="17711" y="5722"/>
                </a:lnTo>
                <a:lnTo>
                  <a:pt x="17711" y="5677"/>
                </a:lnTo>
                <a:lnTo>
                  <a:pt x="17689" y="5631"/>
                </a:lnTo>
                <a:lnTo>
                  <a:pt x="17666" y="5586"/>
                </a:lnTo>
                <a:lnTo>
                  <a:pt x="17643" y="5552"/>
                </a:lnTo>
                <a:lnTo>
                  <a:pt x="17609" y="5517"/>
                </a:lnTo>
                <a:lnTo>
                  <a:pt x="17564" y="5495"/>
                </a:lnTo>
                <a:lnTo>
                  <a:pt x="17518" y="5483"/>
                </a:lnTo>
                <a:lnTo>
                  <a:pt x="17473" y="5472"/>
                </a:lnTo>
                <a:lnTo>
                  <a:pt x="17416" y="5483"/>
                </a:lnTo>
                <a:lnTo>
                  <a:pt x="17370" y="5495"/>
                </a:lnTo>
                <a:lnTo>
                  <a:pt x="17336" y="5517"/>
                </a:lnTo>
                <a:lnTo>
                  <a:pt x="17291" y="5552"/>
                </a:lnTo>
                <a:lnTo>
                  <a:pt x="17268" y="5586"/>
                </a:lnTo>
                <a:lnTo>
                  <a:pt x="17245" y="5631"/>
                </a:lnTo>
                <a:lnTo>
                  <a:pt x="17234" y="5677"/>
                </a:lnTo>
                <a:lnTo>
                  <a:pt x="17222" y="5722"/>
                </a:lnTo>
                <a:lnTo>
                  <a:pt x="17234" y="5768"/>
                </a:lnTo>
                <a:lnTo>
                  <a:pt x="17245" y="5813"/>
                </a:lnTo>
                <a:lnTo>
                  <a:pt x="15243" y="6962"/>
                </a:lnTo>
                <a:lnTo>
                  <a:pt x="15209" y="6928"/>
                </a:lnTo>
                <a:lnTo>
                  <a:pt x="15175" y="6905"/>
                </a:lnTo>
                <a:lnTo>
                  <a:pt x="15141" y="6894"/>
                </a:lnTo>
                <a:lnTo>
                  <a:pt x="15061" y="6894"/>
                </a:lnTo>
                <a:lnTo>
                  <a:pt x="15016" y="6905"/>
                </a:lnTo>
                <a:lnTo>
                  <a:pt x="14981" y="6928"/>
                </a:lnTo>
                <a:lnTo>
                  <a:pt x="14959" y="6962"/>
                </a:lnTo>
                <a:lnTo>
                  <a:pt x="12934" y="5790"/>
                </a:lnTo>
                <a:lnTo>
                  <a:pt x="12945" y="5722"/>
                </a:lnTo>
                <a:lnTo>
                  <a:pt x="12945" y="5677"/>
                </a:lnTo>
                <a:lnTo>
                  <a:pt x="12922" y="5631"/>
                </a:lnTo>
                <a:lnTo>
                  <a:pt x="12911" y="5597"/>
                </a:lnTo>
                <a:lnTo>
                  <a:pt x="12877" y="5563"/>
                </a:lnTo>
                <a:lnTo>
                  <a:pt x="12854" y="5540"/>
                </a:lnTo>
                <a:lnTo>
                  <a:pt x="12809" y="5517"/>
                </a:lnTo>
                <a:lnTo>
                  <a:pt x="12775" y="5506"/>
                </a:lnTo>
                <a:lnTo>
                  <a:pt x="12684" y="5506"/>
                </a:lnTo>
                <a:lnTo>
                  <a:pt x="12649" y="5517"/>
                </a:lnTo>
                <a:lnTo>
                  <a:pt x="12604" y="5540"/>
                </a:lnTo>
                <a:lnTo>
                  <a:pt x="12570" y="5563"/>
                </a:lnTo>
                <a:lnTo>
                  <a:pt x="12547" y="5597"/>
                </a:lnTo>
                <a:lnTo>
                  <a:pt x="12524" y="5631"/>
                </a:lnTo>
                <a:lnTo>
                  <a:pt x="12513" y="5677"/>
                </a:lnTo>
                <a:lnTo>
                  <a:pt x="12513" y="5722"/>
                </a:lnTo>
                <a:lnTo>
                  <a:pt x="12513" y="5756"/>
                </a:lnTo>
                <a:lnTo>
                  <a:pt x="12524" y="5790"/>
                </a:lnTo>
                <a:lnTo>
                  <a:pt x="10556" y="6928"/>
                </a:lnTo>
                <a:lnTo>
                  <a:pt x="10522" y="6882"/>
                </a:lnTo>
                <a:lnTo>
                  <a:pt x="10477" y="6848"/>
                </a:lnTo>
                <a:lnTo>
                  <a:pt x="10420" y="6826"/>
                </a:lnTo>
                <a:lnTo>
                  <a:pt x="10295" y="6826"/>
                </a:lnTo>
                <a:lnTo>
                  <a:pt x="10249" y="6848"/>
                </a:lnTo>
                <a:lnTo>
                  <a:pt x="10192" y="6882"/>
                </a:lnTo>
                <a:lnTo>
                  <a:pt x="10158" y="6928"/>
                </a:lnTo>
                <a:lnTo>
                  <a:pt x="8202" y="5802"/>
                </a:lnTo>
                <a:lnTo>
                  <a:pt x="8213" y="5756"/>
                </a:lnTo>
                <a:lnTo>
                  <a:pt x="8213" y="5722"/>
                </a:lnTo>
                <a:lnTo>
                  <a:pt x="8213" y="5677"/>
                </a:lnTo>
                <a:lnTo>
                  <a:pt x="8202" y="5643"/>
                </a:lnTo>
                <a:lnTo>
                  <a:pt x="8179" y="5597"/>
                </a:lnTo>
                <a:lnTo>
                  <a:pt x="8156" y="5574"/>
                </a:lnTo>
                <a:lnTo>
                  <a:pt x="8122" y="5540"/>
                </a:lnTo>
                <a:lnTo>
                  <a:pt x="8088" y="5517"/>
                </a:lnTo>
                <a:lnTo>
                  <a:pt x="8054" y="5506"/>
                </a:lnTo>
                <a:lnTo>
                  <a:pt x="8008" y="5495"/>
                </a:lnTo>
                <a:lnTo>
                  <a:pt x="8008" y="3208"/>
                </a:lnTo>
                <a:lnTo>
                  <a:pt x="8054" y="3197"/>
                </a:lnTo>
                <a:lnTo>
                  <a:pt x="8099" y="3185"/>
                </a:lnTo>
                <a:lnTo>
                  <a:pt x="8133" y="3163"/>
                </a:lnTo>
                <a:lnTo>
                  <a:pt x="8168" y="3129"/>
                </a:lnTo>
                <a:lnTo>
                  <a:pt x="8202" y="3094"/>
                </a:lnTo>
                <a:lnTo>
                  <a:pt x="8224" y="3060"/>
                </a:lnTo>
                <a:lnTo>
                  <a:pt x="8236" y="3015"/>
                </a:lnTo>
                <a:lnTo>
                  <a:pt x="8236" y="2958"/>
                </a:lnTo>
                <a:lnTo>
                  <a:pt x="8236" y="2912"/>
                </a:lnTo>
                <a:lnTo>
                  <a:pt x="8213" y="2867"/>
                </a:lnTo>
                <a:lnTo>
                  <a:pt x="8190" y="2821"/>
                </a:lnTo>
                <a:lnTo>
                  <a:pt x="8168" y="2787"/>
                </a:lnTo>
                <a:lnTo>
                  <a:pt x="8122" y="2753"/>
                </a:lnTo>
                <a:lnTo>
                  <a:pt x="8088" y="2730"/>
                </a:lnTo>
                <a:lnTo>
                  <a:pt x="8042" y="2719"/>
                </a:lnTo>
                <a:lnTo>
                  <a:pt x="7929" y="2719"/>
                </a:lnTo>
                <a:lnTo>
                  <a:pt x="7872" y="2742"/>
                </a:lnTo>
                <a:lnTo>
                  <a:pt x="7826" y="2776"/>
                </a:lnTo>
                <a:lnTo>
                  <a:pt x="7781" y="2821"/>
                </a:lnTo>
                <a:lnTo>
                  <a:pt x="5847" y="1695"/>
                </a:lnTo>
                <a:lnTo>
                  <a:pt x="5858" y="1661"/>
                </a:lnTo>
                <a:lnTo>
                  <a:pt x="5858" y="1616"/>
                </a:lnTo>
                <a:lnTo>
                  <a:pt x="5858" y="1570"/>
                </a:lnTo>
                <a:lnTo>
                  <a:pt x="5836" y="1525"/>
                </a:lnTo>
                <a:lnTo>
                  <a:pt x="5824" y="1491"/>
                </a:lnTo>
                <a:lnTo>
                  <a:pt x="5790" y="1456"/>
                </a:lnTo>
                <a:lnTo>
                  <a:pt x="5767" y="1422"/>
                </a:lnTo>
                <a:lnTo>
                  <a:pt x="5722" y="1400"/>
                </a:lnTo>
                <a:lnTo>
                  <a:pt x="5688" y="1388"/>
                </a:lnTo>
                <a:lnTo>
                  <a:pt x="5642" y="1377"/>
                </a:lnTo>
                <a:lnTo>
                  <a:pt x="5642" y="0"/>
                </a:lnTo>
                <a:lnTo>
                  <a:pt x="5597" y="0"/>
                </a:lnTo>
                <a:lnTo>
                  <a:pt x="5597" y="1377"/>
                </a:lnTo>
                <a:lnTo>
                  <a:pt x="5551" y="1388"/>
                </a:lnTo>
                <a:lnTo>
                  <a:pt x="5517" y="1400"/>
                </a:lnTo>
                <a:lnTo>
                  <a:pt x="5472" y="1422"/>
                </a:lnTo>
                <a:lnTo>
                  <a:pt x="5437" y="1456"/>
                </a:lnTo>
                <a:lnTo>
                  <a:pt x="5415" y="1491"/>
                </a:lnTo>
                <a:lnTo>
                  <a:pt x="5392" y="1525"/>
                </a:lnTo>
                <a:lnTo>
                  <a:pt x="5381" y="1570"/>
                </a:lnTo>
                <a:lnTo>
                  <a:pt x="5381" y="1616"/>
                </a:lnTo>
                <a:lnTo>
                  <a:pt x="5381" y="1661"/>
                </a:lnTo>
                <a:lnTo>
                  <a:pt x="5392" y="1695"/>
                </a:lnTo>
                <a:lnTo>
                  <a:pt x="3413" y="2844"/>
                </a:lnTo>
                <a:lnTo>
                  <a:pt x="3378" y="2810"/>
                </a:lnTo>
                <a:lnTo>
                  <a:pt x="3344" y="2776"/>
                </a:lnTo>
                <a:lnTo>
                  <a:pt x="3299" y="2765"/>
                </a:lnTo>
                <a:lnTo>
                  <a:pt x="3253" y="2753"/>
                </a:lnTo>
                <a:lnTo>
                  <a:pt x="3196" y="2765"/>
                </a:lnTo>
                <a:lnTo>
                  <a:pt x="3151" y="2776"/>
                </a:lnTo>
                <a:lnTo>
                  <a:pt x="3117" y="2810"/>
                </a:lnTo>
                <a:lnTo>
                  <a:pt x="3083" y="2844"/>
                </a:lnTo>
                <a:lnTo>
                  <a:pt x="1047" y="1673"/>
                </a:lnTo>
                <a:lnTo>
                  <a:pt x="1058" y="1616"/>
                </a:lnTo>
                <a:lnTo>
                  <a:pt x="1047" y="1547"/>
                </a:lnTo>
                <a:lnTo>
                  <a:pt x="1012" y="1491"/>
                </a:lnTo>
                <a:lnTo>
                  <a:pt x="967" y="1456"/>
                </a:lnTo>
                <a:lnTo>
                  <a:pt x="899" y="1434"/>
                </a:lnTo>
                <a:lnTo>
                  <a:pt x="899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6" name="Google Shape;136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37" name="Google Shape;137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8"/>
          <p:cNvGrpSpPr/>
          <p:nvPr/>
        </p:nvGrpSpPr>
        <p:grpSpPr>
          <a:xfrm>
            <a:off x="-440275" y="-95812"/>
            <a:ext cx="10339041" cy="5833303"/>
            <a:chOff x="-440275" y="-95812"/>
            <a:chExt cx="10339041" cy="5833303"/>
          </a:xfrm>
        </p:grpSpPr>
        <p:sp>
          <p:nvSpPr>
            <p:cNvPr id="140" name="Google Shape;140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6917384" y="-9581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-440275" y="35866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871611" y="4800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9" name="Google Shape;14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843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9"/>
          <p:cNvSpPr txBox="1">
            <a:spLocks noGrp="1"/>
          </p:cNvSpPr>
          <p:nvPr>
            <p:ph type="body" idx="1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167" name="Google Shape;167;p9"/>
          <p:cNvGrpSpPr/>
          <p:nvPr/>
        </p:nvGrpSpPr>
        <p:grpSpPr>
          <a:xfrm>
            <a:off x="1" y="4635437"/>
            <a:ext cx="731345" cy="306027"/>
            <a:chOff x="-57865" y="847489"/>
            <a:chExt cx="839565" cy="351311"/>
          </a:xfrm>
        </p:grpSpPr>
        <p:sp>
          <p:nvSpPr>
            <p:cNvPr id="168" name="Google Shape;168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0" name="Google Shape;17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1125" y="4612784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3" name="Google Shape;173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yberLions/Password-Cracking-HackPS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Competitive Cyber Security Organization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" dirty="0" err="1"/>
              <a:t>HackPSU</a:t>
            </a:r>
            <a:r>
              <a:rPr lang="en" dirty="0"/>
              <a:t> – Password Cracking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20" name="Google Shape;220;p16"/>
          <p:cNvSpPr txBox="1">
            <a:spLocks noGrp="1"/>
          </p:cNvSpPr>
          <p:nvPr>
            <p:ph type="subTitle" idx="1"/>
          </p:nvPr>
        </p:nvSpPr>
        <p:spPr>
          <a:xfrm>
            <a:off x="0" y="4930495"/>
            <a:ext cx="6634200" cy="21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By attending today’s meeting you acknowledge that you may be photographed or recorded for club use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Dictionary Attacks</a:t>
            </a:r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3200" dirty="0"/>
              <a:t>Similar to a brute force</a:t>
            </a:r>
          </a:p>
          <a:p>
            <a:r>
              <a:rPr lang="en" sz="3200" dirty="0"/>
              <a:t>Compares a list or dictionary of passwords to the hash</a:t>
            </a:r>
          </a:p>
        </p:txBody>
      </p:sp>
      <p:pic>
        <p:nvPicPr>
          <p:cNvPr id="2" name="Picture 1" descr="12 Hilarious Times Groundhog Day Went Terribly Wrong — Best Life">
            <a:extLst>
              <a:ext uri="{FF2B5EF4-FFF2-40B4-BE49-F238E27FC236}">
                <a16:creationId xmlns:a16="http://schemas.microsoft.com/office/drawing/2014/main" id="{857A8A4C-36F8-D269-529A-C9C393C17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727" y="3046998"/>
            <a:ext cx="3152273" cy="209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1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Rainbow Table Attacks</a:t>
            </a:r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dirty="0"/>
              <a:t>Faster than a dictionary attack</a:t>
            </a:r>
          </a:p>
          <a:p>
            <a:r>
              <a:rPr lang="en" dirty="0"/>
              <a:t>Utilizes a table of passwords and their hashes</a:t>
            </a:r>
          </a:p>
          <a:p>
            <a:r>
              <a:rPr lang="en" dirty="0"/>
              <a:t>Skips having to hash each value in a dictionary</a:t>
            </a:r>
          </a:p>
        </p:txBody>
      </p:sp>
      <p:pic>
        <p:nvPicPr>
          <p:cNvPr id="3" name="Picture 2" descr="Rainbow Tables: The Password Conundrum Part 4 — Between The Hacks">
            <a:extLst>
              <a:ext uri="{FF2B5EF4-FFF2-40B4-BE49-F238E27FC236}">
                <a16:creationId xmlns:a16="http://schemas.microsoft.com/office/drawing/2014/main" id="{234F29B7-DD99-751F-1FC7-54D561A0A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905" y="2570671"/>
            <a:ext cx="4054642" cy="257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05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Social Engineering</a:t>
            </a:r>
            <a:endParaRPr lang="en-US" dirty="0"/>
          </a:p>
        </p:txBody>
      </p:sp>
      <p:sp>
        <p:nvSpPr>
          <p:cNvPr id="237" name="Google Shape;237;p19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/>
              <a:t>Sidestepping the cracking process</a:t>
            </a:r>
            <a:endParaRPr lang="en-US" dirty="0"/>
          </a:p>
          <a:p>
            <a:r>
              <a:rPr lang="en-US" dirty="0"/>
              <a:t>Manipulating users into providing credentials</a:t>
            </a:r>
          </a:p>
          <a:p>
            <a:r>
              <a:rPr lang="en-US" dirty="0"/>
              <a:t>Different methods:</a:t>
            </a:r>
          </a:p>
          <a:p>
            <a:pPr lvl="1"/>
            <a:r>
              <a:rPr lang="en-US"/>
              <a:t>Phishing</a:t>
            </a:r>
            <a:endParaRPr lang="en-US" dirty="0"/>
          </a:p>
          <a:p>
            <a:pPr lvl="1"/>
            <a:r>
              <a:rPr lang="en-US" dirty="0"/>
              <a:t>Vishing</a:t>
            </a:r>
          </a:p>
          <a:p>
            <a:pPr lvl="1"/>
            <a:r>
              <a:rPr lang="en-US" dirty="0" err="1"/>
              <a:t>Spearphishing</a:t>
            </a:r>
          </a:p>
        </p:txBody>
      </p:sp>
    </p:spTree>
    <p:extLst>
      <p:ext uri="{BB962C8B-B14F-4D97-AF65-F5344CB8AC3E}">
        <p14:creationId xmlns:p14="http://schemas.microsoft.com/office/powerpoint/2010/main" val="763685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if I can’t crack it?</a:t>
            </a:r>
            <a:endParaRPr dirty="0"/>
          </a:p>
        </p:txBody>
      </p:sp>
      <p:sp>
        <p:nvSpPr>
          <p:cNvPr id="237" name="Google Shape;237;p19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Passing the hash</a:t>
            </a:r>
          </a:p>
          <a:p>
            <a:r>
              <a:rPr lang="en-US" dirty="0"/>
              <a:t>Works in some environments like windows </a:t>
            </a:r>
            <a:r>
              <a:rPr lang="en-US"/>
              <a:t>authentication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2" name="Picture 1" descr="Pin on Sphynx kittens">
            <a:extLst>
              <a:ext uri="{FF2B5EF4-FFF2-40B4-BE49-F238E27FC236}">
                <a16:creationId xmlns:a16="http://schemas.microsoft.com/office/drawing/2014/main" id="{A0749306-BE33-6E46-9B0C-7D2529F7A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367" y="2301542"/>
            <a:ext cx="2809875" cy="284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6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Lets G</a:t>
            </a:r>
            <a:r>
              <a:rPr lang="en-US" dirty="0"/>
              <a:t>et </a:t>
            </a:r>
            <a:r>
              <a:rPr lang="en-US" dirty="0" err="1"/>
              <a:t>Crackin</a:t>
            </a:r>
          </a:p>
        </p:txBody>
      </p:sp>
      <p:sp>
        <p:nvSpPr>
          <p:cNvPr id="243" name="Google Shape;243;p20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>
                <a:hlinkClick r:id="rId3"/>
              </a:rPr>
              <a:t>https://github.com/CyberLions/Password-Cracking-HackPSU</a:t>
            </a:r>
            <a:endParaRPr lang="en-US"/>
          </a:p>
          <a:p>
            <a:pPr>
              <a:buChar char="-"/>
            </a:pPr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we are / What we Do</a:t>
            </a:r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Inria Sans"/>
                <a:ea typeface="Inria Sans"/>
                <a:cs typeface="Inria Sans"/>
                <a:sym typeface="Inria Sans"/>
              </a:rPr>
              <a:t>Mentor</a:t>
            </a:r>
            <a:endParaRPr sz="1600" b="1">
              <a:latin typeface="Inria Sans"/>
              <a:ea typeface="Inria Sans"/>
              <a:cs typeface="Inria Sans"/>
              <a:sym typeface="Inria San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⬥"/>
            </a:pPr>
            <a:r>
              <a:rPr lang="en" sz="1600"/>
              <a:t>Teach a variety of cybersecurity topics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⬥"/>
            </a:pPr>
            <a:r>
              <a:rPr lang="en" sz="1600"/>
              <a:t>Empower students with technical and non-technical skills</a:t>
            </a:r>
            <a:endParaRPr sz="1600"/>
          </a:p>
          <a:p>
            <a:pPr marL="742950" lvl="1" indent="-387350" algn="l" rtl="0">
              <a:spcBef>
                <a:spcPts val="0"/>
              </a:spcBef>
              <a:spcAft>
                <a:spcPts val="0"/>
              </a:spcAft>
              <a:buSzPts val="1600"/>
              <a:buChar char="⬦"/>
            </a:pPr>
            <a:r>
              <a:rPr lang="en" sz="1600"/>
              <a:t>Hands-on time to practice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⬥"/>
            </a:pPr>
            <a:r>
              <a:rPr lang="en" sz="1600"/>
              <a:t>Foster self-learning and continual improvement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⬥"/>
            </a:pPr>
            <a:r>
              <a:rPr lang="en" sz="1600"/>
              <a:t>Cultivate community of talented individuals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Inria Sans"/>
                <a:ea typeface="Inria Sans"/>
                <a:cs typeface="Inria Sans"/>
                <a:sym typeface="Inria Sans"/>
              </a:rPr>
              <a:t>Compete</a:t>
            </a:r>
            <a:endParaRPr sz="1600" b="1">
              <a:latin typeface="Inria Sans"/>
              <a:ea typeface="Inria Sans"/>
              <a:cs typeface="Inria Sans"/>
              <a:sym typeface="Inria San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⬥"/>
            </a:pPr>
            <a:r>
              <a:rPr lang="en" sz="1600"/>
              <a:t>Represent Penn State in cyber competitions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⬥"/>
            </a:pPr>
            <a:r>
              <a:rPr lang="en-US" sz="1600"/>
              <a:t>Travel to competitions and conferences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⬥"/>
            </a:pPr>
            <a:r>
              <a:rPr lang="en-US" sz="1600"/>
              <a:t>Network and build your resume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257" name="Google Shape;257;p20"/>
          <p:cNvPicPr preferRelativeResize="0"/>
          <p:nvPr/>
        </p:nvPicPr>
        <p:blipFill rotWithShape="1">
          <a:blip r:embed="rId3">
            <a:alphaModFix/>
          </a:blip>
          <a:srcRect l="21283" t="6539" r="27146" b="5447"/>
          <a:stretch/>
        </p:blipFill>
        <p:spPr>
          <a:xfrm>
            <a:off x="6029425" y="2872350"/>
            <a:ext cx="2068050" cy="20485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0111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Comms</a:t>
            </a:r>
            <a:endParaRPr/>
          </a:p>
        </p:txBody>
      </p:sp>
      <p:sp>
        <p:nvSpPr>
          <p:cNvPr id="341" name="Google Shape;341;p30"/>
          <p:cNvSpPr txBox="1">
            <a:spLocks noGrp="1"/>
          </p:cNvSpPr>
          <p:nvPr>
            <p:ph type="body" idx="1"/>
          </p:nvPr>
        </p:nvSpPr>
        <p:spPr>
          <a:xfrm>
            <a:off x="1174298" y="1430150"/>
            <a:ext cx="5210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 dirty="0"/>
              <a:t>Discord is our primary chat platform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⬦"/>
            </a:pPr>
            <a:r>
              <a:rPr lang="en" dirty="0"/>
              <a:t>Announcements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⬦"/>
            </a:pPr>
            <a:r>
              <a:rPr lang="en" dirty="0"/>
              <a:t>Events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⬦"/>
            </a:pPr>
            <a:r>
              <a:rPr lang="en" dirty="0"/>
              <a:t>Be sure to select interests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⬦"/>
            </a:pPr>
            <a:r>
              <a:rPr lang="en" dirty="0"/>
              <a:t>Cool place to hang out</a:t>
            </a:r>
            <a:endParaRPr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indent="0" algn="l" rtl="0">
              <a:spcBef>
                <a:spcPts val="600"/>
              </a:spcBef>
              <a:spcAft>
                <a:spcPts val="600"/>
              </a:spcAft>
              <a:buClr>
                <a:srgbClr val="10E7D9"/>
              </a:buClr>
              <a:buSzPts val="1800"/>
              <a:buNone/>
            </a:pPr>
            <a:endParaRPr lang="en"/>
          </a:p>
        </p:txBody>
      </p:sp>
      <p:pic>
        <p:nvPicPr>
          <p:cNvPr id="342" name="Google Shape;3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4700" y="2571750"/>
            <a:ext cx="2005525" cy="2005525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3" name="Google Shape;343;p30"/>
          <p:cNvSpPr txBox="1"/>
          <p:nvPr/>
        </p:nvSpPr>
        <p:spPr>
          <a:xfrm>
            <a:off x="6519478" y="4266300"/>
            <a:ext cx="21171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https://bit.ly/ccso-discord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44" name="Google Shape;34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6763" y="378075"/>
            <a:ext cx="3122524" cy="1756426"/>
          </a:xfrm>
          <a:prstGeom prst="rect">
            <a:avLst/>
          </a:prstGeom>
          <a:noFill/>
          <a:ln>
            <a:noFill/>
          </a:ln>
          <a:effectLst>
            <a:outerShdw blurRad="57150" dist="57150" dir="4860000" algn="bl" rotWithShape="0">
              <a:srgbClr val="FFFFFF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3068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DD14-0F4F-98E6-B70F-54150F44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82E70-5738-2034-A73C-AA10B7A598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How are passwords stored?</a:t>
            </a:r>
          </a:p>
          <a:p>
            <a:r>
              <a:rPr lang="en-US" sz="3200" dirty="0"/>
              <a:t>What is password cracking?</a:t>
            </a:r>
          </a:p>
          <a:p>
            <a:r>
              <a:rPr lang="en-US" sz="3200" dirty="0"/>
              <a:t>What if I can't crack a password?</a:t>
            </a:r>
          </a:p>
          <a:p>
            <a:r>
              <a:rPr lang="en-US" sz="3200" dirty="0"/>
              <a:t>Let's get </a:t>
            </a:r>
            <a:r>
              <a:rPr lang="en-US" sz="3200" err="1"/>
              <a:t>crackin</a:t>
            </a:r>
            <a:endParaRPr lang="en-US" sz="3200"/>
          </a:p>
        </p:txBody>
      </p:sp>
      <p:pic>
        <p:nvPicPr>
          <p:cNvPr id="4" name="Picture 3" descr="WarKitteh: A Cat Collar for Hacking Neighborhood Wi-Fi">
            <a:extLst>
              <a:ext uri="{FF2B5EF4-FFF2-40B4-BE49-F238E27FC236}">
                <a16:creationId xmlns:a16="http://schemas.microsoft.com/office/drawing/2014/main" id="{1FF38C07-7655-398B-2F3D-9A60392F5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877" y="3040480"/>
            <a:ext cx="3191877" cy="210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99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73B8-AA1F-9F6D-C113-15BBB24D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Passwords Stored?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148C8-78B1-9B98-3099-FA6544D0F4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Passwords aren't stored in plain text</a:t>
            </a:r>
          </a:p>
          <a:p>
            <a:r>
              <a:rPr lang="en-US" dirty="0"/>
              <a:t>Stored as hashes</a:t>
            </a:r>
          </a:p>
          <a:p>
            <a:pPr lvl="1">
              <a:buClr>
                <a:srgbClr val="2DA8C8"/>
              </a:buClr>
            </a:pPr>
            <a:r>
              <a:rPr lang="en-US" dirty="0"/>
              <a:t>Like encryption, but slightly different</a:t>
            </a:r>
          </a:p>
          <a:p>
            <a:pPr lvl="1"/>
            <a:r>
              <a:rPr lang="en-US" dirty="0"/>
              <a:t>Turns input into unique gibberish</a:t>
            </a:r>
          </a:p>
          <a:p>
            <a:pPr>
              <a:buClr>
                <a:srgbClr val="10E7D9"/>
              </a:buClr>
            </a:pPr>
            <a:endParaRPr lang="en-US" dirty="0"/>
          </a:p>
          <a:p>
            <a:pPr lvl="1">
              <a:buClr>
                <a:srgbClr val="2DA8C8"/>
              </a:buClr>
            </a:pPr>
            <a:endParaRPr lang="en-US" dirty="0"/>
          </a:p>
        </p:txBody>
      </p:sp>
      <p:pic>
        <p:nvPicPr>
          <p:cNvPr id="5" name="Picture 4" descr="A diagram of a blockchain&#10;&#10;Description automatically generated">
            <a:extLst>
              <a:ext uri="{FF2B5EF4-FFF2-40B4-BE49-F238E27FC236}">
                <a16:creationId xmlns:a16="http://schemas.microsoft.com/office/drawing/2014/main" id="{69D2774C-9ECC-D573-A1B7-34AE49F8F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0" y="3044920"/>
            <a:ext cx="3314700" cy="209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124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2B230-7B9D-9216-6EFC-7484BD36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Good Hash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F273D-2930-5C7C-BD55-2919AC6FA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279400">
              <a:spcBef>
                <a:spcPts val="600"/>
              </a:spcBef>
              <a:buClr>
                <a:srgbClr val="10E7D9"/>
              </a:buClr>
              <a:buFont typeface="Inria Sans Light,Sans-Serif"/>
              <a:buChar char="⬥"/>
            </a:pPr>
            <a:r>
              <a:rPr lang="en" dirty="0">
                <a:cs typeface="Arial"/>
              </a:rPr>
              <a:t>One-Way</a:t>
            </a:r>
            <a:endParaRPr lang="en-US" dirty="0">
              <a:cs typeface="Arial"/>
            </a:endParaRPr>
          </a:p>
          <a:p>
            <a:pPr marL="742950" lvl="1" indent="-412750">
              <a:buFont typeface="Inria Sans Light,Sans-Serif"/>
              <a:buChar char="⬦"/>
            </a:pPr>
            <a:r>
              <a:rPr lang="en" dirty="0">
                <a:cs typeface="Arial"/>
              </a:rPr>
              <a:t>Cannot determine input from hash value</a:t>
            </a:r>
            <a:endParaRPr lang="en-US">
              <a:cs typeface="Arial"/>
            </a:endParaRPr>
          </a:p>
          <a:p>
            <a:pPr marL="342900" indent="-279400">
              <a:buClr>
                <a:srgbClr val="10E7D9"/>
              </a:buClr>
              <a:buFont typeface="Inria Sans Light,Sans-Serif"/>
              <a:buChar char="⬥"/>
            </a:pPr>
            <a:r>
              <a:rPr lang="en" dirty="0">
                <a:cs typeface="Arial"/>
              </a:rPr>
              <a:t>Diffusion</a:t>
            </a:r>
            <a:endParaRPr lang="en-US">
              <a:cs typeface="Arial"/>
            </a:endParaRPr>
          </a:p>
          <a:p>
            <a:pPr marL="742950" lvl="1" indent="-412750">
              <a:buClr>
                <a:srgbClr val="2DA8C8"/>
              </a:buClr>
              <a:buFont typeface="Inria Sans Light,Sans-Serif"/>
              <a:buChar char="⬦"/>
            </a:pPr>
            <a:r>
              <a:rPr lang="en" dirty="0">
                <a:cs typeface="Arial"/>
              </a:rPr>
              <a:t>“Avalanche effect”</a:t>
            </a:r>
            <a:endParaRPr lang="en-US">
              <a:cs typeface="Arial"/>
            </a:endParaRPr>
          </a:p>
          <a:p>
            <a:pPr marL="342900" indent="-279400">
              <a:buFont typeface="Inria Sans Light,Sans-Serif"/>
            </a:pPr>
            <a:r>
              <a:rPr lang="en" dirty="0">
                <a:cs typeface="Arial"/>
              </a:rPr>
              <a:t>Deterministic</a:t>
            </a:r>
            <a:endParaRPr lang="en-US">
              <a:cs typeface="Arial"/>
            </a:endParaRPr>
          </a:p>
          <a:p>
            <a:pPr marL="742950" lvl="1" indent="-412750">
              <a:buClr>
                <a:srgbClr val="2DA8C8"/>
              </a:buClr>
              <a:buFont typeface="Inria Sans Light,Sans-Serif"/>
              <a:buChar char="⬦"/>
            </a:pPr>
            <a:r>
              <a:rPr lang="en" dirty="0">
                <a:cs typeface="Arial"/>
              </a:rPr>
              <a:t>Re-calculating the hash yields same result</a:t>
            </a:r>
            <a:endParaRPr lang="en-US">
              <a:cs typeface="Arial"/>
            </a:endParaRPr>
          </a:p>
          <a:p>
            <a:pPr marL="914400">
              <a:spcBef>
                <a:spcPts val="600"/>
              </a:spcBef>
              <a:buClr>
                <a:srgbClr val="2DA8C8"/>
              </a:buClr>
              <a:buChar char="⬦"/>
            </a:pPr>
            <a:endParaRPr lang="en-US" dirty="0"/>
          </a:p>
          <a:p>
            <a:pPr marL="914400">
              <a:spcBef>
                <a:spcPts val="600"/>
              </a:spcBef>
              <a:buClr>
                <a:srgbClr val="2DA8C8"/>
              </a:buClr>
              <a:buChar char="⬦"/>
            </a:pPr>
            <a:endParaRPr lang="en-US" dirty="0"/>
          </a:p>
          <a:p>
            <a:pPr marL="914400">
              <a:spcBef>
                <a:spcPts val="600"/>
              </a:spcBef>
              <a:spcAft>
                <a:spcPts val="600"/>
              </a:spcAft>
              <a:buClr>
                <a:srgbClr val="2DA8C8"/>
              </a:buClr>
              <a:buChar char="⬦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5688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A6D89-E0DD-53F8-41BC-2F88B360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0A326-39C1-737A-D3C7-984F9CD570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/>
              <a:t>Modern hashing uses:</a:t>
            </a:r>
            <a:endParaRPr lang="en-US" dirty="0"/>
          </a:p>
          <a:p>
            <a:pPr lvl="1">
              <a:buClr>
                <a:srgbClr val="2DA8C8"/>
              </a:buClr>
            </a:pPr>
            <a:r>
              <a:rPr lang="en" dirty="0"/>
              <a:t>Storing passwords securely</a:t>
            </a:r>
            <a:endParaRPr lang="en-US" dirty="0"/>
          </a:p>
          <a:p>
            <a:pPr lvl="1">
              <a:buClr>
                <a:srgbClr val="2DA8C8"/>
              </a:buClr>
            </a:pPr>
            <a:r>
              <a:rPr lang="en" dirty="0"/>
              <a:t>Checking data integrity</a:t>
            </a:r>
            <a:endParaRPr lang="en-US" dirty="0"/>
          </a:p>
          <a:p>
            <a:pPr lvl="1">
              <a:buClr>
                <a:srgbClr val="2DA8C8"/>
              </a:buClr>
            </a:pPr>
            <a:r>
              <a:rPr lang="en" dirty="0"/>
              <a:t>Fingerprinting Malware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 close-up of a fried food&#10;&#10;Description automatically generated">
            <a:extLst>
              <a:ext uri="{FF2B5EF4-FFF2-40B4-BE49-F238E27FC236}">
                <a16:creationId xmlns:a16="http://schemas.microsoft.com/office/drawing/2014/main" id="{D5059829-DF2B-EC92-39BC-16435908A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542" y="2811382"/>
            <a:ext cx="3350795" cy="217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22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4000"/>
              <a:t>What is Password Cracking?</a:t>
            </a:r>
            <a:endParaRPr sz="40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5FF906-AF3E-E7FF-F169-DC67B2E0EE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Attempting to reconstruct the plaintext of a password hash</a:t>
            </a:r>
          </a:p>
          <a:p>
            <a:r>
              <a:rPr lang="en-US" dirty="0"/>
              <a:t>Different methods:</a:t>
            </a:r>
          </a:p>
          <a:p>
            <a:pPr lvl="1"/>
            <a:r>
              <a:rPr lang="en-US" dirty="0"/>
              <a:t>Brute forcing</a:t>
            </a:r>
          </a:p>
          <a:p>
            <a:pPr lvl="1">
              <a:buClr>
                <a:srgbClr val="2DA8C8"/>
              </a:buClr>
            </a:pPr>
            <a:r>
              <a:rPr lang="en-US" dirty="0"/>
              <a:t>Dictionary attacks</a:t>
            </a:r>
          </a:p>
          <a:p>
            <a:pPr lvl="1">
              <a:buClr>
                <a:srgbClr val="2DA8C8"/>
              </a:buClr>
            </a:pPr>
            <a:r>
              <a:rPr lang="en-US" dirty="0"/>
              <a:t>Rainbow table attacks</a:t>
            </a:r>
          </a:p>
          <a:p>
            <a:endParaRPr lang="en-US" dirty="0"/>
          </a:p>
        </p:txBody>
      </p:sp>
      <p:pic>
        <p:nvPicPr>
          <p:cNvPr id="3" name="Picture 2" descr="Hacker steals over $600M in cryptocurrency, returns over half of it | PC  Gamer">
            <a:extLst>
              <a:ext uri="{FF2B5EF4-FFF2-40B4-BE49-F238E27FC236}">
                <a16:creationId xmlns:a16="http://schemas.microsoft.com/office/drawing/2014/main" id="{D1BBC211-F218-C08B-0671-F74C9E9CB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753" y="2952670"/>
            <a:ext cx="3904247" cy="219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26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Brute Forcing</a:t>
            </a:r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800" dirty="0"/>
              <a:t>Trial and error method</a:t>
            </a:r>
          </a:p>
          <a:p>
            <a:r>
              <a:rPr lang="en-US" sz="2800" dirty="0"/>
              <a:t>Trying every possible combination of characters</a:t>
            </a:r>
          </a:p>
          <a:p>
            <a:r>
              <a:rPr lang="en-US" sz="2800" dirty="0"/>
              <a:t>Can be refined with extra criteria</a:t>
            </a:r>
          </a:p>
          <a:p>
            <a:pPr lvl="1"/>
            <a:r>
              <a:rPr lang="en-US" sz="2800" dirty="0"/>
              <a:t>Length of 7</a:t>
            </a:r>
          </a:p>
          <a:p>
            <a:pPr lvl="1"/>
            <a:r>
              <a:rPr lang="en-US" sz="2800" dirty="0"/>
              <a:t>Must include a special character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421A9D669F9444897CC5E4556E4C4E" ma:contentTypeVersion="16" ma:contentTypeDescription="Create a new document." ma:contentTypeScope="" ma:versionID="a767528fbc1f26f1478a4b0670f00f5a">
  <xsd:schema xmlns:xsd="http://www.w3.org/2001/XMLSchema" xmlns:xs="http://www.w3.org/2001/XMLSchema" xmlns:p="http://schemas.microsoft.com/office/2006/metadata/properties" xmlns:ns2="397680dc-95c9-4de1-9227-14187644d916" xmlns:ns3="3abd812f-7777-4e58-9325-0eb5962f5266" targetNamespace="http://schemas.microsoft.com/office/2006/metadata/properties" ma:root="true" ma:fieldsID="9639a82721bfff281058563b84211648" ns2:_="" ns3:_="">
    <xsd:import namespace="397680dc-95c9-4de1-9227-14187644d916"/>
    <xsd:import namespace="3abd812f-7777-4e58-9325-0eb5962f52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7680dc-95c9-4de1-9227-14187644d9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28b28469-8996-4088-bd89-44d87d6385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Flow_SignoffStatus" ma:index="23" nillable="true" ma:displayName="Sign-off status" ma:internalName="Sign_x002d_off_x0020_statu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bd812f-7777-4e58-9325-0eb5962f526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53ecaa1-da2f-43f9-912a-a5916baeb6b4}" ma:internalName="TaxCatchAll" ma:showField="CatchAllData" ma:web="3abd812f-7777-4e58-9325-0eb5962f52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97680dc-95c9-4de1-9227-14187644d916">
      <Terms xmlns="http://schemas.microsoft.com/office/infopath/2007/PartnerControls"/>
    </lcf76f155ced4ddcb4097134ff3c332f>
    <TaxCatchAll xmlns="3abd812f-7777-4e58-9325-0eb5962f5266" xsi:nil="true"/>
    <_Flow_SignoffStatus xmlns="397680dc-95c9-4de1-9227-14187644d916" xsi:nil="true"/>
  </documentManagement>
</p:properties>
</file>

<file path=customXml/itemProps1.xml><?xml version="1.0" encoding="utf-8"?>
<ds:datastoreItem xmlns:ds="http://schemas.openxmlformats.org/officeDocument/2006/customXml" ds:itemID="{A5F3A7CC-6CB2-41F2-875E-9E6E0CA8E081}"/>
</file>

<file path=customXml/itemProps2.xml><?xml version="1.0" encoding="utf-8"?>
<ds:datastoreItem xmlns:ds="http://schemas.openxmlformats.org/officeDocument/2006/customXml" ds:itemID="{E6698FFC-0C9D-4ECA-8E20-346FB0DC2B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44DE46-24CD-4FA3-9ECD-029BDC142955}">
  <ds:schemaRefs>
    <ds:schemaRef ds:uri="397680dc-95c9-4de1-9227-14187644d916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3abd812f-7777-4e58-9325-0eb5962f526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On-screen Show (16:9)</PresentationFormat>
  <Paragraphs>62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Gurney template</vt:lpstr>
      <vt:lpstr>Competitive Cyber Security Organization</vt:lpstr>
      <vt:lpstr>Who we are / What we Do</vt:lpstr>
      <vt:lpstr>Comms</vt:lpstr>
      <vt:lpstr>Objectives</vt:lpstr>
      <vt:lpstr>How are Passwords Stored?</vt:lpstr>
      <vt:lpstr>What Makes a Good Hash</vt:lpstr>
      <vt:lpstr>Hashing Applications</vt:lpstr>
      <vt:lpstr>What is Password Cracking?</vt:lpstr>
      <vt:lpstr>Brute Forcing</vt:lpstr>
      <vt:lpstr>Dictionary Attacks</vt:lpstr>
      <vt:lpstr>Rainbow Table Attacks</vt:lpstr>
      <vt:lpstr>Social Engineering</vt:lpstr>
      <vt:lpstr>What if I can’t crack it?</vt:lpstr>
      <vt:lpstr>Lets Get Crackin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Cyber Security Organization</dc:title>
  <cp:lastModifiedBy>Geyer, Liam Frederick</cp:lastModifiedBy>
  <cp:revision>179</cp:revision>
  <dcterms:modified xsi:type="dcterms:W3CDTF">2023-10-21T17:26:45Z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0x010100E6421A9D669F9444897CC5E4556E4C4E</vt:lpwstr>
  </property>
  <property fmtid="{D5CDD505-2E9C-101B-9397-08002B2CF9AE}" pid="3" name="MediaServiceImageTags">
    <vt:lpwstr/>
  </property>
</Properties>
</file>