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2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Inria Sans Light" pitchFamily="2" charset="77"/>
      <p:regular r:id="rId13"/>
      <p:bold r:id="rId14"/>
      <p:italic r:id="rId15"/>
      <p:boldItalic r:id="rId16"/>
    </p:embeddedFont>
    <p:embeddedFont>
      <p:font typeface="Saira SemiCondensed Medium" pitchFamily="2" charset="77"/>
      <p:regular r:id="rId17"/>
      <p:bold r:id="rId18"/>
      <p:boldItalic r:id="rId19"/>
    </p:embeddedFont>
    <p:embeddedFont>
      <p:font typeface="Titillium Web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1024A8-8B71-2FE3-C257-43B788DD24D1}" v="17" dt="2023-06-25T18:16:38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0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yer, Liam Frederick" userId="S::lfg5289@psu.edu::45348dc7-3a6a-4a54-b98d-87021b42e942" providerId="AD" clId="Web-{A01024A8-8B71-2FE3-C257-43B788DD24D1}"/>
    <pc:docChg chg="addSld delSld modSld">
      <pc:chgData name="Geyer, Liam Frederick" userId="S::lfg5289@psu.edu::45348dc7-3a6a-4a54-b98d-87021b42e942" providerId="AD" clId="Web-{A01024A8-8B71-2FE3-C257-43B788DD24D1}" dt="2023-06-25T18:16:38.343" v="16"/>
      <pc:docMkLst>
        <pc:docMk/>
      </pc:docMkLst>
      <pc:sldChg chg="modSp">
        <pc:chgData name="Geyer, Liam Frederick" userId="S::lfg5289@psu.edu::45348dc7-3a6a-4a54-b98d-87021b42e942" providerId="AD" clId="Web-{A01024A8-8B71-2FE3-C257-43B788DD24D1}" dt="2023-06-25T18:16:13.561" v="7" actId="20577"/>
        <pc:sldMkLst>
          <pc:docMk/>
          <pc:sldMk cId="0" sldId="256"/>
        </pc:sldMkLst>
        <pc:spChg chg="mod">
          <ac:chgData name="Geyer, Liam Frederick" userId="S::lfg5289@psu.edu::45348dc7-3a6a-4a54-b98d-87021b42e942" providerId="AD" clId="Web-{A01024A8-8B71-2FE3-C257-43B788DD24D1}" dt="2023-06-25T18:16:13.561" v="7" actId="20577"/>
          <ac:spMkLst>
            <pc:docMk/>
            <pc:sldMk cId="0" sldId="256"/>
            <ac:spMk id="219" creationId="{00000000-0000-0000-0000-000000000000}"/>
          </ac:spMkLst>
        </pc:spChg>
      </pc:sldChg>
      <pc:sldChg chg="add del">
        <pc:chgData name="Geyer, Liam Frederick" userId="S::lfg5289@psu.edu::45348dc7-3a6a-4a54-b98d-87021b42e942" providerId="AD" clId="Web-{A01024A8-8B71-2FE3-C257-43B788DD24D1}" dt="2023-06-25T18:16:23.452" v="11"/>
        <pc:sldMkLst>
          <pc:docMk/>
          <pc:sldMk cId="3974317376" sldId="258"/>
        </pc:sldMkLst>
      </pc:sldChg>
      <pc:sldChg chg="add del">
        <pc:chgData name="Geyer, Liam Frederick" userId="S::lfg5289@psu.edu::45348dc7-3a6a-4a54-b98d-87021b42e942" providerId="AD" clId="Web-{A01024A8-8B71-2FE3-C257-43B788DD24D1}" dt="2023-06-25T18:16:26.062" v="12"/>
        <pc:sldMkLst>
          <pc:docMk/>
          <pc:sldMk cId="4178215263" sldId="259"/>
        </pc:sldMkLst>
      </pc:sldChg>
      <pc:sldChg chg="add del">
        <pc:chgData name="Geyer, Liam Frederick" userId="S::lfg5289@psu.edu::45348dc7-3a6a-4a54-b98d-87021b42e942" providerId="AD" clId="Web-{A01024A8-8B71-2FE3-C257-43B788DD24D1}" dt="2023-06-25T18:16:29.359" v="13"/>
        <pc:sldMkLst>
          <pc:docMk/>
          <pc:sldMk cId="1421739811" sldId="260"/>
        </pc:sldMkLst>
      </pc:sldChg>
      <pc:sldChg chg="add">
        <pc:chgData name="Geyer, Liam Frederick" userId="S::lfg5289@psu.edu::45348dc7-3a6a-4a54-b98d-87021b42e942" providerId="AD" clId="Web-{A01024A8-8B71-2FE3-C257-43B788DD24D1}" dt="2023-06-25T18:16:33.234" v="14"/>
        <pc:sldMkLst>
          <pc:docMk/>
          <pc:sldMk cId="1509469594" sldId="261"/>
        </pc:sldMkLst>
      </pc:sldChg>
      <pc:sldChg chg="add">
        <pc:chgData name="Geyer, Liam Frederick" userId="S::lfg5289@psu.edu::45348dc7-3a6a-4a54-b98d-87021b42e942" providerId="AD" clId="Web-{A01024A8-8B71-2FE3-C257-43B788DD24D1}" dt="2023-06-25T18:16:35.484" v="15"/>
        <pc:sldMkLst>
          <pc:docMk/>
          <pc:sldMk cId="1936831200" sldId="262"/>
        </pc:sldMkLst>
      </pc:sldChg>
      <pc:sldChg chg="add">
        <pc:chgData name="Geyer, Liam Frederick" userId="S::lfg5289@psu.edu::45348dc7-3a6a-4a54-b98d-87021b42e942" providerId="AD" clId="Web-{A01024A8-8B71-2FE3-C257-43B788DD24D1}" dt="2023-06-25T18:16:38.343" v="16"/>
        <pc:sldMkLst>
          <pc:docMk/>
          <pc:sldMk cId="1877433818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368ce04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0368ce04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368ce04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0368ce04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368ce04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0368ce04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 dirty="0" err="1"/>
              <a:t>Stego</a:t>
            </a:r>
            <a:r>
              <a:rPr lang="en" dirty="0"/>
              <a:t> + Forensics</a:t>
            </a: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Objectives: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Forensics?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types of forensics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uses Forensics?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 world applications of forensics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out some forensic techniques</a:t>
            </a:r>
            <a:endParaRPr/>
          </a:p>
        </p:txBody>
      </p:sp>
      <p:pic>
        <p:nvPicPr>
          <p:cNvPr id="254" name="Google Shape;2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800" y="2392675"/>
            <a:ext cx="2249200" cy="2750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31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Forensics</a:t>
            </a:r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Investigating digital content and media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types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Network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Disk (Files, etc.)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Malware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Mobile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821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Applications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Incident Response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Finding root cause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analysis; understanding what happened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Recovering lost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network traffic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Law enforcement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173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Forensics</a:t>
            </a: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Diving deep into network traffic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Analyzing host behavior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Requires an in depth understanding of a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Packet analysis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Wireshark, networkminer, etc.</a:t>
            </a:r>
            <a:endParaRPr/>
          </a:p>
        </p:txBody>
      </p:sp>
      <p:pic>
        <p:nvPicPr>
          <p:cNvPr id="273" name="Google Shape;2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551" y="3037150"/>
            <a:ext cx="2808448" cy="2106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46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 Forensics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Deriving information from digital media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Filesystem, or physical (ex. HDD recovery)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Recovery of deleted or encrypted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Disk Images - FTK, Autopsy, etc.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Ex: Analyze a copy of a machine affected by malware</a:t>
            </a:r>
            <a:endParaRPr/>
          </a:p>
        </p:txBody>
      </p:sp>
      <p:pic>
        <p:nvPicPr>
          <p:cNvPr id="280" name="Google Shape;2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050" y="3367050"/>
            <a:ext cx="1988950" cy="177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83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Forensics</a:t>
            </a:r>
            <a:endParaRPr/>
          </a:p>
        </p:txBody>
      </p:sp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Analyzing a system based on a RAM snapshot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Volatile memory - provides a moment in time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Only focuses on what’s running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Geared towards malware analysis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Preserves network connections and processes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Volatility framework</a:t>
            </a:r>
            <a:endParaRPr/>
          </a:p>
        </p:txBody>
      </p:sp>
      <p:pic>
        <p:nvPicPr>
          <p:cNvPr id="287" name="Google Shape;287;p26"/>
          <p:cNvPicPr preferRelativeResize="0"/>
          <p:nvPr/>
        </p:nvPicPr>
        <p:blipFill rotWithShape="1">
          <a:blip r:embed="rId3">
            <a:alphaModFix/>
          </a:blip>
          <a:srcRect l="-103216" t="-65756" r="-8423" b="-45883"/>
          <a:stretch/>
        </p:blipFill>
        <p:spPr>
          <a:xfrm>
            <a:off x="1966050" y="1902775"/>
            <a:ext cx="7503350" cy="4220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433818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Props1.xml><?xml version="1.0" encoding="utf-8"?>
<ds:datastoreItem xmlns:ds="http://schemas.openxmlformats.org/officeDocument/2006/customXml" ds:itemID="{50CC8435-9769-446D-8190-F37C675996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680dc-95c9-4de1-9227-14187644d916"/>
    <ds:schemaRef ds:uri="3abd812f-7777-4e58-9325-0eb5962f5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44DE46-24CD-4FA3-9ECD-029BDC142955}">
  <ds:schemaRefs>
    <ds:schemaRef ds:uri="http://schemas.microsoft.com/office/2006/metadata/properties"/>
    <ds:schemaRef ds:uri="http://schemas.microsoft.com/office/infopath/2007/PartnerControls"/>
    <ds:schemaRef ds:uri="397680dc-95c9-4de1-9227-14187644d916"/>
    <ds:schemaRef ds:uri="3abd812f-7777-4e58-9325-0eb5962f52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Titillium Web</vt:lpstr>
      <vt:lpstr>Saira SemiCondensed Medium</vt:lpstr>
      <vt:lpstr>Arial</vt:lpstr>
      <vt:lpstr>Inria Sans Light</vt:lpstr>
      <vt:lpstr>Gurney template</vt:lpstr>
      <vt:lpstr>Competitive Cyber Security Organization</vt:lpstr>
      <vt:lpstr>Learning Objectives:</vt:lpstr>
      <vt:lpstr>Forensics</vt:lpstr>
      <vt:lpstr>Practical Applications</vt:lpstr>
      <vt:lpstr>Network Forensics</vt:lpstr>
      <vt:lpstr>Disk Forensics</vt:lpstr>
      <vt:lpstr>Memory Forensics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lastModifiedBy>Glickman, Evan David</cp:lastModifiedBy>
  <cp:revision>9</cp:revision>
  <dcterms:modified xsi:type="dcterms:W3CDTF">2024-10-25T16:37:03Z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