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4"/>
  </p:sldMasterIdLst>
  <p:notesMasterIdLst>
    <p:notesMasterId r:id="rId21"/>
  </p:notesMasterIdLst>
  <p:sldIdLst>
    <p:sldId id="256" r:id="rId5"/>
    <p:sldId id="294" r:id="rId6"/>
    <p:sldId id="325" r:id="rId7"/>
    <p:sldId id="310" r:id="rId8"/>
    <p:sldId id="321" r:id="rId9"/>
    <p:sldId id="309" r:id="rId10"/>
    <p:sldId id="319" r:id="rId11"/>
    <p:sldId id="312" r:id="rId12"/>
    <p:sldId id="313" r:id="rId13"/>
    <p:sldId id="314" r:id="rId14"/>
    <p:sldId id="318" r:id="rId15"/>
    <p:sldId id="315" r:id="rId16"/>
    <p:sldId id="316" r:id="rId17"/>
    <p:sldId id="322" r:id="rId18"/>
    <p:sldId id="317" r:id="rId19"/>
    <p:sldId id="323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Inria Sans Light" pitchFamily="2" charset="77"/>
      <p:regular r:id="rId26"/>
      <p:bold r:id="rId27"/>
      <p:italic r:id="rId28"/>
      <p:boldItalic r:id="rId29"/>
    </p:embeddedFont>
    <p:embeddedFont>
      <p:font typeface="Saira SemiCondensed Medium" pitchFamily="2" charset="77"/>
      <p:regular r:id="rId30"/>
      <p:bold r:id="rId31"/>
      <p:italic r:id="rId32"/>
      <p:boldItalic r:id="rId33"/>
    </p:embeddedFont>
    <p:embeddedFont>
      <p:font typeface="Titillium Web" pitchFamily="2" charset="77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02F7"/>
    <a:srgbClr val="D6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F2F62-CB46-9987-0D85-E39077390E61}" v="14" dt="2023-11-28T00:55:40.920"/>
    <p1510:client id="{12D2332E-1D33-CB45-7879-A033C8E99453}" v="599" dt="2023-10-04T07:06:44.918"/>
    <p1510:client id="{15352F13-4AAD-BD48-EAC4-29EE51DF513F}" v="1452" dt="2023-09-25T22:28:15.028"/>
    <p1510:client id="{15FBD320-9690-DCC7-4434-CF51025A2EEE}" v="70" dt="2023-10-02T21:41:33.583"/>
    <p1510:client id="{1B8EDAB2-7D9D-56AF-BD11-5B7F8E2602D8}" v="155" dt="2023-10-04T18:10:02.730"/>
    <p1510:client id="{1FA06442-AFEB-399D-12D2-A6B0EBECFFC0}" v="102" dt="2023-10-03T15:19:35.951"/>
    <p1510:client id="{32D5661B-CA73-97CC-82B2-6F2398108034}" v="15" dt="2023-10-02T23:22:15.955"/>
    <p1510:client id="{3A6F6AB8-6A72-8F8F-9E56-09201C8D809B}" v="292" dt="2023-09-27T19:06:42.010"/>
    <p1510:client id="{3D125B4C-6E4B-9A53-5495-2FF4036FCE6E}" v="104" dt="2023-11-27T21:27:15.529"/>
    <p1510:client id="{460F4B3F-E100-6142-7C66-2DFDC2EA9D51}" v="425" dt="2023-10-03T04:26:25.787"/>
    <p1510:client id="{495670AA-BD18-92F1-7B63-E4D98EDC8674}" v="192" dt="2023-09-06T22:36:39.567"/>
    <p1510:client id="{559EEA3C-939A-0E43-E6F0-72575A6D44F5}" v="179" dt="2023-09-05T23:03:42.056"/>
    <p1510:client id="{58540874-CC28-4E89-9F95-68469BEFEF09}" v="87" dt="2023-11-27T16:45:17.364"/>
    <p1510:client id="{5922AF98-5F95-A7A2-3CF1-F74CB7F4726E}" v="46" dt="2023-09-06T20:44:38.278"/>
    <p1510:client id="{59674D5F-6CAD-4A45-9255-A86F84EDFCBC}" v="9" dt="2023-11-28T00:12:22.989"/>
    <p1510:client id="{6786418F-A7CA-C6B9-2648-9BD4FEEA5569}" v="65" dt="2023-09-06T17:02:10.741"/>
    <p1510:client id="{68BDE1D1-262F-4B4A-B2B0-F7667B30FDC4}" v="6" vWet="8" dt="2023-09-06T16:52:36.877"/>
    <p1510:client id="{6ADD5FA8-F38F-075F-89EB-DBC23A4BA0B2}" v="7" dt="2023-10-02T09:33:29.850"/>
    <p1510:client id="{7FBF81FF-72D1-067E-E13D-E71E5032485E}" v="30" dt="2023-09-05T22:30:02.009"/>
    <p1510:client id="{87CFBDC5-7B76-7B7A-1992-84773F27FBD6}" v="2" dt="2023-11-29T21:43:05.173"/>
    <p1510:client id="{8934CD1F-F721-75BB-B1FD-FA4E1DB036D4}" v="866" dt="2023-09-25T23:35:29.798"/>
    <p1510:client id="{8EFCC926-4B89-8EFC-89D9-4EDBD5718906}" v="2" dt="2023-09-11T20:06:44.750"/>
    <p1510:client id="{8F5F5558-F592-9DC7-DF0C-2E07DD6E6F33}" v="10" dt="2023-09-06T22:43:22.959"/>
    <p1510:client id="{922AAC97-5B01-EBD3-6378-B4442BC111B0}" v="41" dt="2023-10-04T18:05:23.941"/>
    <p1510:client id="{99677F92-852B-7890-605C-C41BFDB97CDD}" v="169" dt="2023-10-01T19:36:19.976"/>
    <p1510:client id="{BCDEB7B9-40F8-76AF-7640-5DB59F53269A}" v="30" dt="2023-11-28T01:31:09.157"/>
    <p1510:client id="{C092D948-6BF7-3CD9-BA08-C209650D6009}" v="6" dt="2023-10-04T07:05:48.246"/>
    <p1510:client id="{D6E423AA-2471-2ED3-55B4-3F0D88FCD746}" v="1037" dt="2023-11-27T21:25:56.970"/>
    <p1510:client id="{DBCC97B4-6C5A-818F-3CA6-BE568F58D4C6}" v="1" dt="2023-10-04T21:48:44.976"/>
    <p1510:client id="{EA0B6D68-325A-AF4D-A6E8-582F6C67EB56}" v="9" dt="2023-10-04T13:28:59.559"/>
    <p1510:client id="{EA34859F-76DD-4CA6-BF4D-9504885B2E0F}" vWet="2" dt="2023-11-27T18:19:40.374"/>
    <p1510:client id="{EE1FAB01-8AC2-333F-8138-17410D460312}" v="30" dt="2023-11-29T23:05:37.813"/>
    <p1510:client id="{EF7493B2-8677-A33B-CAEF-902F49CC3DDB}" v="434" dt="2023-11-29T22:56:10.107"/>
    <p1510:client id="{F7207214-E668-916E-9078-9317B0A237BC}" v="342" dt="2023-09-06T21:37:26.952"/>
    <p1510:client id="{FB3C72F8-18B1-4F56-72A5-D37AC740D10C}" v="86" dt="2023-10-03T19:11:58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0"/>
  </p:normalViewPr>
  <p:slideViewPr>
    <p:cSldViewPr snapToGrid="0">
      <p:cViewPr varScale="1">
        <p:scale>
          <a:sx n="159" d="100"/>
          <a:sy n="159" d="100"/>
        </p:scale>
        <p:origin x="5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x, Jenna Elizabeth" userId="S::jef5600@psu.edu::9fa38525-ec20-451f-b9c6-051aade207ad" providerId="AD" clId="Web-{3A6F6AB8-6A72-8F8F-9E56-09201C8D809B}"/>
    <pc:docChg chg="addSld delSld modSld">
      <pc:chgData name="Fox, Jenna Elizabeth" userId="S::jef5600@psu.edu::9fa38525-ec20-451f-b9c6-051aade207ad" providerId="AD" clId="Web-{3A6F6AB8-6A72-8F8F-9E56-09201C8D809B}" dt="2023-09-27T19:06:42.010" v="288" actId="14100"/>
      <pc:docMkLst>
        <pc:docMk/>
      </pc:docMkLst>
      <pc:sldChg chg="modSp">
        <pc:chgData name="Fox, Jenna Elizabeth" userId="S::jef5600@psu.edu::9fa38525-ec20-451f-b9c6-051aade207ad" providerId="AD" clId="Web-{3A6F6AB8-6A72-8F8F-9E56-09201C8D809B}" dt="2023-09-27T18:47:00.322" v="0" actId="1076"/>
        <pc:sldMkLst>
          <pc:docMk/>
          <pc:sldMk cId="643069323" sldId="305"/>
        </pc:sldMkLst>
        <pc:spChg chg="mod">
          <ac:chgData name="Fox, Jenna Elizabeth" userId="S::jef5600@psu.edu::9fa38525-ec20-451f-b9c6-051aade207ad" providerId="AD" clId="Web-{3A6F6AB8-6A72-8F8F-9E56-09201C8D809B}" dt="2023-09-27T18:47:00.322" v="0" actId="1076"/>
          <ac:spMkLst>
            <pc:docMk/>
            <pc:sldMk cId="643069323" sldId="305"/>
            <ac:spMk id="7" creationId="{8BFF368A-8E37-4495-00B1-26BD80051A83}"/>
          </ac:spMkLst>
        </pc:spChg>
      </pc:sldChg>
      <pc:sldChg chg="addSp modSp new">
        <pc:chgData name="Fox, Jenna Elizabeth" userId="S::jef5600@psu.edu::9fa38525-ec20-451f-b9c6-051aade207ad" providerId="AD" clId="Web-{3A6F6AB8-6A72-8F8F-9E56-09201C8D809B}" dt="2023-09-27T19:06:42.010" v="288" actId="14100"/>
        <pc:sldMkLst>
          <pc:docMk/>
          <pc:sldMk cId="1788999759" sldId="307"/>
        </pc:sldMkLst>
        <pc:spChg chg="mod">
          <ac:chgData name="Fox, Jenna Elizabeth" userId="S::jef5600@psu.edu::9fa38525-ec20-451f-b9c6-051aade207ad" providerId="AD" clId="Web-{3A6F6AB8-6A72-8F8F-9E56-09201C8D809B}" dt="2023-09-27T18:59:50.905" v="61" actId="20577"/>
          <ac:spMkLst>
            <pc:docMk/>
            <pc:sldMk cId="1788999759" sldId="307"/>
            <ac:spMk id="2" creationId="{6EEAD252-111D-C17E-F475-5D72AC7F446F}"/>
          </ac:spMkLst>
        </pc:spChg>
        <pc:spChg chg="mod">
          <ac:chgData name="Fox, Jenna Elizabeth" userId="S::jef5600@psu.edu::9fa38525-ec20-451f-b9c6-051aade207ad" providerId="AD" clId="Web-{3A6F6AB8-6A72-8F8F-9E56-09201C8D809B}" dt="2023-09-27T19:04:22.334" v="282" actId="20577"/>
          <ac:spMkLst>
            <pc:docMk/>
            <pc:sldMk cId="1788999759" sldId="307"/>
            <ac:spMk id="3" creationId="{543ADB54-ED66-B4F3-C599-CB81746AF0C8}"/>
          </ac:spMkLst>
        </pc:spChg>
        <pc:picChg chg="add mod">
          <ac:chgData name="Fox, Jenna Elizabeth" userId="S::jef5600@psu.edu::9fa38525-ec20-451f-b9c6-051aade207ad" providerId="AD" clId="Web-{3A6F6AB8-6A72-8F8F-9E56-09201C8D809B}" dt="2023-09-27T19:04:25.522" v="283" actId="14100"/>
          <ac:picMkLst>
            <pc:docMk/>
            <pc:sldMk cId="1788999759" sldId="307"/>
            <ac:picMk id="4" creationId="{3047B933-B29F-7177-F239-BE152CEF47DA}"/>
          </ac:picMkLst>
        </pc:picChg>
        <pc:picChg chg="add mod">
          <ac:chgData name="Fox, Jenna Elizabeth" userId="S::jef5600@psu.edu::9fa38525-ec20-451f-b9c6-051aade207ad" providerId="AD" clId="Web-{3A6F6AB8-6A72-8F8F-9E56-09201C8D809B}" dt="2023-09-27T19:06:42.010" v="288" actId="14100"/>
          <ac:picMkLst>
            <pc:docMk/>
            <pc:sldMk cId="1788999759" sldId="307"/>
            <ac:picMk id="5" creationId="{0B728A31-E115-7656-076F-D7858B30B970}"/>
          </ac:picMkLst>
        </pc:picChg>
      </pc:sldChg>
      <pc:sldChg chg="add del replId">
        <pc:chgData name="Fox, Jenna Elizabeth" userId="S::jef5600@psu.edu::9fa38525-ec20-451f-b9c6-051aade207ad" providerId="AD" clId="Web-{3A6F6AB8-6A72-8F8F-9E56-09201C8D809B}" dt="2023-09-27T19:06:28.212" v="285"/>
        <pc:sldMkLst>
          <pc:docMk/>
          <pc:sldMk cId="163705400" sldId="308"/>
        </pc:sldMkLst>
      </pc:sldChg>
    </pc:docChg>
  </pc:docChgLst>
  <pc:docChgLst>
    <pc:chgData name="Fox, Jenna Elizabeth" userId="S::jef5600@psu.edu::9fa38525-ec20-451f-b9c6-051aade207ad" providerId="AD" clId="Web-{1FA06442-AFEB-399D-12D2-A6B0EBECFFC0}"/>
    <pc:docChg chg="addSld modSld">
      <pc:chgData name="Fox, Jenna Elizabeth" userId="S::jef5600@psu.edu::9fa38525-ec20-451f-b9c6-051aade207ad" providerId="AD" clId="Web-{1FA06442-AFEB-399D-12D2-A6B0EBECFFC0}" dt="2023-10-03T15:19:35.514" v="99" actId="20577"/>
      <pc:docMkLst>
        <pc:docMk/>
      </pc:docMkLst>
      <pc:sldChg chg="modSp new">
        <pc:chgData name="Fox, Jenna Elizabeth" userId="S::jef5600@psu.edu::9fa38525-ec20-451f-b9c6-051aade207ad" providerId="AD" clId="Web-{1FA06442-AFEB-399D-12D2-A6B0EBECFFC0}" dt="2023-10-03T15:19:35.514" v="99" actId="20577"/>
        <pc:sldMkLst>
          <pc:docMk/>
          <pc:sldMk cId="761278034" sldId="316"/>
        </pc:sldMkLst>
        <pc:spChg chg="mod">
          <ac:chgData name="Fox, Jenna Elizabeth" userId="S::jef5600@psu.edu::9fa38525-ec20-451f-b9c6-051aade207ad" providerId="AD" clId="Web-{1FA06442-AFEB-399D-12D2-A6B0EBECFFC0}" dt="2023-10-03T14:29:23.333" v="4" actId="20577"/>
          <ac:spMkLst>
            <pc:docMk/>
            <pc:sldMk cId="761278034" sldId="316"/>
            <ac:spMk id="2" creationId="{E669E352-BB2B-C00F-E3AD-211D83F5CEDB}"/>
          </ac:spMkLst>
        </pc:spChg>
        <pc:spChg chg="mod">
          <ac:chgData name="Fox, Jenna Elizabeth" userId="S::jef5600@psu.edu::9fa38525-ec20-451f-b9c6-051aade207ad" providerId="AD" clId="Web-{1FA06442-AFEB-399D-12D2-A6B0EBECFFC0}" dt="2023-10-03T15:19:35.514" v="99" actId="20577"/>
          <ac:spMkLst>
            <pc:docMk/>
            <pc:sldMk cId="761278034" sldId="316"/>
            <ac:spMk id="3" creationId="{AE9BB954-6E37-A80C-02B1-FE882189EAE7}"/>
          </ac:spMkLst>
        </pc:spChg>
      </pc:sldChg>
    </pc:docChg>
  </pc:docChgLst>
  <pc:docChgLst>
    <pc:chgData name="Feliciano, Daniel" userId="S::dqf5308@psu.edu::905a2b6f-2ca4-4d35-8185-a703213acc9b" providerId="AD" clId="Web-{EF7493B2-8677-A33B-CAEF-902F49CC3DDB}"/>
    <pc:docChg chg="delSld modSld sldOrd">
      <pc:chgData name="Feliciano, Daniel" userId="S::dqf5308@psu.edu::905a2b6f-2ca4-4d35-8185-a703213acc9b" providerId="AD" clId="Web-{EF7493B2-8677-A33B-CAEF-902F49CC3DDB}" dt="2023-11-29T22:56:10.107" v="414"/>
      <pc:docMkLst>
        <pc:docMk/>
      </pc:docMkLst>
      <pc:sldChg chg="addSp modSp mod modClrScheme chgLayout">
        <pc:chgData name="Feliciano, Daniel" userId="S::dqf5308@psu.edu::905a2b6f-2ca4-4d35-8185-a703213acc9b" providerId="AD" clId="Web-{EF7493B2-8677-A33B-CAEF-902F49CC3DDB}" dt="2023-11-29T22:52:01.467" v="413" actId="20577"/>
        <pc:sldMkLst>
          <pc:docMk/>
          <pc:sldMk cId="0" sldId="257"/>
        </pc:sldMkLst>
        <pc:spChg chg="add mod ord">
          <ac:chgData name="Feliciano, Daniel" userId="S::dqf5308@psu.edu::905a2b6f-2ca4-4d35-8185-a703213acc9b" providerId="AD" clId="Web-{EF7493B2-8677-A33B-CAEF-902F49CC3DDB}" dt="2023-11-29T22:52:01.467" v="413" actId="20577"/>
          <ac:spMkLst>
            <pc:docMk/>
            <pc:sldMk cId="0" sldId="257"/>
            <ac:spMk id="2" creationId="{D5D78E82-9805-D377-84DD-CD5975C3D589}"/>
          </ac:spMkLst>
        </pc:spChg>
        <pc:spChg chg="mod ord">
          <ac:chgData name="Feliciano, Daniel" userId="S::dqf5308@psu.edu::905a2b6f-2ca4-4d35-8185-a703213acc9b" providerId="AD" clId="Web-{EF7493B2-8677-A33B-CAEF-902F49CC3DDB}" dt="2023-11-29T22:51:52.654" v="390"/>
          <ac:spMkLst>
            <pc:docMk/>
            <pc:sldMk cId="0" sldId="257"/>
            <ac:spMk id="225" creationId="{00000000-0000-0000-0000-000000000000}"/>
          </ac:spMkLst>
        </pc:spChg>
      </pc:sldChg>
      <pc:sldChg chg="modSp">
        <pc:chgData name="Feliciano, Daniel" userId="S::dqf5308@psu.edu::905a2b6f-2ca4-4d35-8185-a703213acc9b" providerId="AD" clId="Web-{EF7493B2-8677-A33B-CAEF-902F49CC3DDB}" dt="2023-11-29T22:45:29.334" v="389" actId="20577"/>
        <pc:sldMkLst>
          <pc:docMk/>
          <pc:sldMk cId="302113905" sldId="270"/>
        </pc:sldMkLst>
        <pc:spChg chg="mod">
          <ac:chgData name="Feliciano, Daniel" userId="S::dqf5308@psu.edu::905a2b6f-2ca4-4d35-8185-a703213acc9b" providerId="AD" clId="Web-{EF7493B2-8677-A33B-CAEF-902F49CC3DDB}" dt="2023-11-29T22:45:29.334" v="389" actId="20577"/>
          <ac:spMkLst>
            <pc:docMk/>
            <pc:sldMk cId="302113905" sldId="270"/>
            <ac:spMk id="237" creationId="{00000000-0000-0000-0000-000000000000}"/>
          </ac:spMkLst>
        </pc:spChg>
      </pc:sldChg>
      <pc:sldChg chg="del">
        <pc:chgData name="Feliciano, Daniel" userId="S::dqf5308@psu.edu::905a2b6f-2ca4-4d35-8185-a703213acc9b" providerId="AD" clId="Web-{EF7493B2-8677-A33B-CAEF-902F49CC3DDB}" dt="2023-11-29T22:56:10.107" v="414"/>
        <pc:sldMkLst>
          <pc:docMk/>
          <pc:sldMk cId="0" sldId="278"/>
        </pc:sldMkLst>
      </pc:sldChg>
      <pc:sldChg chg="addSp modSp">
        <pc:chgData name="Feliciano, Daniel" userId="S::dqf5308@psu.edu::905a2b6f-2ca4-4d35-8185-a703213acc9b" providerId="AD" clId="Web-{EF7493B2-8677-A33B-CAEF-902F49CC3DDB}" dt="2023-11-29T15:20:49.733" v="353" actId="14100"/>
        <pc:sldMkLst>
          <pc:docMk/>
          <pc:sldMk cId="3166692404" sldId="309"/>
        </pc:sldMkLst>
        <pc:spChg chg="mod">
          <ac:chgData name="Feliciano, Daniel" userId="S::dqf5308@psu.edu::905a2b6f-2ca4-4d35-8185-a703213acc9b" providerId="AD" clId="Web-{EF7493B2-8677-A33B-CAEF-902F49CC3DDB}" dt="2023-11-29T05:19:00.660" v="245" actId="20577"/>
          <ac:spMkLst>
            <pc:docMk/>
            <pc:sldMk cId="3166692404" sldId="309"/>
            <ac:spMk id="2" creationId="{1339234C-E683-9DA3-10B8-73FA0EFA60FD}"/>
          </ac:spMkLst>
        </pc:spChg>
        <pc:spChg chg="mod">
          <ac:chgData name="Feliciano, Daniel" userId="S::dqf5308@psu.edu::905a2b6f-2ca4-4d35-8185-a703213acc9b" providerId="AD" clId="Web-{EF7493B2-8677-A33B-CAEF-902F49CC3DDB}" dt="2023-11-29T15:20:49.733" v="353" actId="14100"/>
          <ac:spMkLst>
            <pc:docMk/>
            <pc:sldMk cId="3166692404" sldId="309"/>
            <ac:spMk id="3" creationId="{EFBC6C88-4CB0-0CF2-25A2-C89BB3F96FA9}"/>
          </ac:spMkLst>
        </pc:spChg>
        <pc:picChg chg="add mod">
          <ac:chgData name="Feliciano, Daniel" userId="S::dqf5308@psu.edu::905a2b6f-2ca4-4d35-8185-a703213acc9b" providerId="AD" clId="Web-{EF7493B2-8677-A33B-CAEF-902F49CC3DDB}" dt="2023-11-29T15:20:41.795" v="351" actId="14100"/>
          <ac:picMkLst>
            <pc:docMk/>
            <pc:sldMk cId="3166692404" sldId="309"/>
            <ac:picMk id="4" creationId="{9EC90E85-F646-7CDA-99CC-49E20CC53C16}"/>
          </ac:picMkLst>
        </pc:picChg>
      </pc:sldChg>
      <pc:sldChg chg="addSp delSp modSp ord addAnim delAnim modAnim">
        <pc:chgData name="Feliciano, Daniel" userId="S::dqf5308@psu.edu::905a2b6f-2ca4-4d35-8185-a703213acc9b" providerId="AD" clId="Web-{EF7493B2-8677-A33B-CAEF-902F49CC3DDB}" dt="2023-11-29T15:15:58.146" v="340"/>
        <pc:sldMkLst>
          <pc:docMk/>
          <pc:sldMk cId="2434763560" sldId="310"/>
        </pc:sldMkLst>
        <pc:spChg chg="mod">
          <ac:chgData name="Feliciano, Daniel" userId="S::dqf5308@psu.edu::905a2b6f-2ca4-4d35-8185-a703213acc9b" providerId="AD" clId="Web-{EF7493B2-8677-A33B-CAEF-902F49CC3DDB}" dt="2023-11-29T15:12:33.562" v="325" actId="14100"/>
          <ac:spMkLst>
            <pc:docMk/>
            <pc:sldMk cId="2434763560" sldId="310"/>
            <ac:spMk id="3" creationId="{D869E36C-2B93-50C3-FD26-92F7574F8A11}"/>
          </ac:spMkLst>
        </pc:spChg>
        <pc:picChg chg="add del mod">
          <ac:chgData name="Feliciano, Daniel" userId="S::dqf5308@psu.edu::905a2b6f-2ca4-4d35-8185-a703213acc9b" providerId="AD" clId="Web-{EF7493B2-8677-A33B-CAEF-902F49CC3DDB}" dt="2023-11-29T15:13:48.580" v="328"/>
          <ac:picMkLst>
            <pc:docMk/>
            <pc:sldMk cId="2434763560" sldId="310"/>
            <ac:picMk id="4" creationId="{5415989B-88C7-351D-BD6D-4D91EA3A3A87}"/>
          </ac:picMkLst>
        </pc:picChg>
        <pc:picChg chg="add mod">
          <ac:chgData name="Feliciano, Daniel" userId="S::dqf5308@psu.edu::905a2b6f-2ca4-4d35-8185-a703213acc9b" providerId="AD" clId="Web-{EF7493B2-8677-A33B-CAEF-902F49CC3DDB}" dt="2023-11-29T15:13:58.877" v="332" actId="1076"/>
          <ac:picMkLst>
            <pc:docMk/>
            <pc:sldMk cId="2434763560" sldId="310"/>
            <ac:picMk id="5" creationId="{E7AD32B2-7896-028B-71E0-FDE42E5F46EA}"/>
          </ac:picMkLst>
        </pc:picChg>
        <pc:picChg chg="add mod">
          <ac:chgData name="Feliciano, Daniel" userId="S::dqf5308@psu.edu::905a2b6f-2ca4-4d35-8185-a703213acc9b" providerId="AD" clId="Web-{EF7493B2-8677-A33B-CAEF-902F49CC3DDB}" dt="2023-11-29T15:14:30.831" v="335" actId="14100"/>
          <ac:picMkLst>
            <pc:docMk/>
            <pc:sldMk cId="2434763560" sldId="310"/>
            <ac:picMk id="6" creationId="{B832BE41-56AB-60CE-E07D-99DD57CA6DAC}"/>
          </ac:picMkLst>
        </pc:picChg>
      </pc:sldChg>
      <pc:sldChg chg="addSp modSp">
        <pc:chgData name="Feliciano, Daniel" userId="S::dqf5308@psu.edu::905a2b6f-2ca4-4d35-8185-a703213acc9b" providerId="AD" clId="Web-{EF7493B2-8677-A33B-CAEF-902F49CC3DDB}" dt="2023-11-29T15:30:15.812" v="370" actId="1076"/>
        <pc:sldMkLst>
          <pc:docMk/>
          <pc:sldMk cId="948310612" sldId="312"/>
        </pc:sldMkLst>
        <pc:spChg chg="mod">
          <ac:chgData name="Feliciano, Daniel" userId="S::dqf5308@psu.edu::905a2b6f-2ca4-4d35-8185-a703213acc9b" providerId="AD" clId="Web-{EF7493B2-8677-A33B-CAEF-902F49CC3DDB}" dt="2023-11-29T15:30:07.687" v="366" actId="14100"/>
          <ac:spMkLst>
            <pc:docMk/>
            <pc:sldMk cId="948310612" sldId="312"/>
            <ac:spMk id="3" creationId="{2CCF55BA-1A46-1D45-9221-4856FF2ADC89}"/>
          </ac:spMkLst>
        </pc:spChg>
        <pc:picChg chg="add mod">
          <ac:chgData name="Feliciano, Daniel" userId="S::dqf5308@psu.edu::905a2b6f-2ca4-4d35-8185-a703213acc9b" providerId="AD" clId="Web-{EF7493B2-8677-A33B-CAEF-902F49CC3DDB}" dt="2023-11-29T15:30:15.812" v="370" actId="1076"/>
          <ac:picMkLst>
            <pc:docMk/>
            <pc:sldMk cId="948310612" sldId="312"/>
            <ac:picMk id="4" creationId="{EB4B4FD3-D1E8-79BF-BBE3-0A9A7D7EC4D3}"/>
          </ac:picMkLst>
        </pc:picChg>
      </pc:sldChg>
      <pc:sldChg chg="modSp">
        <pc:chgData name="Feliciano, Daniel" userId="S::dqf5308@psu.edu::905a2b6f-2ca4-4d35-8185-a703213acc9b" providerId="AD" clId="Web-{EF7493B2-8677-A33B-CAEF-902F49CC3DDB}" dt="2023-11-29T05:25:31.889" v="306" actId="20577"/>
        <pc:sldMkLst>
          <pc:docMk/>
          <pc:sldMk cId="3617285972" sldId="313"/>
        </pc:sldMkLst>
        <pc:spChg chg="mod">
          <ac:chgData name="Feliciano, Daniel" userId="S::dqf5308@psu.edu::905a2b6f-2ca4-4d35-8185-a703213acc9b" providerId="AD" clId="Web-{EF7493B2-8677-A33B-CAEF-902F49CC3DDB}" dt="2023-11-29T05:25:31.889" v="306" actId="20577"/>
          <ac:spMkLst>
            <pc:docMk/>
            <pc:sldMk cId="3617285972" sldId="313"/>
            <ac:spMk id="3" creationId="{2A9647EF-94B2-1F63-E93B-2D4BDC0A27A0}"/>
          </ac:spMkLst>
        </pc:spChg>
      </pc:sldChg>
      <pc:sldChg chg="addSp modSp">
        <pc:chgData name="Feliciano, Daniel" userId="S::dqf5308@psu.edu::905a2b6f-2ca4-4d35-8185-a703213acc9b" providerId="AD" clId="Web-{EF7493B2-8677-A33B-CAEF-902F49CC3DDB}" dt="2023-11-29T15:31:28.564" v="374" actId="14100"/>
        <pc:sldMkLst>
          <pc:docMk/>
          <pc:sldMk cId="2348800634" sldId="314"/>
        </pc:sldMkLst>
        <pc:spChg chg="mod">
          <ac:chgData name="Feliciano, Daniel" userId="S::dqf5308@psu.edu::905a2b6f-2ca4-4d35-8185-a703213acc9b" providerId="AD" clId="Web-{EF7493B2-8677-A33B-CAEF-902F49CC3DDB}" dt="2023-11-29T15:31:28.564" v="374" actId="14100"/>
          <ac:spMkLst>
            <pc:docMk/>
            <pc:sldMk cId="2348800634" sldId="314"/>
            <ac:spMk id="3" creationId="{2828E4B5-5A22-FF09-8BA2-05BD85C22E66}"/>
          </ac:spMkLst>
        </pc:spChg>
        <pc:picChg chg="add mod">
          <ac:chgData name="Feliciano, Daniel" userId="S::dqf5308@psu.edu::905a2b6f-2ca4-4d35-8185-a703213acc9b" providerId="AD" clId="Web-{EF7493B2-8677-A33B-CAEF-902F49CC3DDB}" dt="2023-11-29T15:31:22.377" v="372" actId="1076"/>
          <ac:picMkLst>
            <pc:docMk/>
            <pc:sldMk cId="2348800634" sldId="314"/>
            <ac:picMk id="4" creationId="{657572A5-394F-F3FC-3949-C5EF5E1618B2}"/>
          </ac:picMkLst>
        </pc:picChg>
      </pc:sldChg>
      <pc:sldChg chg="addSp modSp">
        <pc:chgData name="Feliciano, Daniel" userId="S::dqf5308@psu.edu::905a2b6f-2ca4-4d35-8185-a703213acc9b" providerId="AD" clId="Web-{EF7493B2-8677-A33B-CAEF-902F49CC3DDB}" dt="2023-11-29T14:40:50.975" v="312" actId="1076"/>
        <pc:sldMkLst>
          <pc:docMk/>
          <pc:sldMk cId="100938230" sldId="315"/>
        </pc:sldMkLst>
        <pc:spChg chg="mod">
          <ac:chgData name="Feliciano, Daniel" userId="S::dqf5308@psu.edu::905a2b6f-2ca4-4d35-8185-a703213acc9b" providerId="AD" clId="Web-{EF7493B2-8677-A33B-CAEF-902F49CC3DDB}" dt="2023-11-28T23:07:37.059" v="89" actId="20577"/>
          <ac:spMkLst>
            <pc:docMk/>
            <pc:sldMk cId="100938230" sldId="315"/>
            <ac:spMk id="2" creationId="{DD2B6E01-DC29-F7CD-F2D2-1DFDBA71ED9A}"/>
          </ac:spMkLst>
        </pc:spChg>
        <pc:picChg chg="add mod">
          <ac:chgData name="Feliciano, Daniel" userId="S::dqf5308@psu.edu::905a2b6f-2ca4-4d35-8185-a703213acc9b" providerId="AD" clId="Web-{EF7493B2-8677-A33B-CAEF-902F49CC3DDB}" dt="2023-11-29T14:40:50.975" v="312" actId="1076"/>
          <ac:picMkLst>
            <pc:docMk/>
            <pc:sldMk cId="100938230" sldId="315"/>
            <ac:picMk id="4" creationId="{1C28EC5F-080A-3475-C5A9-A75E0333FF69}"/>
          </ac:picMkLst>
        </pc:picChg>
      </pc:sldChg>
      <pc:sldChg chg="addSp modSp">
        <pc:chgData name="Feliciano, Daniel" userId="S::dqf5308@psu.edu::905a2b6f-2ca4-4d35-8185-a703213acc9b" providerId="AD" clId="Web-{EF7493B2-8677-A33B-CAEF-902F49CC3DDB}" dt="2023-11-29T14:53:25.107" v="319" actId="14100"/>
        <pc:sldMkLst>
          <pc:docMk/>
          <pc:sldMk cId="1345962933" sldId="316"/>
        </pc:sldMkLst>
        <pc:spChg chg="mod">
          <ac:chgData name="Feliciano, Daniel" userId="S::dqf5308@psu.edu::905a2b6f-2ca4-4d35-8185-a703213acc9b" providerId="AD" clId="Web-{EF7493B2-8677-A33B-CAEF-902F49CC3DDB}" dt="2023-11-29T14:53:16.638" v="316" actId="14100"/>
          <ac:spMkLst>
            <pc:docMk/>
            <pc:sldMk cId="1345962933" sldId="316"/>
            <ac:spMk id="3" creationId="{CA410FA8-0235-63FF-C839-1BAD59A4FA80}"/>
          </ac:spMkLst>
        </pc:spChg>
        <pc:picChg chg="add mod">
          <ac:chgData name="Feliciano, Daniel" userId="S::dqf5308@psu.edu::905a2b6f-2ca4-4d35-8185-a703213acc9b" providerId="AD" clId="Web-{EF7493B2-8677-A33B-CAEF-902F49CC3DDB}" dt="2023-11-29T14:53:25.107" v="319" actId="14100"/>
          <ac:picMkLst>
            <pc:docMk/>
            <pc:sldMk cId="1345962933" sldId="316"/>
            <ac:picMk id="4" creationId="{3ABC2A2B-D67C-4B0D-D4F9-0E073D13AA3C}"/>
          </ac:picMkLst>
        </pc:picChg>
      </pc:sldChg>
      <pc:sldChg chg="addSp modSp">
        <pc:chgData name="Feliciano, Daniel" userId="S::dqf5308@psu.edu::905a2b6f-2ca4-4d35-8185-a703213acc9b" providerId="AD" clId="Web-{EF7493B2-8677-A33B-CAEF-902F49CC3DDB}" dt="2023-11-29T20:43:03.536" v="375" actId="14100"/>
        <pc:sldMkLst>
          <pc:docMk/>
          <pc:sldMk cId="813645005" sldId="317"/>
        </pc:sldMkLst>
        <pc:spChg chg="mod">
          <ac:chgData name="Feliciano, Daniel" userId="S::dqf5308@psu.edu::905a2b6f-2ca4-4d35-8185-a703213acc9b" providerId="AD" clId="Web-{EF7493B2-8677-A33B-CAEF-902F49CC3DDB}" dt="2023-11-29T20:43:03.536" v="375" actId="14100"/>
          <ac:spMkLst>
            <pc:docMk/>
            <pc:sldMk cId="813645005" sldId="317"/>
            <ac:spMk id="3" creationId="{E7D1B131-222A-5843-22DB-AB237425C6C3}"/>
          </ac:spMkLst>
        </pc:spChg>
        <pc:picChg chg="add mod">
          <ac:chgData name="Feliciano, Daniel" userId="S::dqf5308@psu.edu::905a2b6f-2ca4-4d35-8185-a703213acc9b" providerId="AD" clId="Web-{EF7493B2-8677-A33B-CAEF-902F49CC3DDB}" dt="2023-11-29T15:25:05.256" v="360" actId="1076"/>
          <ac:picMkLst>
            <pc:docMk/>
            <pc:sldMk cId="813645005" sldId="317"/>
            <ac:picMk id="4" creationId="{D9CB2ED2-E069-5F60-6067-D92C4AC03421}"/>
          </ac:picMkLst>
        </pc:picChg>
      </pc:sldChg>
      <pc:sldChg chg="addSp modSp ord">
        <pc:chgData name="Feliciano, Daniel" userId="S::dqf5308@psu.edu::905a2b6f-2ca4-4d35-8185-a703213acc9b" providerId="AD" clId="Web-{EF7493B2-8677-A33B-CAEF-902F49CC3DDB}" dt="2023-11-29T15:17:38.399" v="343" actId="1076"/>
        <pc:sldMkLst>
          <pc:docMk/>
          <pc:sldMk cId="1315447138" sldId="321"/>
        </pc:sldMkLst>
        <pc:spChg chg="mod">
          <ac:chgData name="Feliciano, Daniel" userId="S::dqf5308@psu.edu::905a2b6f-2ca4-4d35-8185-a703213acc9b" providerId="AD" clId="Web-{EF7493B2-8677-A33B-CAEF-902F49CC3DDB}" dt="2023-11-29T15:17:32.790" v="341" actId="14100"/>
          <ac:spMkLst>
            <pc:docMk/>
            <pc:sldMk cId="1315447138" sldId="321"/>
            <ac:spMk id="3" creationId="{14CB26AB-CE1E-BE5B-BC54-4168FE83C286}"/>
          </ac:spMkLst>
        </pc:spChg>
        <pc:picChg chg="add mod">
          <ac:chgData name="Feliciano, Daniel" userId="S::dqf5308@psu.edu::905a2b6f-2ca4-4d35-8185-a703213acc9b" providerId="AD" clId="Web-{EF7493B2-8677-A33B-CAEF-902F49CC3DDB}" dt="2023-11-29T15:17:38.399" v="343" actId="1076"/>
          <ac:picMkLst>
            <pc:docMk/>
            <pc:sldMk cId="1315447138" sldId="321"/>
            <ac:picMk id="4" creationId="{A906553D-0390-FE76-510E-3036E5A48ECC}"/>
          </ac:picMkLst>
        </pc:picChg>
      </pc:sldChg>
      <pc:sldChg chg="addSp delSp modSp ord">
        <pc:chgData name="Feliciano, Daniel" userId="S::dqf5308@psu.edu::905a2b6f-2ca4-4d35-8185-a703213acc9b" providerId="AD" clId="Web-{EF7493B2-8677-A33B-CAEF-902F49CC3DDB}" dt="2023-11-29T14:31:50.194" v="308" actId="1076"/>
        <pc:sldMkLst>
          <pc:docMk/>
          <pc:sldMk cId="178625775" sldId="322"/>
        </pc:sldMkLst>
        <pc:spChg chg="mod">
          <ac:chgData name="Feliciano, Daniel" userId="S::dqf5308@psu.edu::905a2b6f-2ca4-4d35-8185-a703213acc9b" providerId="AD" clId="Web-{EF7493B2-8677-A33B-CAEF-902F49CC3DDB}" dt="2023-11-28T22:47:00.989" v="0" actId="20577"/>
          <ac:spMkLst>
            <pc:docMk/>
            <pc:sldMk cId="178625775" sldId="322"/>
            <ac:spMk id="2" creationId="{61A8133B-E4DE-9439-79C2-F256952B03D1}"/>
          </ac:spMkLst>
        </pc:spChg>
        <pc:spChg chg="mod">
          <ac:chgData name="Feliciano, Daniel" userId="S::dqf5308@psu.edu::905a2b6f-2ca4-4d35-8185-a703213acc9b" providerId="AD" clId="Web-{EF7493B2-8677-A33B-CAEF-902F49CC3DDB}" dt="2023-11-29T14:31:47.225" v="307" actId="1076"/>
          <ac:spMkLst>
            <pc:docMk/>
            <pc:sldMk cId="178625775" sldId="322"/>
            <ac:spMk id="3" creationId="{1BDBBA01-5E7A-FC36-E09F-6C1A08EC2CEE}"/>
          </ac:spMkLst>
        </pc:spChg>
        <pc:spChg chg="add del mod">
          <ac:chgData name="Feliciano, Daniel" userId="S::dqf5308@psu.edu::905a2b6f-2ca4-4d35-8185-a703213acc9b" providerId="AD" clId="Web-{EF7493B2-8677-A33B-CAEF-902F49CC3DDB}" dt="2023-11-28T23:04:55.960" v="35"/>
          <ac:spMkLst>
            <pc:docMk/>
            <pc:sldMk cId="178625775" sldId="322"/>
            <ac:spMk id="4" creationId="{6B35ED63-4E1B-BC35-FC32-C4C2B5AB1D59}"/>
          </ac:spMkLst>
        </pc:spChg>
        <pc:spChg chg="add mod">
          <ac:chgData name="Feliciano, Daniel" userId="S::dqf5308@psu.edu::905a2b6f-2ca4-4d35-8185-a703213acc9b" providerId="AD" clId="Web-{EF7493B2-8677-A33B-CAEF-902F49CC3DDB}" dt="2023-11-29T14:31:50.194" v="308" actId="1076"/>
          <ac:spMkLst>
            <pc:docMk/>
            <pc:sldMk cId="178625775" sldId="322"/>
            <ac:spMk id="6" creationId="{39E06D55-FBBB-1CC1-78DF-396B5B9CFE9B}"/>
          </ac:spMkLst>
        </pc:spChg>
      </pc:sldChg>
      <pc:sldChg chg="addSp modSp">
        <pc:chgData name="Feliciano, Daniel" userId="S::dqf5308@psu.edu::905a2b6f-2ca4-4d35-8185-a703213acc9b" providerId="AD" clId="Web-{EF7493B2-8677-A33B-CAEF-902F49CC3DDB}" dt="2023-11-29T15:26:28.759" v="365" actId="1076"/>
        <pc:sldMkLst>
          <pc:docMk/>
          <pc:sldMk cId="3073321166" sldId="323"/>
        </pc:sldMkLst>
        <pc:spChg chg="mod">
          <ac:chgData name="Feliciano, Daniel" userId="S::dqf5308@psu.edu::905a2b6f-2ca4-4d35-8185-a703213acc9b" providerId="AD" clId="Web-{EF7493B2-8677-A33B-CAEF-902F49CC3DDB}" dt="2023-11-29T15:26:24.758" v="364" actId="14100"/>
          <ac:spMkLst>
            <pc:docMk/>
            <pc:sldMk cId="3073321166" sldId="323"/>
            <ac:spMk id="4" creationId="{C5E78BE0-A99C-02F7-9F7E-9324F4400746}"/>
          </ac:spMkLst>
        </pc:spChg>
        <pc:picChg chg="add mod">
          <ac:chgData name="Feliciano, Daniel" userId="S::dqf5308@psu.edu::905a2b6f-2ca4-4d35-8185-a703213acc9b" providerId="AD" clId="Web-{EF7493B2-8677-A33B-CAEF-902F49CC3DDB}" dt="2023-11-29T15:26:28.759" v="365" actId="1076"/>
          <ac:picMkLst>
            <pc:docMk/>
            <pc:sldMk cId="3073321166" sldId="323"/>
            <ac:picMk id="3" creationId="{A787F03B-D521-5165-3F05-160ACA210B67}"/>
          </ac:picMkLst>
        </pc:picChg>
      </pc:sldChg>
    </pc:docChg>
  </pc:docChgLst>
  <pc:docChgLst>
    <pc:chgData name="Stroud, Elizabeth Marie" userId="S::ems7008@psu.edu::c467697c-3d84-49bc-9020-53cb84c9ebec" providerId="AD" clId="Web-{87CFBDC5-7B76-7B7A-1992-84773F27FBD6}"/>
    <pc:docChg chg="modSld">
      <pc:chgData name="Stroud, Elizabeth Marie" userId="S::ems7008@psu.edu::c467697c-3d84-49bc-9020-53cb84c9ebec" providerId="AD" clId="Web-{87CFBDC5-7B76-7B7A-1992-84773F27FBD6}" dt="2023-11-29T21:43:05.173" v="1" actId="20577"/>
      <pc:docMkLst>
        <pc:docMk/>
      </pc:docMkLst>
      <pc:sldChg chg="modSp">
        <pc:chgData name="Stroud, Elizabeth Marie" userId="S::ems7008@psu.edu::c467697c-3d84-49bc-9020-53cb84c9ebec" providerId="AD" clId="Web-{87CFBDC5-7B76-7B7A-1992-84773F27FBD6}" dt="2023-11-29T21:43:05.173" v="1" actId="20577"/>
        <pc:sldMkLst>
          <pc:docMk/>
          <pc:sldMk cId="3617285972" sldId="313"/>
        </pc:sldMkLst>
        <pc:spChg chg="mod">
          <ac:chgData name="Stroud, Elizabeth Marie" userId="S::ems7008@psu.edu::c467697c-3d84-49bc-9020-53cb84c9ebec" providerId="AD" clId="Web-{87CFBDC5-7B76-7B7A-1992-84773F27FBD6}" dt="2023-11-29T21:43:05.173" v="1" actId="20577"/>
          <ac:spMkLst>
            <pc:docMk/>
            <pc:sldMk cId="3617285972" sldId="313"/>
            <ac:spMk id="3" creationId="{2A9647EF-94B2-1F63-E93B-2D4BDC0A27A0}"/>
          </ac:spMkLst>
        </pc:spChg>
      </pc:sldChg>
    </pc:docChg>
  </pc:docChgLst>
  <pc:docChgLst>
    <pc:chgData name="Ortiz, Jackson" userId="S::jto5166@psu.edu::d17fbcd9-3ac7-4865-9723-cd7aae299e5a" providerId="AD" clId="Web-{12D2332E-1D33-CB45-7879-A033C8E99453}"/>
    <pc:docChg chg="addSld delSld modSld">
      <pc:chgData name="Ortiz, Jackson" userId="S::jto5166@psu.edu::d17fbcd9-3ac7-4865-9723-cd7aae299e5a" providerId="AD" clId="Web-{12D2332E-1D33-CB45-7879-A033C8E99453}" dt="2023-10-04T07:06:44.918" v="566" actId="1076"/>
      <pc:docMkLst>
        <pc:docMk/>
      </pc:docMkLst>
      <pc:sldChg chg="modSp">
        <pc:chgData name="Ortiz, Jackson" userId="S::jto5166@psu.edu::d17fbcd9-3ac7-4865-9723-cd7aae299e5a" providerId="AD" clId="Web-{12D2332E-1D33-CB45-7879-A033C8E99453}" dt="2023-10-03T11:15:02.743" v="555" actId="20577"/>
        <pc:sldMkLst>
          <pc:docMk/>
          <pc:sldMk cId="2897130464" sldId="261"/>
        </pc:sldMkLst>
        <pc:spChg chg="mod">
          <ac:chgData name="Ortiz, Jackson" userId="S::jto5166@psu.edu::d17fbcd9-3ac7-4865-9723-cd7aae299e5a" providerId="AD" clId="Web-{12D2332E-1D33-CB45-7879-A033C8E99453}" dt="2023-10-03T11:15:02.743" v="555" actId="20577"/>
          <ac:spMkLst>
            <pc:docMk/>
            <pc:sldMk cId="2897130464" sldId="261"/>
            <ac:spMk id="2" creationId="{CEF35E8E-4EFC-9675-9C2F-D7110C59645D}"/>
          </ac:spMkLst>
        </pc:spChg>
        <pc:spChg chg="mod">
          <ac:chgData name="Ortiz, Jackson" userId="S::jto5166@psu.edu::d17fbcd9-3ac7-4865-9723-cd7aae299e5a" providerId="AD" clId="Web-{12D2332E-1D33-CB45-7879-A033C8E99453}" dt="2023-10-03T11:03:51.011" v="428" actId="20577"/>
          <ac:spMkLst>
            <pc:docMk/>
            <pc:sldMk cId="2897130464" sldId="261"/>
            <ac:spMk id="3" creationId="{270DD7F2-857D-A2BF-0582-3512AC45CAFA}"/>
          </ac:spMkLst>
        </pc:spChg>
      </pc:sldChg>
      <pc:sldChg chg="modSp modNotes">
        <pc:chgData name="Ortiz, Jackson" userId="S::jto5166@psu.edu::d17fbcd9-3ac7-4865-9723-cd7aae299e5a" providerId="AD" clId="Web-{12D2332E-1D33-CB45-7879-A033C8E99453}" dt="2023-10-04T07:06:44.918" v="566" actId="1076"/>
        <pc:sldMkLst>
          <pc:docMk/>
          <pc:sldMk cId="0" sldId="278"/>
        </pc:sldMkLst>
        <pc:spChg chg="mod">
          <ac:chgData name="Ortiz, Jackson" userId="S::jto5166@psu.edu::d17fbcd9-3ac7-4865-9723-cd7aae299e5a" providerId="AD" clId="Web-{12D2332E-1D33-CB45-7879-A033C8E99453}" dt="2023-10-04T07:04:57.110" v="565" actId="20577"/>
          <ac:spMkLst>
            <pc:docMk/>
            <pc:sldMk cId="0" sldId="278"/>
            <ac:spMk id="390" creationId="{00000000-0000-0000-0000-000000000000}"/>
          </ac:spMkLst>
        </pc:spChg>
        <pc:picChg chg="mod">
          <ac:chgData name="Ortiz, Jackson" userId="S::jto5166@psu.edu::d17fbcd9-3ac7-4865-9723-cd7aae299e5a" providerId="AD" clId="Web-{12D2332E-1D33-CB45-7879-A033C8E99453}" dt="2023-10-04T07:06:44.918" v="566" actId="1076"/>
          <ac:picMkLst>
            <pc:docMk/>
            <pc:sldMk cId="0" sldId="278"/>
            <ac:picMk id="2" creationId="{95B168CD-A387-CF58-B225-B89AC1AD1986}"/>
          </ac:picMkLst>
        </pc:picChg>
      </pc:sldChg>
      <pc:sldChg chg="del">
        <pc:chgData name="Ortiz, Jackson" userId="S::jto5166@psu.edu::d17fbcd9-3ac7-4865-9723-cd7aae299e5a" providerId="AD" clId="Web-{12D2332E-1D33-CB45-7879-A033C8E99453}" dt="2023-10-03T10:17:34.146" v="1"/>
        <pc:sldMkLst>
          <pc:docMk/>
          <pc:sldMk cId="502431932" sldId="297"/>
        </pc:sldMkLst>
      </pc:sldChg>
      <pc:sldChg chg="modSp del">
        <pc:chgData name="Ortiz, Jackson" userId="S::jto5166@psu.edu::d17fbcd9-3ac7-4865-9723-cd7aae299e5a" providerId="AD" clId="Web-{12D2332E-1D33-CB45-7879-A033C8E99453}" dt="2023-10-03T11:13:47.132" v="551"/>
        <pc:sldMkLst>
          <pc:docMk/>
          <pc:sldMk cId="591843397" sldId="298"/>
        </pc:sldMkLst>
        <pc:spChg chg="mod">
          <ac:chgData name="Ortiz, Jackson" userId="S::jto5166@psu.edu::d17fbcd9-3ac7-4865-9723-cd7aae299e5a" providerId="AD" clId="Web-{12D2332E-1D33-CB45-7879-A033C8E99453}" dt="2023-10-03T10:39:32.761" v="251" actId="20577"/>
          <ac:spMkLst>
            <pc:docMk/>
            <pc:sldMk cId="591843397" sldId="298"/>
            <ac:spMk id="3" creationId="{270DD7F2-857D-A2BF-0582-3512AC45CAFA}"/>
          </ac:spMkLst>
        </pc:spChg>
      </pc:sldChg>
      <pc:sldChg chg="modSp">
        <pc:chgData name="Ortiz, Jackson" userId="S::jto5166@psu.edu::d17fbcd9-3ac7-4865-9723-cd7aae299e5a" providerId="AD" clId="Web-{12D2332E-1D33-CB45-7879-A033C8E99453}" dt="2023-10-03T10:47:01.083" v="380" actId="20577"/>
        <pc:sldMkLst>
          <pc:docMk/>
          <pc:sldMk cId="4274505557" sldId="299"/>
        </pc:sldMkLst>
        <pc:spChg chg="mod">
          <ac:chgData name="Ortiz, Jackson" userId="S::jto5166@psu.edu::d17fbcd9-3ac7-4865-9723-cd7aae299e5a" providerId="AD" clId="Web-{12D2332E-1D33-CB45-7879-A033C8E99453}" dt="2023-10-03T10:47:01.083" v="380" actId="20577"/>
          <ac:spMkLst>
            <pc:docMk/>
            <pc:sldMk cId="4274505557" sldId="299"/>
            <ac:spMk id="3" creationId="{270DD7F2-857D-A2BF-0582-3512AC45CAFA}"/>
          </ac:spMkLst>
        </pc:spChg>
      </pc:sldChg>
      <pc:sldChg chg="addSp delSp modSp">
        <pc:chgData name="Ortiz, Jackson" userId="S::jto5166@psu.edu::d17fbcd9-3ac7-4865-9723-cd7aae299e5a" providerId="AD" clId="Web-{12D2332E-1D33-CB45-7879-A033C8E99453}" dt="2023-10-03T10:33:15.519" v="185"/>
        <pc:sldMkLst>
          <pc:docMk/>
          <pc:sldMk cId="2535476813" sldId="310"/>
        </pc:sldMkLst>
        <pc:spChg chg="mod">
          <ac:chgData name="Ortiz, Jackson" userId="S::jto5166@psu.edu::d17fbcd9-3ac7-4865-9723-cd7aae299e5a" providerId="AD" clId="Web-{12D2332E-1D33-CB45-7879-A033C8E99453}" dt="2023-10-03T10:25:59.285" v="122" actId="20577"/>
          <ac:spMkLst>
            <pc:docMk/>
            <pc:sldMk cId="2535476813" sldId="310"/>
            <ac:spMk id="3" creationId="{A64C6E33-2F3C-4CA7-544E-A8F8A246B7E4}"/>
          </ac:spMkLst>
        </pc:spChg>
        <pc:spChg chg="add del mod">
          <ac:chgData name="Ortiz, Jackson" userId="S::jto5166@psu.edu::d17fbcd9-3ac7-4865-9723-cd7aae299e5a" providerId="AD" clId="Web-{12D2332E-1D33-CB45-7879-A033C8E99453}" dt="2023-10-03T10:33:15.519" v="185"/>
          <ac:spMkLst>
            <pc:docMk/>
            <pc:sldMk cId="2535476813" sldId="310"/>
            <ac:spMk id="4" creationId="{7BF2D83F-61E8-816D-0FA1-9A7B53F0B9C4}"/>
          </ac:spMkLst>
        </pc:spChg>
      </pc:sldChg>
      <pc:sldChg chg="del">
        <pc:chgData name="Ortiz, Jackson" userId="S::jto5166@psu.edu::d17fbcd9-3ac7-4865-9723-cd7aae299e5a" providerId="AD" clId="Web-{12D2332E-1D33-CB45-7879-A033C8E99453}" dt="2023-10-03T10:38:19.166" v="217"/>
        <pc:sldMkLst>
          <pc:docMk/>
          <pc:sldMk cId="2937125613" sldId="311"/>
        </pc:sldMkLst>
      </pc:sldChg>
      <pc:sldChg chg="modSp">
        <pc:chgData name="Ortiz, Jackson" userId="S::jto5166@psu.edu::d17fbcd9-3ac7-4865-9723-cd7aae299e5a" providerId="AD" clId="Web-{12D2332E-1D33-CB45-7879-A033C8E99453}" dt="2023-10-03T11:16:34.276" v="560" actId="20577"/>
        <pc:sldMkLst>
          <pc:docMk/>
          <pc:sldMk cId="2906223326" sldId="312"/>
        </pc:sldMkLst>
        <pc:spChg chg="mod">
          <ac:chgData name="Ortiz, Jackson" userId="S::jto5166@psu.edu::d17fbcd9-3ac7-4865-9723-cd7aae299e5a" providerId="AD" clId="Web-{12D2332E-1D33-CB45-7879-A033C8E99453}" dt="2023-10-03T11:16:34.276" v="560" actId="20577"/>
          <ac:spMkLst>
            <pc:docMk/>
            <pc:sldMk cId="2906223326" sldId="312"/>
            <ac:spMk id="3" creationId="{95C0DB2B-4FCE-2BE4-D667-9DC2E61A4B9E}"/>
          </ac:spMkLst>
        </pc:spChg>
      </pc:sldChg>
      <pc:sldChg chg="addSp modSp">
        <pc:chgData name="Ortiz, Jackson" userId="S::jto5166@psu.edu::d17fbcd9-3ac7-4865-9723-cd7aae299e5a" providerId="AD" clId="Web-{12D2332E-1D33-CB45-7879-A033C8E99453}" dt="2023-10-03T11:08:53.642" v="471" actId="20577"/>
        <pc:sldMkLst>
          <pc:docMk/>
          <pc:sldMk cId="2801466004" sldId="313"/>
        </pc:sldMkLst>
        <pc:spChg chg="mod">
          <ac:chgData name="Ortiz, Jackson" userId="S::jto5166@psu.edu::d17fbcd9-3ac7-4865-9723-cd7aae299e5a" providerId="AD" clId="Web-{12D2332E-1D33-CB45-7879-A033C8E99453}" dt="2023-10-03T10:26:11.691" v="131" actId="20577"/>
          <ac:spMkLst>
            <pc:docMk/>
            <pc:sldMk cId="2801466004" sldId="313"/>
            <ac:spMk id="2" creationId="{246834AA-1EC4-A32C-BE30-B116D4BCE368}"/>
          </ac:spMkLst>
        </pc:spChg>
        <pc:spChg chg="mod">
          <ac:chgData name="Ortiz, Jackson" userId="S::jto5166@psu.edu::d17fbcd9-3ac7-4865-9723-cd7aae299e5a" providerId="AD" clId="Web-{12D2332E-1D33-CB45-7879-A033C8E99453}" dt="2023-10-03T11:08:53.642" v="471" actId="20577"/>
          <ac:spMkLst>
            <pc:docMk/>
            <pc:sldMk cId="2801466004" sldId="313"/>
            <ac:spMk id="3" creationId="{5E999238-D651-7C9E-D70B-0CE7A8914222}"/>
          </ac:spMkLst>
        </pc:spChg>
        <pc:picChg chg="add mod">
          <ac:chgData name="Ortiz, Jackson" userId="S::jto5166@psu.edu::d17fbcd9-3ac7-4865-9723-cd7aae299e5a" providerId="AD" clId="Web-{12D2332E-1D33-CB45-7879-A033C8E99453}" dt="2023-10-03T10:31:50.876" v="148" actId="1076"/>
          <ac:picMkLst>
            <pc:docMk/>
            <pc:sldMk cId="2801466004" sldId="313"/>
            <ac:picMk id="4" creationId="{7F4FA164-C49D-9315-53AF-9F1A4DFDB443}"/>
          </ac:picMkLst>
        </pc:picChg>
      </pc:sldChg>
      <pc:sldChg chg="modSp">
        <pc:chgData name="Ortiz, Jackson" userId="S::jto5166@psu.edu::d17fbcd9-3ac7-4865-9723-cd7aae299e5a" providerId="AD" clId="Web-{12D2332E-1D33-CB45-7879-A033C8E99453}" dt="2023-10-03T11:12:37.115" v="550" actId="20577"/>
        <pc:sldMkLst>
          <pc:docMk/>
          <pc:sldMk cId="2471405672" sldId="314"/>
        </pc:sldMkLst>
        <pc:spChg chg="mod">
          <ac:chgData name="Ortiz, Jackson" userId="S::jto5166@psu.edu::d17fbcd9-3ac7-4865-9723-cd7aae299e5a" providerId="AD" clId="Web-{12D2332E-1D33-CB45-7879-A033C8E99453}" dt="2023-10-03T11:09:53.049" v="479" actId="20577"/>
          <ac:spMkLst>
            <pc:docMk/>
            <pc:sldMk cId="2471405672" sldId="314"/>
            <ac:spMk id="2" creationId="{48942F3F-1AC6-EF14-38E1-60ADBC18F005}"/>
          </ac:spMkLst>
        </pc:spChg>
        <pc:spChg chg="mod">
          <ac:chgData name="Ortiz, Jackson" userId="S::jto5166@psu.edu::d17fbcd9-3ac7-4865-9723-cd7aae299e5a" providerId="AD" clId="Web-{12D2332E-1D33-CB45-7879-A033C8E99453}" dt="2023-10-03T11:12:37.115" v="550" actId="20577"/>
          <ac:spMkLst>
            <pc:docMk/>
            <pc:sldMk cId="2471405672" sldId="314"/>
            <ac:spMk id="3" creationId="{BC3992F3-50F9-2B6C-75BD-AF8D503E2843}"/>
          </ac:spMkLst>
        </pc:spChg>
      </pc:sldChg>
      <pc:sldChg chg="modSp add replId">
        <pc:chgData name="Ortiz, Jackson" userId="S::jto5166@psu.edu::d17fbcd9-3ac7-4865-9723-cd7aae299e5a" providerId="AD" clId="Web-{12D2332E-1D33-CB45-7879-A033C8E99453}" dt="2023-10-03T11:16:44.714" v="562" actId="20577"/>
        <pc:sldMkLst>
          <pc:docMk/>
          <pc:sldMk cId="150028960" sldId="315"/>
        </pc:sldMkLst>
        <pc:spChg chg="mod">
          <ac:chgData name="Ortiz, Jackson" userId="S::jto5166@psu.edu::d17fbcd9-3ac7-4865-9723-cd7aae299e5a" providerId="AD" clId="Web-{12D2332E-1D33-CB45-7879-A033C8E99453}" dt="2023-10-03T10:19:33.105" v="8" actId="20577"/>
          <ac:spMkLst>
            <pc:docMk/>
            <pc:sldMk cId="150028960" sldId="315"/>
            <ac:spMk id="2" creationId="{4D3A7B73-5003-F09C-6F45-C83896361533}"/>
          </ac:spMkLst>
        </pc:spChg>
        <pc:spChg chg="mod">
          <ac:chgData name="Ortiz, Jackson" userId="S::jto5166@psu.edu::d17fbcd9-3ac7-4865-9723-cd7aae299e5a" providerId="AD" clId="Web-{12D2332E-1D33-CB45-7879-A033C8E99453}" dt="2023-10-03T11:16:44.714" v="562" actId="20577"/>
          <ac:spMkLst>
            <pc:docMk/>
            <pc:sldMk cId="150028960" sldId="315"/>
            <ac:spMk id="3" creationId="{95C0DB2B-4FCE-2BE4-D667-9DC2E61A4B9E}"/>
          </ac:spMkLst>
        </pc:spChg>
      </pc:sldChg>
    </pc:docChg>
  </pc:docChgLst>
  <pc:docChgLst>
    <pc:chgData name="Feliciano, Daniel" userId="S::dqf5308@psu.edu::905a2b6f-2ca4-4d35-8185-a703213acc9b" providerId="AD" clId="Web-{3D125B4C-6E4B-9A53-5495-2FF4036FCE6E}"/>
    <pc:docChg chg="addSld delSld modSld sldOrd">
      <pc:chgData name="Feliciano, Daniel" userId="S::dqf5308@psu.edu::905a2b6f-2ca4-4d35-8185-a703213acc9b" providerId="AD" clId="Web-{3D125B4C-6E4B-9A53-5495-2FF4036FCE6E}" dt="2023-11-27T21:27:15.529" v="104" actId="20577"/>
      <pc:docMkLst>
        <pc:docMk/>
      </pc:docMkLst>
      <pc:sldChg chg="del">
        <pc:chgData name="Feliciano, Daniel" userId="S::dqf5308@psu.edu::905a2b6f-2ca4-4d35-8185-a703213acc9b" providerId="AD" clId="Web-{3D125B4C-6E4B-9A53-5495-2FF4036FCE6E}" dt="2023-11-27T18:20:31.857" v="4"/>
        <pc:sldMkLst>
          <pc:docMk/>
          <pc:sldMk cId="3511469910" sldId="269"/>
        </pc:sldMkLst>
      </pc:sldChg>
      <pc:sldChg chg="add ord">
        <pc:chgData name="Feliciano, Daniel" userId="S::dqf5308@psu.edu::905a2b6f-2ca4-4d35-8185-a703213acc9b" providerId="AD" clId="Web-{3D125B4C-6E4B-9A53-5495-2FF4036FCE6E}" dt="2023-11-27T19:54:30.378" v="6"/>
        <pc:sldMkLst>
          <pc:docMk/>
          <pc:sldMk cId="302113905" sldId="270"/>
        </pc:sldMkLst>
      </pc:sldChg>
      <pc:sldChg chg="ord">
        <pc:chgData name="Feliciano, Daniel" userId="S::dqf5308@psu.edu::905a2b6f-2ca4-4d35-8185-a703213acc9b" providerId="AD" clId="Web-{3D125B4C-6E4B-9A53-5495-2FF4036FCE6E}" dt="2023-11-27T18:20:24.029" v="2"/>
        <pc:sldMkLst>
          <pc:docMk/>
          <pc:sldMk cId="2088377980" sldId="294"/>
        </pc:sldMkLst>
      </pc:sldChg>
      <pc:sldChg chg="del">
        <pc:chgData name="Feliciano, Daniel" userId="S::dqf5308@psu.edu::905a2b6f-2ca4-4d35-8185-a703213acc9b" providerId="AD" clId="Web-{3D125B4C-6E4B-9A53-5495-2FF4036FCE6E}" dt="2023-11-27T18:20:28.889" v="3"/>
        <pc:sldMkLst>
          <pc:docMk/>
          <pc:sldMk cId="1788999759" sldId="307"/>
        </pc:sldMkLst>
      </pc:sldChg>
      <pc:sldChg chg="ord">
        <pc:chgData name="Feliciano, Daniel" userId="S::dqf5308@psu.edu::905a2b6f-2ca4-4d35-8185-a703213acc9b" providerId="AD" clId="Web-{3D125B4C-6E4B-9A53-5495-2FF4036FCE6E}" dt="2023-11-27T20:03:24.794" v="78"/>
        <pc:sldMkLst>
          <pc:docMk/>
          <pc:sldMk cId="3166692404" sldId="309"/>
        </pc:sldMkLst>
      </pc:sldChg>
      <pc:sldChg chg="ord">
        <pc:chgData name="Feliciano, Daniel" userId="S::dqf5308@psu.edu::905a2b6f-2ca4-4d35-8185-a703213acc9b" providerId="AD" clId="Web-{3D125B4C-6E4B-9A53-5495-2FF4036FCE6E}" dt="2023-11-27T20:03:29.404" v="79"/>
        <pc:sldMkLst>
          <pc:docMk/>
          <pc:sldMk cId="2434763560" sldId="310"/>
        </pc:sldMkLst>
      </pc:sldChg>
      <pc:sldChg chg="del">
        <pc:chgData name="Feliciano, Daniel" userId="S::dqf5308@psu.edu::905a2b6f-2ca4-4d35-8185-a703213acc9b" providerId="AD" clId="Web-{3D125B4C-6E4B-9A53-5495-2FF4036FCE6E}" dt="2023-11-27T20:03:34.170" v="80"/>
        <pc:sldMkLst>
          <pc:docMk/>
          <pc:sldMk cId="1706883794" sldId="311"/>
        </pc:sldMkLst>
      </pc:sldChg>
      <pc:sldChg chg="del">
        <pc:chgData name="Feliciano, Daniel" userId="S::dqf5308@psu.edu::905a2b6f-2ca4-4d35-8185-a703213acc9b" providerId="AD" clId="Web-{3D125B4C-6E4B-9A53-5495-2FF4036FCE6E}" dt="2023-11-27T19:57:07.265" v="7"/>
        <pc:sldMkLst>
          <pc:docMk/>
          <pc:sldMk cId="851323180" sldId="320"/>
        </pc:sldMkLst>
      </pc:sldChg>
      <pc:sldChg chg="ord">
        <pc:chgData name="Feliciano, Daniel" userId="S::dqf5308@psu.edu::905a2b6f-2ca4-4d35-8185-a703213acc9b" providerId="AD" clId="Web-{3D125B4C-6E4B-9A53-5495-2FF4036FCE6E}" dt="2023-11-27T20:03:45.030" v="81"/>
        <pc:sldMkLst>
          <pc:docMk/>
          <pc:sldMk cId="1315447138" sldId="321"/>
        </pc:sldMkLst>
      </pc:sldChg>
      <pc:sldChg chg="addSp delSp modSp mod modClrScheme chgLayout">
        <pc:chgData name="Feliciano, Daniel" userId="S::dqf5308@psu.edu::905a2b6f-2ca4-4d35-8185-a703213acc9b" providerId="AD" clId="Web-{3D125B4C-6E4B-9A53-5495-2FF4036FCE6E}" dt="2023-11-27T21:27:15.529" v="104" actId="20577"/>
        <pc:sldMkLst>
          <pc:docMk/>
          <pc:sldMk cId="3073321166" sldId="323"/>
        </pc:sldMkLst>
        <pc:spChg chg="mod ord">
          <ac:chgData name="Feliciano, Daniel" userId="S::dqf5308@psu.edu::905a2b6f-2ca4-4d35-8185-a703213acc9b" providerId="AD" clId="Web-{3D125B4C-6E4B-9A53-5495-2FF4036FCE6E}" dt="2023-11-27T21:27:15.529" v="104" actId="20577"/>
          <ac:spMkLst>
            <pc:docMk/>
            <pc:sldMk cId="3073321166" sldId="323"/>
            <ac:spMk id="2" creationId="{F4ED570A-043B-9496-A2DD-0C0F7F9759A9}"/>
          </ac:spMkLst>
        </pc:spChg>
        <pc:spChg chg="del mod ord">
          <ac:chgData name="Feliciano, Daniel" userId="S::dqf5308@psu.edu::905a2b6f-2ca4-4d35-8185-a703213acc9b" providerId="AD" clId="Web-{3D125B4C-6E4B-9A53-5495-2FF4036FCE6E}" dt="2023-11-27T20:09:02.288" v="83"/>
          <ac:spMkLst>
            <pc:docMk/>
            <pc:sldMk cId="3073321166" sldId="323"/>
            <ac:spMk id="3" creationId="{1FB17368-9EED-89C2-35E2-E847D08EF5EF}"/>
          </ac:spMkLst>
        </pc:spChg>
        <pc:spChg chg="add mod ord">
          <ac:chgData name="Feliciano, Daniel" userId="S::dqf5308@psu.edu::905a2b6f-2ca4-4d35-8185-a703213acc9b" providerId="AD" clId="Web-{3D125B4C-6E4B-9A53-5495-2FF4036FCE6E}" dt="2023-11-27T20:09:14.398" v="84"/>
          <ac:spMkLst>
            <pc:docMk/>
            <pc:sldMk cId="3073321166" sldId="323"/>
            <ac:spMk id="4" creationId="{C5E78BE0-A99C-02F7-9F7E-9324F4400746}"/>
          </ac:spMkLst>
        </pc:spChg>
      </pc:sldChg>
      <pc:sldChg chg="addSp delSp modSp new mod modClrScheme chgLayout">
        <pc:chgData name="Feliciano, Daniel" userId="S::dqf5308@psu.edu::905a2b6f-2ca4-4d35-8185-a703213acc9b" providerId="AD" clId="Web-{3D125B4C-6E4B-9A53-5495-2FF4036FCE6E}" dt="2023-11-27T19:59:05.868" v="61" actId="20577"/>
        <pc:sldMkLst>
          <pc:docMk/>
          <pc:sldMk cId="3854604067" sldId="324"/>
        </pc:sldMkLst>
        <pc:spChg chg="mod ord">
          <ac:chgData name="Feliciano, Daniel" userId="S::dqf5308@psu.edu::905a2b6f-2ca4-4d35-8185-a703213acc9b" providerId="AD" clId="Web-{3D125B4C-6E4B-9A53-5495-2FF4036FCE6E}" dt="2023-11-27T19:58:35.053" v="36"/>
          <ac:spMkLst>
            <pc:docMk/>
            <pc:sldMk cId="3854604067" sldId="324"/>
            <ac:spMk id="2" creationId="{225FD068-B65F-99F7-D1A1-DB883F9195A3}"/>
          </ac:spMkLst>
        </pc:spChg>
        <pc:spChg chg="del">
          <ac:chgData name="Feliciano, Daniel" userId="S::dqf5308@psu.edu::905a2b6f-2ca4-4d35-8185-a703213acc9b" providerId="AD" clId="Web-{3D125B4C-6E4B-9A53-5495-2FF4036FCE6E}" dt="2023-11-27T19:57:41.549" v="9"/>
          <ac:spMkLst>
            <pc:docMk/>
            <pc:sldMk cId="3854604067" sldId="324"/>
            <ac:spMk id="3" creationId="{3F575DB0-5AAE-61F7-8545-ADF1C40D9F86}"/>
          </ac:spMkLst>
        </pc:spChg>
        <pc:spChg chg="add mod ord">
          <ac:chgData name="Feliciano, Daniel" userId="S::dqf5308@psu.edu::905a2b6f-2ca4-4d35-8185-a703213acc9b" providerId="AD" clId="Web-{3D125B4C-6E4B-9A53-5495-2FF4036FCE6E}" dt="2023-11-27T19:59:05.868" v="61" actId="20577"/>
          <ac:spMkLst>
            <pc:docMk/>
            <pc:sldMk cId="3854604067" sldId="324"/>
            <ac:spMk id="4" creationId="{A362FEF1-D0CD-51AB-E9C8-2C684FC29E05}"/>
          </ac:spMkLst>
        </pc:spChg>
      </pc:sldChg>
      <pc:sldChg chg="delSp modSp new mod modClrScheme chgLayout">
        <pc:chgData name="Feliciano, Daniel" userId="S::dqf5308@psu.edu::905a2b6f-2ca4-4d35-8185-a703213acc9b" providerId="AD" clId="Web-{3D125B4C-6E4B-9A53-5495-2FF4036FCE6E}" dt="2023-11-27T20:03:17.028" v="77" actId="20577"/>
        <pc:sldMkLst>
          <pc:docMk/>
          <pc:sldMk cId="3444691697" sldId="325"/>
        </pc:sldMkLst>
        <pc:spChg chg="mod ord">
          <ac:chgData name="Feliciano, Daniel" userId="S::dqf5308@psu.edu::905a2b6f-2ca4-4d35-8185-a703213acc9b" providerId="AD" clId="Web-{3D125B4C-6E4B-9A53-5495-2FF4036FCE6E}" dt="2023-11-27T20:03:17.028" v="77" actId="20577"/>
          <ac:spMkLst>
            <pc:docMk/>
            <pc:sldMk cId="3444691697" sldId="325"/>
            <ac:spMk id="2" creationId="{3DDBB66C-0C56-ECE9-E2E2-D99B6C14B7C1}"/>
          </ac:spMkLst>
        </pc:spChg>
        <pc:spChg chg="del">
          <ac:chgData name="Feliciano, Daniel" userId="S::dqf5308@psu.edu::905a2b6f-2ca4-4d35-8185-a703213acc9b" providerId="AD" clId="Web-{3D125B4C-6E4B-9A53-5495-2FF4036FCE6E}" dt="2023-11-27T20:03:12.902" v="63"/>
          <ac:spMkLst>
            <pc:docMk/>
            <pc:sldMk cId="3444691697" sldId="325"/>
            <ac:spMk id="3" creationId="{E6BD6B6D-678A-FEB1-FF92-B64C6F2D924E}"/>
          </ac:spMkLst>
        </pc:spChg>
      </pc:sldChg>
    </pc:docChg>
  </pc:docChgLst>
  <pc:docChgLst>
    <pc:chgData name="Fox, Jenna Elizabeth" userId="S::jef5600@psu.edu::9fa38525-ec20-451f-b9c6-051aade207ad" providerId="AD" clId="Web-{EE1FAB01-8AC2-333F-8138-17410D460312}"/>
    <pc:docChg chg="addSld modSld">
      <pc:chgData name="Fox, Jenna Elizabeth" userId="S::jef5600@psu.edu::9fa38525-ec20-451f-b9c6-051aade207ad" providerId="AD" clId="Web-{EE1FAB01-8AC2-333F-8138-17410D460312}" dt="2023-11-29T23:05:37.813" v="27" actId="1076"/>
      <pc:docMkLst>
        <pc:docMk/>
      </pc:docMkLst>
      <pc:sldChg chg="addSp delSp modSp new">
        <pc:chgData name="Fox, Jenna Elizabeth" userId="S::jef5600@psu.edu::9fa38525-ec20-451f-b9c6-051aade207ad" providerId="AD" clId="Web-{EE1FAB01-8AC2-333F-8138-17410D460312}" dt="2023-11-29T23:05:37.813" v="27" actId="1076"/>
        <pc:sldMkLst>
          <pc:docMk/>
          <pc:sldMk cId="3391686619" sldId="327"/>
        </pc:sldMkLst>
        <pc:spChg chg="mod">
          <ac:chgData name="Fox, Jenna Elizabeth" userId="S::jef5600@psu.edu::9fa38525-ec20-451f-b9c6-051aade207ad" providerId="AD" clId="Web-{EE1FAB01-8AC2-333F-8138-17410D460312}" dt="2023-11-29T23:05:31.594" v="26" actId="1076"/>
          <ac:spMkLst>
            <pc:docMk/>
            <pc:sldMk cId="3391686619" sldId="327"/>
            <ac:spMk id="2" creationId="{2DF3A5F2-887B-A5A8-20A7-84471F7C121D}"/>
          </ac:spMkLst>
        </pc:spChg>
        <pc:spChg chg="del">
          <ac:chgData name="Fox, Jenna Elizabeth" userId="S::jef5600@psu.edu::9fa38525-ec20-451f-b9c6-051aade207ad" providerId="AD" clId="Web-{EE1FAB01-8AC2-333F-8138-17410D460312}" dt="2023-11-29T23:05:26.266" v="25"/>
          <ac:spMkLst>
            <pc:docMk/>
            <pc:sldMk cId="3391686619" sldId="327"/>
            <ac:spMk id="3" creationId="{65213D58-788C-7AD1-5DB0-157A1933CFFF}"/>
          </ac:spMkLst>
        </pc:spChg>
        <pc:picChg chg="add mod">
          <ac:chgData name="Fox, Jenna Elizabeth" userId="S::jef5600@psu.edu::9fa38525-ec20-451f-b9c6-051aade207ad" providerId="AD" clId="Web-{EE1FAB01-8AC2-333F-8138-17410D460312}" dt="2023-11-29T23:05:37.813" v="27" actId="1076"/>
          <ac:picMkLst>
            <pc:docMk/>
            <pc:sldMk cId="3391686619" sldId="327"/>
            <ac:picMk id="4" creationId="{572BC2B2-7920-CDD0-DDA4-0C153D7B4197}"/>
          </ac:picMkLst>
        </pc:picChg>
      </pc:sldChg>
    </pc:docChg>
  </pc:docChgLst>
  <pc:docChgLst>
    <pc:chgData name="Stroud, Elizabeth Marie" userId="S::ems7008@psu.edu::c467697c-3d84-49bc-9020-53cb84c9ebec" providerId="AD" clId="Web-{BCDEB7B9-40F8-76AF-7640-5DB59F53269A}"/>
    <pc:docChg chg="addSld modSld">
      <pc:chgData name="Stroud, Elizabeth Marie" userId="S::ems7008@psu.edu::c467697c-3d84-49bc-9020-53cb84c9ebec" providerId="AD" clId="Web-{BCDEB7B9-40F8-76AF-7640-5DB59F53269A}" dt="2023-11-28T01:31:09.157" v="26"/>
      <pc:docMkLst>
        <pc:docMk/>
      </pc:docMkLst>
      <pc:sldChg chg="addSp delSp modSp new">
        <pc:chgData name="Stroud, Elizabeth Marie" userId="S::ems7008@psu.edu::c467697c-3d84-49bc-9020-53cb84c9ebec" providerId="AD" clId="Web-{BCDEB7B9-40F8-76AF-7640-5DB59F53269A}" dt="2023-11-28T01:31:09.157" v="26"/>
        <pc:sldMkLst>
          <pc:docMk/>
          <pc:sldMk cId="2676851405" sldId="326"/>
        </pc:sldMkLst>
        <pc:spChg chg="mod">
          <ac:chgData name="Stroud, Elizabeth Marie" userId="S::ems7008@psu.edu::c467697c-3d84-49bc-9020-53cb84c9ebec" providerId="AD" clId="Web-{BCDEB7B9-40F8-76AF-7640-5DB59F53269A}" dt="2023-11-28T01:30:58.156" v="23"/>
          <ac:spMkLst>
            <pc:docMk/>
            <pc:sldMk cId="2676851405" sldId="326"/>
            <ac:spMk id="2" creationId="{9A109FDA-9DEB-4F6C-DABA-A024A2D13AF2}"/>
          </ac:spMkLst>
        </pc:spChg>
        <pc:spChg chg="mod">
          <ac:chgData name="Stroud, Elizabeth Marie" userId="S::ems7008@psu.edu::c467697c-3d84-49bc-9020-53cb84c9ebec" providerId="AD" clId="Web-{BCDEB7B9-40F8-76AF-7640-5DB59F53269A}" dt="2023-11-28T01:31:09.157" v="26"/>
          <ac:spMkLst>
            <pc:docMk/>
            <pc:sldMk cId="2676851405" sldId="326"/>
            <ac:spMk id="3" creationId="{A5E1A92F-F36E-41BA-7995-350D6E59B421}"/>
          </ac:spMkLst>
        </pc:spChg>
        <pc:spChg chg="add del mod">
          <ac:chgData name="Stroud, Elizabeth Marie" userId="S::ems7008@psu.edu::c467697c-3d84-49bc-9020-53cb84c9ebec" providerId="AD" clId="Web-{BCDEB7B9-40F8-76AF-7640-5DB59F53269A}" dt="2023-11-28T01:30:09.340" v="7"/>
          <ac:spMkLst>
            <pc:docMk/>
            <pc:sldMk cId="2676851405" sldId="326"/>
            <ac:spMk id="4" creationId="{14DA363D-81DB-61DA-5926-A2740999ECA0}"/>
          </ac:spMkLst>
        </pc:spChg>
        <pc:picChg chg="add mod">
          <ac:chgData name="Stroud, Elizabeth Marie" userId="S::ems7008@psu.edu::c467697c-3d84-49bc-9020-53cb84c9ebec" providerId="AD" clId="Web-{BCDEB7B9-40F8-76AF-7640-5DB59F53269A}" dt="2023-11-28T01:30:33.795" v="10" actId="14100"/>
          <ac:picMkLst>
            <pc:docMk/>
            <pc:sldMk cId="2676851405" sldId="326"/>
            <ac:picMk id="5" creationId="{205396A3-7F92-1069-26DA-DA81C41F9C9D}"/>
          </ac:picMkLst>
        </pc:picChg>
      </pc:sldChg>
    </pc:docChg>
  </pc:docChgLst>
  <pc:docChgLst>
    <pc:chgData name="Ortiz, Jackson" userId="S::jto5166@psu.edu::d17fbcd9-3ac7-4865-9723-cd7aae299e5a" providerId="AD" clId="Web-{6ADD5FA8-F38F-075F-89EB-DBC23A4BA0B2}"/>
    <pc:docChg chg="modSld">
      <pc:chgData name="Ortiz, Jackson" userId="S::jto5166@psu.edu::d17fbcd9-3ac7-4865-9723-cd7aae299e5a" providerId="AD" clId="Web-{6ADD5FA8-F38F-075F-89EB-DBC23A4BA0B2}" dt="2023-10-02T09:33:27.537" v="4" actId="20577"/>
      <pc:docMkLst>
        <pc:docMk/>
      </pc:docMkLst>
      <pc:sldChg chg="modSp">
        <pc:chgData name="Ortiz, Jackson" userId="S::jto5166@psu.edu::d17fbcd9-3ac7-4865-9723-cd7aae299e5a" providerId="AD" clId="Web-{6ADD5FA8-F38F-075F-89EB-DBC23A4BA0B2}" dt="2023-10-02T09:33:27.537" v="4" actId="20577"/>
        <pc:sldMkLst>
          <pc:docMk/>
          <pc:sldMk cId="2535476813" sldId="310"/>
        </pc:sldMkLst>
        <pc:spChg chg="mod">
          <ac:chgData name="Ortiz, Jackson" userId="S::jto5166@psu.edu::d17fbcd9-3ac7-4865-9723-cd7aae299e5a" providerId="AD" clId="Web-{6ADD5FA8-F38F-075F-89EB-DBC23A4BA0B2}" dt="2023-10-02T09:33:27.537" v="4" actId="20577"/>
          <ac:spMkLst>
            <pc:docMk/>
            <pc:sldMk cId="2535476813" sldId="310"/>
            <ac:spMk id="3" creationId="{A64C6E33-2F3C-4CA7-544E-A8F8A246B7E4}"/>
          </ac:spMkLst>
        </pc:spChg>
      </pc:sldChg>
    </pc:docChg>
  </pc:docChgLst>
  <pc:docChgLst>
    <pc:chgData name="Ortiz, Jackson" userId="S::jto5166@psu.edu::d17fbcd9-3ac7-4865-9723-cd7aae299e5a" providerId="AD" clId="Web-{15352F13-4AAD-BD48-EAC4-29EE51DF513F}"/>
    <pc:docChg chg="addSld delSld modSld sldOrd">
      <pc:chgData name="Ortiz, Jackson" userId="S::jto5166@psu.edu::d17fbcd9-3ac7-4865-9723-cd7aae299e5a" providerId="AD" clId="Web-{15352F13-4AAD-BD48-EAC4-29EE51DF513F}" dt="2023-09-25T22:28:15.028" v="1380" actId="20577"/>
      <pc:docMkLst>
        <pc:docMk/>
      </pc:docMkLst>
      <pc:sldChg chg="modSp">
        <pc:chgData name="Ortiz, Jackson" userId="S::jto5166@psu.edu::d17fbcd9-3ac7-4865-9723-cd7aae299e5a" providerId="AD" clId="Web-{15352F13-4AAD-BD48-EAC4-29EE51DF513F}" dt="2023-09-25T16:22:52.279" v="3" actId="20577"/>
        <pc:sldMkLst>
          <pc:docMk/>
          <pc:sldMk cId="0" sldId="256"/>
        </pc:sldMkLst>
        <pc:spChg chg="mod">
          <ac:chgData name="Ortiz, Jackson" userId="S::jto5166@psu.edu::d17fbcd9-3ac7-4865-9723-cd7aae299e5a" providerId="AD" clId="Web-{15352F13-4AAD-BD48-EAC4-29EE51DF513F}" dt="2023-09-25T16:22:52.279" v="3" actId="20577"/>
          <ac:spMkLst>
            <pc:docMk/>
            <pc:sldMk cId="0" sldId="256"/>
            <ac:spMk id="219" creationId="{00000000-0000-0000-0000-000000000000}"/>
          </ac:spMkLst>
        </pc:spChg>
      </pc:sldChg>
      <pc:sldChg chg="del">
        <pc:chgData name="Ortiz, Jackson" userId="S::jto5166@psu.edu::d17fbcd9-3ac7-4865-9723-cd7aae299e5a" providerId="AD" clId="Web-{15352F13-4AAD-BD48-EAC4-29EE51DF513F}" dt="2023-09-25T16:26:34.691" v="84"/>
        <pc:sldMkLst>
          <pc:docMk/>
          <pc:sldMk cId="547283471" sldId="257"/>
        </pc:sldMkLst>
      </pc:sldChg>
      <pc:sldChg chg="del">
        <pc:chgData name="Ortiz, Jackson" userId="S::jto5166@psu.edu::d17fbcd9-3ac7-4865-9723-cd7aae299e5a" providerId="AD" clId="Web-{15352F13-4AAD-BD48-EAC4-29EE51DF513F}" dt="2023-09-25T16:26:30.175" v="82"/>
        <pc:sldMkLst>
          <pc:docMk/>
          <pc:sldMk cId="2038337166" sldId="258"/>
        </pc:sldMkLst>
      </pc:sldChg>
      <pc:sldChg chg="del">
        <pc:chgData name="Ortiz, Jackson" userId="S::jto5166@psu.edu::d17fbcd9-3ac7-4865-9723-cd7aae299e5a" providerId="AD" clId="Web-{15352F13-4AAD-BD48-EAC4-29EE51DF513F}" dt="2023-09-25T16:26:28.315" v="80"/>
        <pc:sldMkLst>
          <pc:docMk/>
          <pc:sldMk cId="945161416" sldId="259"/>
        </pc:sldMkLst>
      </pc:sldChg>
      <pc:sldChg chg="del">
        <pc:chgData name="Ortiz, Jackson" userId="S::jto5166@psu.edu::d17fbcd9-3ac7-4865-9723-cd7aae299e5a" providerId="AD" clId="Web-{15352F13-4AAD-BD48-EAC4-29EE51DF513F}" dt="2023-09-25T16:26:29.081" v="81"/>
        <pc:sldMkLst>
          <pc:docMk/>
          <pc:sldMk cId="2527258987" sldId="260"/>
        </pc:sldMkLst>
      </pc:sldChg>
      <pc:sldChg chg="addSp modSp">
        <pc:chgData name="Ortiz, Jackson" userId="S::jto5166@psu.edu::d17fbcd9-3ac7-4865-9723-cd7aae299e5a" providerId="AD" clId="Web-{15352F13-4AAD-BD48-EAC4-29EE51DF513F}" dt="2023-09-25T21:57:21.352" v="748" actId="20577"/>
        <pc:sldMkLst>
          <pc:docMk/>
          <pc:sldMk cId="2897130464" sldId="261"/>
        </pc:sldMkLst>
        <pc:spChg chg="mod">
          <ac:chgData name="Ortiz, Jackson" userId="S::jto5166@psu.edu::d17fbcd9-3ac7-4865-9723-cd7aae299e5a" providerId="AD" clId="Web-{15352F13-4AAD-BD48-EAC4-29EE51DF513F}" dt="2023-09-25T21:57:21.352" v="748" actId="20577"/>
          <ac:spMkLst>
            <pc:docMk/>
            <pc:sldMk cId="2897130464" sldId="261"/>
            <ac:spMk id="2" creationId="{CEF35E8E-4EFC-9675-9C2F-D7110C59645D}"/>
          </ac:spMkLst>
        </pc:spChg>
        <pc:spChg chg="mod">
          <ac:chgData name="Ortiz, Jackson" userId="S::jto5166@psu.edu::d17fbcd9-3ac7-4865-9723-cd7aae299e5a" providerId="AD" clId="Web-{15352F13-4AAD-BD48-EAC4-29EE51DF513F}" dt="2023-09-25T16:56:32.986" v="306" actId="20577"/>
          <ac:spMkLst>
            <pc:docMk/>
            <pc:sldMk cId="2897130464" sldId="261"/>
            <ac:spMk id="3" creationId="{270DD7F2-857D-A2BF-0582-3512AC45CAFA}"/>
          </ac:spMkLst>
        </pc:spChg>
        <pc:spChg chg="add mod">
          <ac:chgData name="Ortiz, Jackson" userId="S::jto5166@psu.edu::d17fbcd9-3ac7-4865-9723-cd7aae299e5a" providerId="AD" clId="Web-{15352F13-4AAD-BD48-EAC4-29EE51DF513F}" dt="2023-09-25T16:32:53.670" v="247" actId="20577"/>
          <ac:spMkLst>
            <pc:docMk/>
            <pc:sldMk cId="2897130464" sldId="261"/>
            <ac:spMk id="4" creationId="{C57788C7-C7D0-ED1A-D868-ECD8F8E3816F}"/>
          </ac:spMkLst>
        </pc:spChg>
      </pc:sldChg>
      <pc:sldChg chg="del">
        <pc:chgData name="Ortiz, Jackson" userId="S::jto5166@psu.edu::d17fbcd9-3ac7-4865-9723-cd7aae299e5a" providerId="AD" clId="Web-{15352F13-4AAD-BD48-EAC4-29EE51DF513F}" dt="2023-09-25T16:26:06.377" v="66"/>
        <pc:sldMkLst>
          <pc:docMk/>
          <pc:sldMk cId="2173117972" sldId="262"/>
        </pc:sldMkLst>
      </pc:sldChg>
      <pc:sldChg chg="del">
        <pc:chgData name="Ortiz, Jackson" userId="S::jto5166@psu.edu::d17fbcd9-3ac7-4865-9723-cd7aae299e5a" providerId="AD" clId="Web-{15352F13-4AAD-BD48-EAC4-29EE51DF513F}" dt="2023-09-25T16:26:27.175" v="79"/>
        <pc:sldMkLst>
          <pc:docMk/>
          <pc:sldMk cId="387145211" sldId="265"/>
        </pc:sldMkLst>
      </pc:sldChg>
      <pc:sldChg chg="del">
        <pc:chgData name="Ortiz, Jackson" userId="S::jto5166@psu.edu::d17fbcd9-3ac7-4865-9723-cd7aae299e5a" providerId="AD" clId="Web-{15352F13-4AAD-BD48-EAC4-29EE51DF513F}" dt="2023-09-25T16:26:03.096" v="65"/>
        <pc:sldMkLst>
          <pc:docMk/>
          <pc:sldMk cId="2453543118" sldId="266"/>
        </pc:sldMkLst>
      </pc:sldChg>
      <pc:sldChg chg="del">
        <pc:chgData name="Ortiz, Jackson" userId="S::jto5166@psu.edu::d17fbcd9-3ac7-4865-9723-cd7aae299e5a" providerId="AD" clId="Web-{15352F13-4AAD-BD48-EAC4-29EE51DF513F}" dt="2023-09-25T16:26:31.410" v="83"/>
        <pc:sldMkLst>
          <pc:docMk/>
          <pc:sldMk cId="356902998" sldId="268"/>
        </pc:sldMkLst>
      </pc:sldChg>
      <pc:sldChg chg="delSp modSp">
        <pc:chgData name="Ortiz, Jackson" userId="S::jto5166@psu.edu::d17fbcd9-3ac7-4865-9723-cd7aae299e5a" providerId="AD" clId="Web-{15352F13-4AAD-BD48-EAC4-29EE51DF513F}" dt="2023-09-25T16:31:54.199" v="225" actId="20577"/>
        <pc:sldMkLst>
          <pc:docMk/>
          <pc:sldMk cId="3511469910" sldId="269"/>
        </pc:sldMkLst>
        <pc:spChg chg="mod">
          <ac:chgData name="Ortiz, Jackson" userId="S::jto5166@psu.edu::d17fbcd9-3ac7-4865-9723-cd7aae299e5a" providerId="AD" clId="Web-{15352F13-4AAD-BD48-EAC4-29EE51DF513F}" dt="2023-09-25T16:31:54.199" v="225" actId="20577"/>
          <ac:spMkLst>
            <pc:docMk/>
            <pc:sldMk cId="3511469910" sldId="269"/>
            <ac:spMk id="2" creationId="{B8D0CDE9-F9F9-095A-7A24-BD2192A4CF82}"/>
          </ac:spMkLst>
        </pc:spChg>
        <pc:picChg chg="mod">
          <ac:chgData name="Ortiz, Jackson" userId="S::jto5166@psu.edu::d17fbcd9-3ac7-4865-9723-cd7aae299e5a" providerId="AD" clId="Web-{15352F13-4AAD-BD48-EAC4-29EE51DF513F}" dt="2023-09-25T16:23:46.796" v="32" actId="1076"/>
          <ac:picMkLst>
            <pc:docMk/>
            <pc:sldMk cId="3511469910" sldId="269"/>
            <ac:picMk id="6" creationId="{D51A5FCA-5F7C-6B2F-5E98-E136D6331468}"/>
          </ac:picMkLst>
        </pc:picChg>
        <pc:picChg chg="mod">
          <ac:chgData name="Ortiz, Jackson" userId="S::jto5166@psu.edu::d17fbcd9-3ac7-4865-9723-cd7aae299e5a" providerId="AD" clId="Web-{15352F13-4AAD-BD48-EAC4-29EE51DF513F}" dt="2023-09-25T16:23:46.811" v="33" actId="1076"/>
          <ac:picMkLst>
            <pc:docMk/>
            <pc:sldMk cId="3511469910" sldId="269"/>
            <ac:picMk id="7" creationId="{03AFC00C-46DA-376E-88C4-B1E58DAA806B}"/>
          </ac:picMkLst>
        </pc:picChg>
        <pc:picChg chg="mod">
          <ac:chgData name="Ortiz, Jackson" userId="S::jto5166@psu.edu::d17fbcd9-3ac7-4865-9723-cd7aae299e5a" providerId="AD" clId="Web-{15352F13-4AAD-BD48-EAC4-29EE51DF513F}" dt="2023-09-25T16:23:58.593" v="34" actId="1076"/>
          <ac:picMkLst>
            <pc:docMk/>
            <pc:sldMk cId="3511469910" sldId="269"/>
            <ac:picMk id="8" creationId="{8A178BDB-96EB-96C4-582D-EE23941A44A2}"/>
          </ac:picMkLst>
        </pc:picChg>
        <pc:picChg chg="del">
          <ac:chgData name="Ortiz, Jackson" userId="S::jto5166@psu.edu::d17fbcd9-3ac7-4865-9723-cd7aae299e5a" providerId="AD" clId="Web-{15352F13-4AAD-BD48-EAC4-29EE51DF513F}" dt="2023-09-25T16:23:28.983" v="31"/>
          <ac:picMkLst>
            <pc:docMk/>
            <pc:sldMk cId="3511469910" sldId="269"/>
            <ac:picMk id="9" creationId="{991C1740-B0A2-446E-CF76-EA00AF2369C8}"/>
          </ac:picMkLst>
        </pc:picChg>
      </pc:sldChg>
      <pc:sldChg chg="modSp">
        <pc:chgData name="Ortiz, Jackson" userId="S::jto5166@psu.edu::d17fbcd9-3ac7-4865-9723-cd7aae299e5a" providerId="AD" clId="Web-{15352F13-4AAD-BD48-EAC4-29EE51DF513F}" dt="2023-09-25T16:23:24.545" v="30" actId="20577"/>
        <pc:sldMkLst>
          <pc:docMk/>
          <pc:sldMk cId="0" sldId="278"/>
        </pc:sldMkLst>
        <pc:spChg chg="mod">
          <ac:chgData name="Ortiz, Jackson" userId="S::jto5166@psu.edu::d17fbcd9-3ac7-4865-9723-cd7aae299e5a" providerId="AD" clId="Web-{15352F13-4AAD-BD48-EAC4-29EE51DF513F}" dt="2023-09-25T16:23:22.233" v="27" actId="20577"/>
          <ac:spMkLst>
            <pc:docMk/>
            <pc:sldMk cId="0" sldId="278"/>
            <ac:spMk id="389" creationId="{00000000-0000-0000-0000-000000000000}"/>
          </ac:spMkLst>
        </pc:spChg>
        <pc:spChg chg="mod">
          <ac:chgData name="Ortiz, Jackson" userId="S::jto5166@psu.edu::d17fbcd9-3ac7-4865-9723-cd7aae299e5a" providerId="AD" clId="Web-{15352F13-4AAD-BD48-EAC4-29EE51DF513F}" dt="2023-09-25T16:23:24.545" v="30" actId="20577"/>
          <ac:spMkLst>
            <pc:docMk/>
            <pc:sldMk cId="0" sldId="278"/>
            <ac:spMk id="390" creationId="{00000000-0000-0000-0000-000000000000}"/>
          </ac:spMkLst>
        </pc:spChg>
      </pc:sldChg>
      <pc:sldChg chg="del">
        <pc:chgData name="Ortiz, Jackson" userId="S::jto5166@psu.edu::d17fbcd9-3ac7-4865-9723-cd7aae299e5a" providerId="AD" clId="Web-{15352F13-4AAD-BD48-EAC4-29EE51DF513F}" dt="2023-09-25T16:25:21.032" v="62"/>
        <pc:sldMkLst>
          <pc:docMk/>
          <pc:sldMk cId="0" sldId="288"/>
        </pc:sldMkLst>
      </pc:sldChg>
      <pc:sldChg chg="modSp del">
        <pc:chgData name="Ortiz, Jackson" userId="S::jto5166@psu.edu::d17fbcd9-3ac7-4865-9723-cd7aae299e5a" providerId="AD" clId="Web-{15352F13-4AAD-BD48-EAC4-29EE51DF513F}" dt="2023-09-25T16:25:12.829" v="61"/>
        <pc:sldMkLst>
          <pc:docMk/>
          <pc:sldMk cId="1042044862" sldId="289"/>
        </pc:sldMkLst>
        <pc:spChg chg="mod">
          <ac:chgData name="Ortiz, Jackson" userId="S::jto5166@psu.edu::d17fbcd9-3ac7-4865-9723-cd7aae299e5a" providerId="AD" clId="Web-{15352F13-4AAD-BD48-EAC4-29EE51DF513F}" dt="2023-09-25T16:24:30.203" v="47" actId="20577"/>
          <ac:spMkLst>
            <pc:docMk/>
            <pc:sldMk cId="1042044862" sldId="289"/>
            <ac:spMk id="2" creationId="{ECEDC36F-52FC-27DA-A54E-BDF39D38DE3E}"/>
          </ac:spMkLst>
        </pc:spChg>
        <pc:spChg chg="mod">
          <ac:chgData name="Ortiz, Jackson" userId="S::jto5166@psu.edu::d17fbcd9-3ac7-4865-9723-cd7aae299e5a" providerId="AD" clId="Web-{15352F13-4AAD-BD48-EAC4-29EE51DF513F}" dt="2023-09-25T16:24:24.859" v="44" actId="20577"/>
          <ac:spMkLst>
            <pc:docMk/>
            <pc:sldMk cId="1042044862" sldId="289"/>
            <ac:spMk id="5" creationId="{9E6A5452-5AFC-2FA6-0EA0-9AF85C234B8D}"/>
          </ac:spMkLst>
        </pc:spChg>
      </pc:sldChg>
      <pc:sldChg chg="delSp modSp">
        <pc:chgData name="Ortiz, Jackson" userId="S::jto5166@psu.edu::d17fbcd9-3ac7-4865-9723-cd7aae299e5a" providerId="AD" clId="Web-{15352F13-4AAD-BD48-EAC4-29EE51DF513F}" dt="2023-09-25T16:29:29.023" v="169" actId="20577"/>
        <pc:sldMkLst>
          <pc:docMk/>
          <pc:sldMk cId="4039490314" sldId="290"/>
        </pc:sldMkLst>
        <pc:spChg chg="mod">
          <ac:chgData name="Ortiz, Jackson" userId="S::jto5166@psu.edu::d17fbcd9-3ac7-4865-9723-cd7aae299e5a" providerId="AD" clId="Web-{15352F13-4AAD-BD48-EAC4-29EE51DF513F}" dt="2023-09-25T16:29:29.023" v="169" actId="20577"/>
          <ac:spMkLst>
            <pc:docMk/>
            <pc:sldMk cId="4039490314" sldId="290"/>
            <ac:spMk id="4" creationId="{7E8E9B0D-E307-F01C-CE61-E5479F50C93E}"/>
          </ac:spMkLst>
        </pc:spChg>
        <pc:picChg chg="del">
          <ac:chgData name="Ortiz, Jackson" userId="S::jto5166@psu.edu::d17fbcd9-3ac7-4865-9723-cd7aae299e5a" providerId="AD" clId="Web-{15352F13-4AAD-BD48-EAC4-29EE51DF513F}" dt="2023-09-25T16:26:37.956" v="85"/>
          <ac:picMkLst>
            <pc:docMk/>
            <pc:sldMk cId="4039490314" sldId="290"/>
            <ac:picMk id="5" creationId="{EFA75DA6-DC0C-D0CE-47F3-792C85464728}"/>
          </ac:picMkLst>
        </pc:picChg>
      </pc:sldChg>
      <pc:sldChg chg="del">
        <pc:chgData name="Ortiz, Jackson" userId="S::jto5166@psu.edu::d17fbcd9-3ac7-4865-9723-cd7aae299e5a" providerId="AD" clId="Web-{15352F13-4AAD-BD48-EAC4-29EE51DF513F}" dt="2023-09-25T16:25:32.142" v="63"/>
        <pc:sldMkLst>
          <pc:docMk/>
          <pc:sldMk cId="930179784" sldId="291"/>
        </pc:sldMkLst>
      </pc:sldChg>
      <pc:sldChg chg="del">
        <pc:chgData name="Ortiz, Jackson" userId="S::jto5166@psu.edu::d17fbcd9-3ac7-4865-9723-cd7aae299e5a" providerId="AD" clId="Web-{15352F13-4AAD-BD48-EAC4-29EE51DF513F}" dt="2023-09-25T16:24:09.703" v="35"/>
        <pc:sldMkLst>
          <pc:docMk/>
          <pc:sldMk cId="2532078482" sldId="292"/>
        </pc:sldMkLst>
      </pc:sldChg>
      <pc:sldChg chg="del">
        <pc:chgData name="Ortiz, Jackson" userId="S::jto5166@psu.edu::d17fbcd9-3ac7-4865-9723-cd7aae299e5a" providerId="AD" clId="Web-{15352F13-4AAD-BD48-EAC4-29EE51DF513F}" dt="2023-09-25T16:26:25.628" v="78"/>
        <pc:sldMkLst>
          <pc:docMk/>
          <pc:sldMk cId="1598969403" sldId="293"/>
        </pc:sldMkLst>
      </pc:sldChg>
      <pc:sldChg chg="modSp">
        <pc:chgData name="Ortiz, Jackson" userId="S::jto5166@psu.edu::d17fbcd9-3ac7-4865-9723-cd7aae299e5a" providerId="AD" clId="Web-{15352F13-4AAD-BD48-EAC4-29EE51DF513F}" dt="2023-09-25T18:18:39.352" v="420" actId="20577"/>
        <pc:sldMkLst>
          <pc:docMk/>
          <pc:sldMk cId="2088377980" sldId="294"/>
        </pc:sldMkLst>
        <pc:spChg chg="mod">
          <ac:chgData name="Ortiz, Jackson" userId="S::jto5166@psu.edu::d17fbcd9-3ac7-4865-9723-cd7aae299e5a" providerId="AD" clId="Web-{15352F13-4AAD-BD48-EAC4-29EE51DF513F}" dt="2023-09-25T18:18:39.352" v="420" actId="20577"/>
          <ac:spMkLst>
            <pc:docMk/>
            <pc:sldMk cId="2088377980" sldId="294"/>
            <ac:spMk id="3" creationId="{8F7F2CB5-E829-63AE-0C47-BDEF3A7DC5CC}"/>
          </ac:spMkLst>
        </pc:spChg>
      </pc:sldChg>
      <pc:sldChg chg="del">
        <pc:chgData name="Ortiz, Jackson" userId="S::jto5166@psu.edu::d17fbcd9-3ac7-4865-9723-cd7aae299e5a" providerId="AD" clId="Web-{15352F13-4AAD-BD48-EAC4-29EE51DF513F}" dt="2023-09-25T16:25:52.846" v="64"/>
        <pc:sldMkLst>
          <pc:docMk/>
          <pc:sldMk cId="1226440946" sldId="295"/>
        </pc:sldMkLst>
      </pc:sldChg>
      <pc:sldChg chg="del">
        <pc:chgData name="Ortiz, Jackson" userId="S::jto5166@psu.edu::d17fbcd9-3ac7-4865-9723-cd7aae299e5a" providerId="AD" clId="Web-{15352F13-4AAD-BD48-EAC4-29EE51DF513F}" dt="2023-09-25T17:28:59.739" v="362"/>
        <pc:sldMkLst>
          <pc:docMk/>
          <pc:sldMk cId="3029337880" sldId="296"/>
        </pc:sldMkLst>
      </pc:sldChg>
      <pc:sldChg chg="modSp add ord replId">
        <pc:chgData name="Ortiz, Jackson" userId="S::jto5166@psu.edu::d17fbcd9-3ac7-4865-9723-cd7aae299e5a" providerId="AD" clId="Web-{15352F13-4AAD-BD48-EAC4-29EE51DF513F}" dt="2023-09-25T20:44:24.506" v="712" actId="20577"/>
        <pc:sldMkLst>
          <pc:docMk/>
          <pc:sldMk cId="502431932" sldId="297"/>
        </pc:sldMkLst>
        <pc:spChg chg="mod">
          <ac:chgData name="Ortiz, Jackson" userId="S::jto5166@psu.edu::d17fbcd9-3ac7-4865-9723-cd7aae299e5a" providerId="AD" clId="Web-{15352F13-4AAD-BD48-EAC4-29EE51DF513F}" dt="2023-09-25T17:04:21.326" v="322" actId="20577"/>
          <ac:spMkLst>
            <pc:docMk/>
            <pc:sldMk cId="502431932" sldId="297"/>
            <ac:spMk id="2" creationId="{CEF35E8E-4EFC-9675-9C2F-D7110C59645D}"/>
          </ac:spMkLst>
        </pc:spChg>
        <pc:spChg chg="mod">
          <ac:chgData name="Ortiz, Jackson" userId="S::jto5166@psu.edu::d17fbcd9-3ac7-4865-9723-cd7aae299e5a" providerId="AD" clId="Web-{15352F13-4AAD-BD48-EAC4-29EE51DF513F}" dt="2023-09-25T20:44:24.506" v="712" actId="20577"/>
          <ac:spMkLst>
            <pc:docMk/>
            <pc:sldMk cId="502431932" sldId="297"/>
            <ac:spMk id="3" creationId="{270DD7F2-857D-A2BF-0582-3512AC45CAFA}"/>
          </ac:spMkLst>
        </pc:spChg>
      </pc:sldChg>
      <pc:sldChg chg="modSp add replId">
        <pc:chgData name="Ortiz, Jackson" userId="S::jto5166@psu.edu::d17fbcd9-3ac7-4865-9723-cd7aae299e5a" providerId="AD" clId="Web-{15352F13-4AAD-BD48-EAC4-29EE51DF513F}" dt="2023-09-25T17:22:13.666" v="361" actId="20577"/>
        <pc:sldMkLst>
          <pc:docMk/>
          <pc:sldMk cId="591843397" sldId="298"/>
        </pc:sldMkLst>
        <pc:spChg chg="mod">
          <ac:chgData name="Ortiz, Jackson" userId="S::jto5166@psu.edu::d17fbcd9-3ac7-4865-9723-cd7aae299e5a" providerId="AD" clId="Web-{15352F13-4AAD-BD48-EAC4-29EE51DF513F}" dt="2023-09-25T17:21:51.150" v="355" actId="20577"/>
          <ac:spMkLst>
            <pc:docMk/>
            <pc:sldMk cId="591843397" sldId="298"/>
            <ac:spMk id="2" creationId="{CEF35E8E-4EFC-9675-9C2F-D7110C59645D}"/>
          </ac:spMkLst>
        </pc:spChg>
        <pc:spChg chg="mod">
          <ac:chgData name="Ortiz, Jackson" userId="S::jto5166@psu.edu::d17fbcd9-3ac7-4865-9723-cd7aae299e5a" providerId="AD" clId="Web-{15352F13-4AAD-BD48-EAC4-29EE51DF513F}" dt="2023-09-25T17:22:13.666" v="361" actId="20577"/>
          <ac:spMkLst>
            <pc:docMk/>
            <pc:sldMk cId="591843397" sldId="298"/>
            <ac:spMk id="3" creationId="{270DD7F2-857D-A2BF-0582-3512AC45CAFA}"/>
          </ac:spMkLst>
        </pc:spChg>
      </pc:sldChg>
      <pc:sldChg chg="modSp add ord replId">
        <pc:chgData name="Ortiz, Jackson" userId="S::jto5166@psu.edu::d17fbcd9-3ac7-4865-9723-cd7aae299e5a" providerId="AD" clId="Web-{15352F13-4AAD-BD48-EAC4-29EE51DF513F}" dt="2023-09-25T18:23:41.158" v="522" actId="20577"/>
        <pc:sldMkLst>
          <pc:docMk/>
          <pc:sldMk cId="4274505557" sldId="299"/>
        </pc:sldMkLst>
        <pc:spChg chg="mod">
          <ac:chgData name="Ortiz, Jackson" userId="S::jto5166@psu.edu::d17fbcd9-3ac7-4865-9723-cd7aae299e5a" providerId="AD" clId="Web-{15352F13-4AAD-BD48-EAC4-29EE51DF513F}" dt="2023-09-25T16:56:40.502" v="314" actId="20577"/>
          <ac:spMkLst>
            <pc:docMk/>
            <pc:sldMk cId="4274505557" sldId="299"/>
            <ac:spMk id="2" creationId="{CEF35E8E-4EFC-9675-9C2F-D7110C59645D}"/>
          </ac:spMkLst>
        </pc:spChg>
        <pc:spChg chg="mod">
          <ac:chgData name="Ortiz, Jackson" userId="S::jto5166@psu.edu::d17fbcd9-3ac7-4865-9723-cd7aae299e5a" providerId="AD" clId="Web-{15352F13-4AAD-BD48-EAC4-29EE51DF513F}" dt="2023-09-25T18:23:41.158" v="522" actId="20577"/>
          <ac:spMkLst>
            <pc:docMk/>
            <pc:sldMk cId="4274505557" sldId="299"/>
            <ac:spMk id="3" creationId="{270DD7F2-857D-A2BF-0582-3512AC45CAFA}"/>
          </ac:spMkLst>
        </pc:spChg>
      </pc:sldChg>
      <pc:sldChg chg="modSp add ord replId">
        <pc:chgData name="Ortiz, Jackson" userId="S::jto5166@psu.edu::d17fbcd9-3ac7-4865-9723-cd7aae299e5a" providerId="AD" clId="Web-{15352F13-4AAD-BD48-EAC4-29EE51DF513F}" dt="2023-09-25T22:24:15.553" v="1330" actId="20577"/>
        <pc:sldMkLst>
          <pc:docMk/>
          <pc:sldMk cId="2385852526" sldId="300"/>
        </pc:sldMkLst>
        <pc:spChg chg="mod">
          <ac:chgData name="Ortiz, Jackson" userId="S::jto5166@psu.edu::d17fbcd9-3ac7-4865-9723-cd7aae299e5a" providerId="AD" clId="Web-{15352F13-4AAD-BD48-EAC4-29EE51DF513F}" dt="2023-09-25T17:05:55.125" v="327" actId="20577"/>
          <ac:spMkLst>
            <pc:docMk/>
            <pc:sldMk cId="2385852526" sldId="300"/>
            <ac:spMk id="2" creationId="{CEF35E8E-4EFC-9675-9C2F-D7110C59645D}"/>
          </ac:spMkLst>
        </pc:spChg>
        <pc:spChg chg="mod">
          <ac:chgData name="Ortiz, Jackson" userId="S::jto5166@psu.edu::d17fbcd9-3ac7-4865-9723-cd7aae299e5a" providerId="AD" clId="Web-{15352F13-4AAD-BD48-EAC4-29EE51DF513F}" dt="2023-09-25T22:24:15.553" v="1330" actId="20577"/>
          <ac:spMkLst>
            <pc:docMk/>
            <pc:sldMk cId="2385852526" sldId="300"/>
            <ac:spMk id="3" creationId="{270DD7F2-857D-A2BF-0582-3512AC45CAFA}"/>
          </ac:spMkLst>
        </pc:spChg>
      </pc:sldChg>
      <pc:sldChg chg="modSp add replId">
        <pc:chgData name="Ortiz, Jackson" userId="S::jto5166@psu.edu::d17fbcd9-3ac7-4865-9723-cd7aae299e5a" providerId="AD" clId="Web-{15352F13-4AAD-BD48-EAC4-29EE51DF513F}" dt="2023-09-25T18:46:57.549" v="557" actId="20577"/>
        <pc:sldMkLst>
          <pc:docMk/>
          <pc:sldMk cId="1183264755" sldId="301"/>
        </pc:sldMkLst>
        <pc:spChg chg="mod">
          <ac:chgData name="Ortiz, Jackson" userId="S::jto5166@psu.edu::d17fbcd9-3ac7-4865-9723-cd7aae299e5a" providerId="AD" clId="Web-{15352F13-4AAD-BD48-EAC4-29EE51DF513F}" dt="2023-09-25T17:17:29.659" v="344" actId="20577"/>
          <ac:spMkLst>
            <pc:docMk/>
            <pc:sldMk cId="1183264755" sldId="301"/>
            <ac:spMk id="2" creationId="{CEF35E8E-4EFC-9675-9C2F-D7110C59645D}"/>
          </ac:spMkLst>
        </pc:spChg>
        <pc:spChg chg="mod">
          <ac:chgData name="Ortiz, Jackson" userId="S::jto5166@psu.edu::d17fbcd9-3ac7-4865-9723-cd7aae299e5a" providerId="AD" clId="Web-{15352F13-4AAD-BD48-EAC4-29EE51DF513F}" dt="2023-09-25T18:46:57.549" v="557" actId="20577"/>
          <ac:spMkLst>
            <pc:docMk/>
            <pc:sldMk cId="1183264755" sldId="301"/>
            <ac:spMk id="3" creationId="{270DD7F2-857D-A2BF-0582-3512AC45CAFA}"/>
          </ac:spMkLst>
        </pc:spChg>
      </pc:sldChg>
      <pc:sldChg chg="addSp modSp add replId">
        <pc:chgData name="Ortiz, Jackson" userId="S::jto5166@psu.edu::d17fbcd9-3ac7-4865-9723-cd7aae299e5a" providerId="AD" clId="Web-{15352F13-4AAD-BD48-EAC4-29EE51DF513F}" dt="2023-09-25T21:56:07.413" v="716" actId="20577"/>
        <pc:sldMkLst>
          <pc:docMk/>
          <pc:sldMk cId="1073055207" sldId="302"/>
        </pc:sldMkLst>
        <pc:spChg chg="add mod">
          <ac:chgData name="Ortiz, Jackson" userId="S::jto5166@psu.edu::d17fbcd9-3ac7-4865-9723-cd7aae299e5a" providerId="AD" clId="Web-{15352F13-4AAD-BD48-EAC4-29EE51DF513F}" dt="2023-09-25T21:56:07.413" v="716" actId="20577"/>
          <ac:spMkLst>
            <pc:docMk/>
            <pc:sldMk cId="1073055207" sldId="302"/>
            <ac:spMk id="5" creationId="{41EE912B-3C5D-E8D8-006F-EE949CF34AD7}"/>
          </ac:spMkLst>
        </pc:spChg>
      </pc:sldChg>
      <pc:sldChg chg="add del replId">
        <pc:chgData name="Ortiz, Jackson" userId="S::jto5166@psu.edu::d17fbcd9-3ac7-4865-9723-cd7aae299e5a" providerId="AD" clId="Web-{15352F13-4AAD-BD48-EAC4-29EE51DF513F}" dt="2023-09-25T16:33:07.951" v="257"/>
        <pc:sldMkLst>
          <pc:docMk/>
          <pc:sldMk cId="25129921" sldId="303"/>
        </pc:sldMkLst>
      </pc:sldChg>
      <pc:sldChg chg="modSp add replId">
        <pc:chgData name="Ortiz, Jackson" userId="S::jto5166@psu.edu::d17fbcd9-3ac7-4865-9723-cd7aae299e5a" providerId="AD" clId="Web-{15352F13-4AAD-BD48-EAC4-29EE51DF513F}" dt="2023-09-25T21:58:56.996" v="937" actId="20577"/>
        <pc:sldMkLst>
          <pc:docMk/>
          <pc:sldMk cId="1017493461" sldId="303"/>
        </pc:sldMkLst>
        <pc:spChg chg="mod">
          <ac:chgData name="Ortiz, Jackson" userId="S::jto5166@psu.edu::d17fbcd9-3ac7-4865-9723-cd7aae299e5a" providerId="AD" clId="Web-{15352F13-4AAD-BD48-EAC4-29EE51DF513F}" dt="2023-09-25T21:57:27.993" v="752" actId="20577"/>
          <ac:spMkLst>
            <pc:docMk/>
            <pc:sldMk cId="1017493461" sldId="303"/>
            <ac:spMk id="2" creationId="{CEF35E8E-4EFC-9675-9C2F-D7110C59645D}"/>
          </ac:spMkLst>
        </pc:spChg>
        <pc:spChg chg="mod">
          <ac:chgData name="Ortiz, Jackson" userId="S::jto5166@psu.edu::d17fbcd9-3ac7-4865-9723-cd7aae299e5a" providerId="AD" clId="Web-{15352F13-4AAD-BD48-EAC4-29EE51DF513F}" dt="2023-09-25T21:58:56.996" v="937" actId="20577"/>
          <ac:spMkLst>
            <pc:docMk/>
            <pc:sldMk cId="1017493461" sldId="303"/>
            <ac:spMk id="3" creationId="{270DD7F2-857D-A2BF-0582-3512AC45CAFA}"/>
          </ac:spMkLst>
        </pc:spChg>
      </pc:sldChg>
      <pc:sldChg chg="add del replId">
        <pc:chgData name="Ortiz, Jackson" userId="S::jto5166@psu.edu::d17fbcd9-3ac7-4865-9723-cd7aae299e5a" providerId="AD" clId="Web-{15352F13-4AAD-BD48-EAC4-29EE51DF513F}" dt="2023-09-25T16:33:04.404" v="256"/>
        <pc:sldMkLst>
          <pc:docMk/>
          <pc:sldMk cId="3324518582" sldId="304"/>
        </pc:sldMkLst>
      </pc:sldChg>
      <pc:sldChg chg="modSp add ord replId">
        <pc:chgData name="Ortiz, Jackson" userId="S::jto5166@psu.edu::d17fbcd9-3ac7-4865-9723-cd7aae299e5a" providerId="AD" clId="Web-{15352F13-4AAD-BD48-EAC4-29EE51DF513F}" dt="2023-09-25T22:10:09.295" v="1304"/>
        <pc:sldMkLst>
          <pc:docMk/>
          <pc:sldMk cId="3969011078" sldId="304"/>
        </pc:sldMkLst>
        <pc:spChg chg="mod">
          <ac:chgData name="Ortiz, Jackson" userId="S::jto5166@psu.edu::d17fbcd9-3ac7-4865-9723-cd7aae299e5a" providerId="AD" clId="Web-{15352F13-4AAD-BD48-EAC4-29EE51DF513F}" dt="2023-09-25T22:10:04.545" v="1303" actId="20577"/>
          <ac:spMkLst>
            <pc:docMk/>
            <pc:sldMk cId="3969011078" sldId="304"/>
            <ac:spMk id="2" creationId="{CEF35E8E-4EFC-9675-9C2F-D7110C59645D}"/>
          </ac:spMkLst>
        </pc:spChg>
        <pc:spChg chg="mod">
          <ac:chgData name="Ortiz, Jackson" userId="S::jto5166@psu.edu::d17fbcd9-3ac7-4865-9723-cd7aae299e5a" providerId="AD" clId="Web-{15352F13-4AAD-BD48-EAC4-29EE51DF513F}" dt="2023-09-25T22:09:55.482" v="1299" actId="20577"/>
          <ac:spMkLst>
            <pc:docMk/>
            <pc:sldMk cId="3969011078" sldId="304"/>
            <ac:spMk id="3" creationId="{270DD7F2-857D-A2BF-0582-3512AC45CAFA}"/>
          </ac:spMkLst>
        </pc:spChg>
      </pc:sldChg>
      <pc:sldChg chg="modSp add replId">
        <pc:chgData name="Ortiz, Jackson" userId="S::jto5166@psu.edu::d17fbcd9-3ac7-4865-9723-cd7aae299e5a" providerId="AD" clId="Web-{15352F13-4AAD-BD48-EAC4-29EE51DF513F}" dt="2023-09-25T22:27:40.527" v="1375" actId="20577"/>
        <pc:sldMkLst>
          <pc:docMk/>
          <pc:sldMk cId="643069323" sldId="305"/>
        </pc:sldMkLst>
        <pc:spChg chg="mod">
          <ac:chgData name="Ortiz, Jackson" userId="S::jto5166@psu.edu::d17fbcd9-3ac7-4865-9723-cd7aae299e5a" providerId="AD" clId="Web-{15352F13-4AAD-BD48-EAC4-29EE51DF513F}" dt="2023-09-25T22:05:12.834" v="1214" actId="20577"/>
          <ac:spMkLst>
            <pc:docMk/>
            <pc:sldMk cId="643069323" sldId="305"/>
            <ac:spMk id="2" creationId="{CEF35E8E-4EFC-9675-9C2F-D7110C59645D}"/>
          </ac:spMkLst>
        </pc:spChg>
        <pc:spChg chg="mod">
          <ac:chgData name="Ortiz, Jackson" userId="S::jto5166@psu.edu::d17fbcd9-3ac7-4865-9723-cd7aae299e5a" providerId="AD" clId="Web-{15352F13-4AAD-BD48-EAC4-29EE51DF513F}" dt="2023-09-25T22:27:40.527" v="1375" actId="20577"/>
          <ac:spMkLst>
            <pc:docMk/>
            <pc:sldMk cId="643069323" sldId="305"/>
            <ac:spMk id="3" creationId="{270DD7F2-857D-A2BF-0582-3512AC45CAFA}"/>
          </ac:spMkLst>
        </pc:spChg>
      </pc:sldChg>
      <pc:sldChg chg="modSp add replId">
        <pc:chgData name="Ortiz, Jackson" userId="S::jto5166@psu.edu::d17fbcd9-3ac7-4865-9723-cd7aae299e5a" providerId="AD" clId="Web-{15352F13-4AAD-BD48-EAC4-29EE51DF513F}" dt="2023-09-25T22:28:15.028" v="1380" actId="20577"/>
        <pc:sldMkLst>
          <pc:docMk/>
          <pc:sldMk cId="1230585934" sldId="306"/>
        </pc:sldMkLst>
        <pc:spChg chg="mod">
          <ac:chgData name="Ortiz, Jackson" userId="S::jto5166@psu.edu::d17fbcd9-3ac7-4865-9723-cd7aae299e5a" providerId="AD" clId="Web-{15352F13-4AAD-BD48-EAC4-29EE51DF513F}" dt="2023-09-25T22:28:00.278" v="1379" actId="20577"/>
          <ac:spMkLst>
            <pc:docMk/>
            <pc:sldMk cId="1230585934" sldId="306"/>
            <ac:spMk id="2" creationId="{CEF35E8E-4EFC-9675-9C2F-D7110C59645D}"/>
          </ac:spMkLst>
        </pc:spChg>
        <pc:spChg chg="mod">
          <ac:chgData name="Ortiz, Jackson" userId="S::jto5166@psu.edu::d17fbcd9-3ac7-4865-9723-cd7aae299e5a" providerId="AD" clId="Web-{15352F13-4AAD-BD48-EAC4-29EE51DF513F}" dt="2023-09-25T22:28:15.028" v="1380" actId="20577"/>
          <ac:spMkLst>
            <pc:docMk/>
            <pc:sldMk cId="1230585934" sldId="306"/>
            <ac:spMk id="3" creationId="{270DD7F2-857D-A2BF-0582-3512AC45CAFA}"/>
          </ac:spMkLst>
        </pc:spChg>
      </pc:sldChg>
    </pc:docChg>
  </pc:docChgLst>
  <pc:docChgLst>
    <pc:chgData clId="Web-{15352F13-4AAD-BD48-EAC4-29EE51DF513F}"/>
    <pc:docChg chg="modSld">
      <pc:chgData name="" userId="" providerId="" clId="Web-{15352F13-4AAD-BD48-EAC4-29EE51DF513F}" dt="2023-09-25T16:22:40.763" v="11" actId="20577"/>
      <pc:docMkLst>
        <pc:docMk/>
      </pc:docMkLst>
      <pc:sldChg chg="modSp">
        <pc:chgData name="" userId="" providerId="" clId="Web-{15352F13-4AAD-BD48-EAC4-29EE51DF513F}" dt="2023-09-25T16:22:40.763" v="11" actId="20577"/>
        <pc:sldMkLst>
          <pc:docMk/>
          <pc:sldMk cId="0" sldId="256"/>
        </pc:sldMkLst>
        <pc:spChg chg="mod">
          <ac:chgData name="" userId="" providerId="" clId="Web-{15352F13-4AAD-BD48-EAC4-29EE51DF513F}" dt="2023-09-25T16:22:40.763" v="11" actId="20577"/>
          <ac:spMkLst>
            <pc:docMk/>
            <pc:sldMk cId="0" sldId="256"/>
            <ac:spMk id="219" creationId="{00000000-0000-0000-0000-000000000000}"/>
          </ac:spMkLst>
        </pc:spChg>
      </pc:sldChg>
    </pc:docChg>
  </pc:docChgLst>
  <pc:docChgLst>
    <pc:chgData name="Feliciano, Daniel" userId="S::dqf5308@psu.edu::905a2b6f-2ca4-4d35-8185-a703213acc9b" providerId="AD" clId="Web-{58540874-CC28-4E89-9F95-68469BEFEF09}"/>
    <pc:docChg chg="addSld delSld modSld">
      <pc:chgData name="Feliciano, Daniel" userId="S::dqf5308@psu.edu::905a2b6f-2ca4-4d35-8185-a703213acc9b" providerId="AD" clId="Web-{58540874-CC28-4E89-9F95-68469BEFEF09}" dt="2023-11-27T16:45:17.364" v="83"/>
      <pc:docMkLst>
        <pc:docMk/>
      </pc:docMkLst>
      <pc:sldChg chg="modSp">
        <pc:chgData name="Feliciano, Daniel" userId="S::dqf5308@psu.edu::905a2b6f-2ca4-4d35-8185-a703213acc9b" providerId="AD" clId="Web-{58540874-CC28-4E89-9F95-68469BEFEF09}" dt="2023-11-27T16:42:09.420" v="37" actId="20577"/>
        <pc:sldMkLst>
          <pc:docMk/>
          <pc:sldMk cId="0" sldId="256"/>
        </pc:sldMkLst>
        <pc:spChg chg="mod">
          <ac:chgData name="Feliciano, Daniel" userId="S::dqf5308@psu.edu::905a2b6f-2ca4-4d35-8185-a703213acc9b" providerId="AD" clId="Web-{58540874-CC28-4E89-9F95-68469BEFEF09}" dt="2023-11-27T16:42:09.420" v="37" actId="20577"/>
          <ac:spMkLst>
            <pc:docMk/>
            <pc:sldMk cId="0" sldId="256"/>
            <ac:spMk id="219" creationId="{00000000-0000-0000-0000-000000000000}"/>
          </ac:spMkLst>
        </pc:spChg>
      </pc:sldChg>
      <pc:sldChg chg="add">
        <pc:chgData name="Feliciano, Daniel" userId="S::dqf5308@psu.edu::905a2b6f-2ca4-4d35-8185-a703213acc9b" providerId="AD" clId="Web-{58540874-CC28-4E89-9F95-68469BEFEF09}" dt="2023-11-27T16:45:07.395" v="82"/>
        <pc:sldMkLst>
          <pc:docMk/>
          <pc:sldMk cId="0" sldId="257"/>
        </pc:sldMkLst>
      </pc:sldChg>
      <pc:sldChg chg="del">
        <pc:chgData name="Feliciano, Daniel" userId="S::dqf5308@psu.edu::905a2b6f-2ca4-4d35-8185-a703213acc9b" providerId="AD" clId="Web-{58540874-CC28-4E89-9F95-68469BEFEF09}" dt="2023-11-27T16:22:39.266" v="12"/>
        <pc:sldMkLst>
          <pc:docMk/>
          <pc:sldMk cId="2897130464" sldId="261"/>
        </pc:sldMkLst>
      </pc:sldChg>
      <pc:sldChg chg="add del">
        <pc:chgData name="Feliciano, Daniel" userId="S::dqf5308@psu.edu::905a2b6f-2ca4-4d35-8185-a703213acc9b" providerId="AD" clId="Web-{58540874-CC28-4E89-9F95-68469BEFEF09}" dt="2023-11-27T16:22:45.720" v="21"/>
        <pc:sldMkLst>
          <pc:docMk/>
          <pc:sldMk cId="3511469910" sldId="269"/>
        </pc:sldMkLst>
      </pc:sldChg>
      <pc:sldChg chg="del">
        <pc:chgData name="Feliciano, Daniel" userId="S::dqf5308@psu.edu::905a2b6f-2ca4-4d35-8185-a703213acc9b" providerId="AD" clId="Web-{58540874-CC28-4E89-9F95-68469BEFEF09}" dt="2023-11-27T16:22:35.719" v="3"/>
        <pc:sldMkLst>
          <pc:docMk/>
          <pc:sldMk cId="4039490314" sldId="290"/>
        </pc:sldMkLst>
      </pc:sldChg>
      <pc:sldChg chg="modSp">
        <pc:chgData name="Feliciano, Daniel" userId="S::dqf5308@psu.edu::905a2b6f-2ca4-4d35-8185-a703213acc9b" providerId="AD" clId="Web-{58540874-CC28-4E89-9F95-68469BEFEF09}" dt="2023-11-27T16:43:24.172" v="81" actId="20577"/>
        <pc:sldMkLst>
          <pc:docMk/>
          <pc:sldMk cId="2088377980" sldId="294"/>
        </pc:sldMkLst>
        <pc:spChg chg="mod">
          <ac:chgData name="Feliciano, Daniel" userId="S::dqf5308@psu.edu::905a2b6f-2ca4-4d35-8185-a703213acc9b" providerId="AD" clId="Web-{58540874-CC28-4E89-9F95-68469BEFEF09}" dt="2023-11-27T16:43:24.172" v="81" actId="20577"/>
          <ac:spMkLst>
            <pc:docMk/>
            <pc:sldMk cId="2088377980" sldId="294"/>
            <ac:spMk id="3" creationId="{8F7F2CB5-E829-63AE-0C47-BDEF3A7DC5CC}"/>
          </ac:spMkLst>
        </pc:spChg>
      </pc:sldChg>
      <pc:sldChg chg="del">
        <pc:chgData name="Feliciano, Daniel" userId="S::dqf5308@psu.edu::905a2b6f-2ca4-4d35-8185-a703213acc9b" providerId="AD" clId="Web-{58540874-CC28-4E89-9F95-68469BEFEF09}" dt="2023-11-27T16:22:38.970" v="11"/>
        <pc:sldMkLst>
          <pc:docMk/>
          <pc:sldMk cId="4274505557" sldId="299"/>
        </pc:sldMkLst>
      </pc:sldChg>
      <pc:sldChg chg="del">
        <pc:chgData name="Feliciano, Daniel" userId="S::dqf5308@psu.edu::905a2b6f-2ca4-4d35-8185-a703213acc9b" providerId="AD" clId="Web-{58540874-CC28-4E89-9F95-68469BEFEF09}" dt="2023-11-27T16:22:38.673" v="10"/>
        <pc:sldMkLst>
          <pc:docMk/>
          <pc:sldMk cId="2385852526" sldId="300"/>
        </pc:sldMkLst>
      </pc:sldChg>
      <pc:sldChg chg="del">
        <pc:chgData name="Feliciano, Daniel" userId="S::dqf5308@psu.edu::905a2b6f-2ca4-4d35-8185-a703213acc9b" providerId="AD" clId="Web-{58540874-CC28-4E89-9F95-68469BEFEF09}" dt="2023-11-27T16:22:38.454" v="9"/>
        <pc:sldMkLst>
          <pc:docMk/>
          <pc:sldMk cId="1183264755" sldId="301"/>
        </pc:sldMkLst>
      </pc:sldChg>
      <pc:sldChg chg="del">
        <pc:chgData name="Feliciano, Daniel" userId="S::dqf5308@psu.edu::905a2b6f-2ca4-4d35-8185-a703213acc9b" providerId="AD" clId="Web-{58540874-CC28-4E89-9F95-68469BEFEF09}" dt="2023-11-27T16:22:38.173" v="8"/>
        <pc:sldMkLst>
          <pc:docMk/>
          <pc:sldMk cId="1073055207" sldId="302"/>
        </pc:sldMkLst>
      </pc:sldChg>
      <pc:sldChg chg="del">
        <pc:chgData name="Feliciano, Daniel" userId="S::dqf5308@psu.edu::905a2b6f-2ca4-4d35-8185-a703213acc9b" providerId="AD" clId="Web-{58540874-CC28-4E89-9F95-68469BEFEF09}" dt="2023-11-27T16:22:40.829" v="17"/>
        <pc:sldMkLst>
          <pc:docMk/>
          <pc:sldMk cId="1017493461" sldId="303"/>
        </pc:sldMkLst>
      </pc:sldChg>
      <pc:sldChg chg="del">
        <pc:chgData name="Feliciano, Daniel" userId="S::dqf5308@psu.edu::905a2b6f-2ca4-4d35-8185-a703213acc9b" providerId="AD" clId="Web-{58540874-CC28-4E89-9F95-68469BEFEF09}" dt="2023-11-27T16:22:39.860" v="14"/>
        <pc:sldMkLst>
          <pc:docMk/>
          <pc:sldMk cId="3969011078" sldId="304"/>
        </pc:sldMkLst>
      </pc:sldChg>
      <pc:sldChg chg="del">
        <pc:chgData name="Feliciano, Daniel" userId="S::dqf5308@psu.edu::905a2b6f-2ca4-4d35-8185-a703213acc9b" providerId="AD" clId="Web-{58540874-CC28-4E89-9F95-68469BEFEF09}" dt="2023-11-27T16:22:40.517" v="16"/>
        <pc:sldMkLst>
          <pc:docMk/>
          <pc:sldMk cId="643069323" sldId="305"/>
        </pc:sldMkLst>
      </pc:sldChg>
      <pc:sldChg chg="del">
        <pc:chgData name="Feliciano, Daniel" userId="S::dqf5308@psu.edu::905a2b6f-2ca4-4d35-8185-a703213acc9b" providerId="AD" clId="Web-{58540874-CC28-4E89-9F95-68469BEFEF09}" dt="2023-11-27T16:22:40.126" v="15"/>
        <pc:sldMkLst>
          <pc:docMk/>
          <pc:sldMk cId="1230585934" sldId="306"/>
        </pc:sldMkLst>
      </pc:sldChg>
      <pc:sldChg chg="add del">
        <pc:chgData name="Feliciano, Daniel" userId="S::dqf5308@psu.edu::905a2b6f-2ca4-4d35-8185-a703213acc9b" providerId="AD" clId="Web-{58540874-CC28-4E89-9F95-68469BEFEF09}" dt="2023-11-27T16:22:45.032" v="20"/>
        <pc:sldMkLst>
          <pc:docMk/>
          <pc:sldMk cId="1788999759" sldId="307"/>
        </pc:sldMkLst>
      </pc:sldChg>
      <pc:sldChg chg="del">
        <pc:chgData name="Feliciano, Daniel" userId="S::dqf5308@psu.edu::905a2b6f-2ca4-4d35-8185-a703213acc9b" providerId="AD" clId="Web-{58540874-CC28-4E89-9F95-68469BEFEF09}" dt="2023-11-27T16:22:37.673" v="7"/>
        <pc:sldMkLst>
          <pc:docMk/>
          <pc:sldMk cId="1036759718" sldId="308"/>
        </pc:sldMkLst>
      </pc:sldChg>
      <pc:sldChg chg="add">
        <pc:chgData name="Feliciano, Daniel" userId="S::dqf5308@psu.edu::905a2b6f-2ca4-4d35-8185-a703213acc9b" providerId="AD" clId="Web-{58540874-CC28-4E89-9F95-68469BEFEF09}" dt="2023-11-27T16:45:17.364" v="83"/>
        <pc:sldMkLst>
          <pc:docMk/>
          <pc:sldMk cId="2952481287" sldId="308"/>
        </pc:sldMkLst>
      </pc:sldChg>
      <pc:sldChg chg="del">
        <pc:chgData name="Feliciano, Daniel" userId="S::dqf5308@psu.edu::905a2b6f-2ca4-4d35-8185-a703213acc9b" providerId="AD" clId="Web-{58540874-CC28-4E89-9F95-68469BEFEF09}" dt="2023-11-27T16:22:39.548" v="13"/>
        <pc:sldMkLst>
          <pc:docMk/>
          <pc:sldMk cId="1126411038" sldId="309"/>
        </pc:sldMkLst>
      </pc:sldChg>
      <pc:sldChg chg="del">
        <pc:chgData name="Feliciano, Daniel" userId="S::dqf5308@psu.edu::905a2b6f-2ca4-4d35-8185-a703213acc9b" providerId="AD" clId="Web-{58540874-CC28-4E89-9F95-68469BEFEF09}" dt="2023-11-27T16:22:34.719" v="2"/>
        <pc:sldMkLst>
          <pc:docMk/>
          <pc:sldMk cId="2535476813" sldId="310"/>
        </pc:sldMkLst>
      </pc:sldChg>
      <pc:sldChg chg="del">
        <pc:chgData name="Feliciano, Daniel" userId="S::dqf5308@psu.edu::905a2b6f-2ca4-4d35-8185-a703213acc9b" providerId="AD" clId="Web-{58540874-CC28-4E89-9F95-68469BEFEF09}" dt="2023-11-27T16:22:36.829" v="5"/>
        <pc:sldMkLst>
          <pc:docMk/>
          <pc:sldMk cId="2906223326" sldId="312"/>
        </pc:sldMkLst>
      </pc:sldChg>
      <pc:sldChg chg="del">
        <pc:chgData name="Feliciano, Daniel" userId="S::dqf5308@psu.edu::905a2b6f-2ca4-4d35-8185-a703213acc9b" providerId="AD" clId="Web-{58540874-CC28-4E89-9F95-68469BEFEF09}" dt="2023-11-27T16:22:33.938" v="1"/>
        <pc:sldMkLst>
          <pc:docMk/>
          <pc:sldMk cId="2801466004" sldId="313"/>
        </pc:sldMkLst>
      </pc:sldChg>
      <pc:sldChg chg="del">
        <pc:chgData name="Feliciano, Daniel" userId="S::dqf5308@psu.edu::905a2b6f-2ca4-4d35-8185-a703213acc9b" providerId="AD" clId="Web-{58540874-CC28-4E89-9F95-68469BEFEF09}" dt="2023-11-27T16:22:32.375" v="0"/>
        <pc:sldMkLst>
          <pc:docMk/>
          <pc:sldMk cId="2471405672" sldId="314"/>
        </pc:sldMkLst>
      </pc:sldChg>
      <pc:sldChg chg="del">
        <pc:chgData name="Feliciano, Daniel" userId="S::dqf5308@psu.edu::905a2b6f-2ca4-4d35-8185-a703213acc9b" providerId="AD" clId="Web-{58540874-CC28-4E89-9F95-68469BEFEF09}" dt="2023-11-27T16:22:36.313" v="4"/>
        <pc:sldMkLst>
          <pc:docMk/>
          <pc:sldMk cId="150028960" sldId="315"/>
        </pc:sldMkLst>
      </pc:sldChg>
      <pc:sldChg chg="del">
        <pc:chgData name="Feliciano, Daniel" userId="S::dqf5308@psu.edu::905a2b6f-2ca4-4d35-8185-a703213acc9b" providerId="AD" clId="Web-{58540874-CC28-4E89-9F95-68469BEFEF09}" dt="2023-11-27T16:22:37.376" v="6"/>
        <pc:sldMkLst>
          <pc:docMk/>
          <pc:sldMk cId="761278034" sldId="316"/>
        </pc:sldMkLst>
      </pc:sldChg>
    </pc:docChg>
  </pc:docChgLst>
  <pc:docChgLst>
    <pc:chgData name="Ortiz, Jackson" userId="S::jto5166@psu.edu::d17fbcd9-3ac7-4865-9723-cd7aae299e5a" providerId="AD" clId="Web-{1B8EDAB2-7D9D-56AF-BD11-5B7F8E2602D8}"/>
    <pc:docChg chg="modSld">
      <pc:chgData name="Ortiz, Jackson" userId="S::jto5166@psu.edu::d17fbcd9-3ac7-4865-9723-cd7aae299e5a" providerId="AD" clId="Web-{1B8EDAB2-7D9D-56AF-BD11-5B7F8E2602D8}" dt="2023-10-04T18:10:02.730" v="148"/>
      <pc:docMkLst>
        <pc:docMk/>
      </pc:docMkLst>
      <pc:sldChg chg="addSp delSp modSp">
        <pc:chgData name="Ortiz, Jackson" userId="S::jto5166@psu.edu::d17fbcd9-3ac7-4865-9723-cd7aae299e5a" providerId="AD" clId="Web-{1B8EDAB2-7D9D-56AF-BD11-5B7F8E2602D8}" dt="2023-10-04T18:10:02.730" v="148"/>
        <pc:sldMkLst>
          <pc:docMk/>
          <pc:sldMk cId="1017493461" sldId="303"/>
        </pc:sldMkLst>
        <pc:spChg chg="mod">
          <ac:chgData name="Ortiz, Jackson" userId="S::jto5166@psu.edu::d17fbcd9-3ac7-4865-9723-cd7aae299e5a" providerId="AD" clId="Web-{1B8EDAB2-7D9D-56AF-BD11-5B7F8E2602D8}" dt="2023-10-04T18:06:31.895" v="132" actId="20577"/>
          <ac:spMkLst>
            <pc:docMk/>
            <pc:sldMk cId="1017493461" sldId="303"/>
            <ac:spMk id="3" creationId="{270DD7F2-857D-A2BF-0582-3512AC45CAFA}"/>
          </ac:spMkLst>
        </pc:spChg>
        <pc:spChg chg="del mod ord">
          <ac:chgData name="Ortiz, Jackson" userId="S::jto5166@psu.edu::d17fbcd9-3ac7-4865-9723-cd7aae299e5a" providerId="AD" clId="Web-{1B8EDAB2-7D9D-56AF-BD11-5B7F8E2602D8}" dt="2023-10-04T18:10:00.355" v="147"/>
          <ac:spMkLst>
            <pc:docMk/>
            <pc:sldMk cId="1017493461" sldId="303"/>
            <ac:spMk id="4" creationId="{C57788C7-C7D0-ED1A-D868-ECD8F8E3816F}"/>
          </ac:spMkLst>
        </pc:spChg>
        <pc:spChg chg="del">
          <ac:chgData name="Ortiz, Jackson" userId="S::jto5166@psu.edu::d17fbcd9-3ac7-4865-9723-cd7aae299e5a" providerId="AD" clId="Web-{1B8EDAB2-7D9D-56AF-BD11-5B7F8E2602D8}" dt="2023-10-04T18:04:43.236" v="88"/>
          <ac:spMkLst>
            <pc:docMk/>
            <pc:sldMk cId="1017493461" sldId="303"/>
            <ac:spMk id="5" creationId="{41EE912B-3C5D-E8D8-006F-EE949CF34AD7}"/>
          </ac:spMkLst>
        </pc:spChg>
        <pc:picChg chg="add del mod">
          <ac:chgData name="Ortiz, Jackson" userId="S::jto5166@psu.edu::d17fbcd9-3ac7-4865-9723-cd7aae299e5a" providerId="AD" clId="Web-{1B8EDAB2-7D9D-56AF-BD11-5B7F8E2602D8}" dt="2023-10-04T18:10:02.730" v="148"/>
          <ac:picMkLst>
            <pc:docMk/>
            <pc:sldMk cId="1017493461" sldId="303"/>
            <ac:picMk id="7" creationId="{C8B00C1A-CD25-E155-7FA3-6F4CB17CB02E}"/>
          </ac:picMkLst>
        </pc:picChg>
      </pc:sldChg>
    </pc:docChg>
  </pc:docChgLst>
  <pc:docChgLst>
    <pc:chgData name="Ortiz, Jackson" userId="S::jto5166@psu.edu::d17fbcd9-3ac7-4865-9723-cd7aae299e5a" providerId="AD" clId="Web-{C092D948-6BF7-3CD9-BA08-C209650D6009}"/>
    <pc:docChg chg="modSld">
      <pc:chgData name="Ortiz, Jackson" userId="S::jto5166@psu.edu::d17fbcd9-3ac7-4865-9723-cd7aae299e5a" providerId="AD" clId="Web-{C092D948-6BF7-3CD9-BA08-C209650D6009}" dt="2023-10-04T07:05:48.246" v="4" actId="14100"/>
      <pc:docMkLst>
        <pc:docMk/>
      </pc:docMkLst>
      <pc:sldChg chg="addSp modSp">
        <pc:chgData name="Ortiz, Jackson" userId="S::jto5166@psu.edu::d17fbcd9-3ac7-4865-9723-cd7aae299e5a" providerId="AD" clId="Web-{C092D948-6BF7-3CD9-BA08-C209650D6009}" dt="2023-10-04T07:05:48.246" v="4" actId="14100"/>
        <pc:sldMkLst>
          <pc:docMk/>
          <pc:sldMk cId="0" sldId="278"/>
        </pc:sldMkLst>
        <pc:picChg chg="add mod">
          <ac:chgData name="Ortiz, Jackson" userId="S::jto5166@psu.edu::d17fbcd9-3ac7-4865-9723-cd7aae299e5a" providerId="AD" clId="Web-{C092D948-6BF7-3CD9-BA08-C209650D6009}" dt="2023-10-04T07:05:48.246" v="4" actId="14100"/>
          <ac:picMkLst>
            <pc:docMk/>
            <pc:sldMk cId="0" sldId="278"/>
            <ac:picMk id="2" creationId="{95B168CD-A387-CF58-B225-B89AC1AD1986}"/>
          </ac:picMkLst>
        </pc:picChg>
      </pc:sldChg>
    </pc:docChg>
  </pc:docChgLst>
  <pc:docChgLst>
    <pc:chgData name="Feliciano, Daniel" userId="S::dqf5308@psu.edu::905a2b6f-2ca4-4d35-8185-a703213acc9b" providerId="AD" clId="Web-{922AAC97-5B01-EBD3-6378-B4442BC111B0}"/>
    <pc:docChg chg="modSld">
      <pc:chgData name="Feliciano, Daniel" userId="S::dqf5308@psu.edu::905a2b6f-2ca4-4d35-8185-a703213acc9b" providerId="AD" clId="Web-{922AAC97-5B01-EBD3-6378-B4442BC111B0}" dt="2023-10-04T19:04:13.926" v="301"/>
      <pc:docMkLst>
        <pc:docMk/>
      </pc:docMkLst>
      <pc:sldChg chg="modSp modNotes">
        <pc:chgData name="Feliciano, Daniel" userId="S::dqf5308@psu.edu::905a2b6f-2ca4-4d35-8185-a703213acc9b" providerId="AD" clId="Web-{922AAC97-5B01-EBD3-6378-B4442BC111B0}" dt="2023-10-04T17:50:56.192" v="209"/>
        <pc:sldMkLst>
          <pc:docMk/>
          <pc:sldMk cId="1073055207" sldId="302"/>
        </pc:sldMkLst>
        <pc:spChg chg="mod">
          <ac:chgData name="Feliciano, Daniel" userId="S::dqf5308@psu.edu::905a2b6f-2ca4-4d35-8185-a703213acc9b" providerId="AD" clId="Web-{922AAC97-5B01-EBD3-6378-B4442BC111B0}" dt="2023-10-04T17:49:58.376" v="132" actId="20577"/>
          <ac:spMkLst>
            <pc:docMk/>
            <pc:sldMk cId="1073055207" sldId="302"/>
            <ac:spMk id="3" creationId="{270DD7F2-857D-A2BF-0582-3512AC45CAFA}"/>
          </ac:spMkLst>
        </pc:spChg>
      </pc:sldChg>
      <pc:sldChg chg="modNotes">
        <pc:chgData name="Feliciano, Daniel" userId="S::dqf5308@psu.edu::905a2b6f-2ca4-4d35-8185-a703213acc9b" providerId="AD" clId="Web-{922AAC97-5B01-EBD3-6378-B4442BC111B0}" dt="2023-10-04T17:37:36.980" v="97"/>
        <pc:sldMkLst>
          <pc:docMk/>
          <pc:sldMk cId="3969011078" sldId="304"/>
        </pc:sldMkLst>
      </pc:sldChg>
      <pc:sldChg chg="modSp modNotes">
        <pc:chgData name="Feliciano, Daniel" userId="S::dqf5308@psu.edu::905a2b6f-2ca4-4d35-8185-a703213acc9b" providerId="AD" clId="Web-{922AAC97-5B01-EBD3-6378-B4442BC111B0}" dt="2023-10-04T19:04:13.926" v="301"/>
        <pc:sldMkLst>
          <pc:docMk/>
          <pc:sldMk cId="1036759718" sldId="308"/>
        </pc:sldMkLst>
        <pc:spChg chg="mod">
          <ac:chgData name="Feliciano, Daniel" userId="S::dqf5308@psu.edu::905a2b6f-2ca4-4d35-8185-a703213acc9b" providerId="AD" clId="Web-{922AAC97-5B01-EBD3-6378-B4442BC111B0}" dt="2023-10-04T18:05:23.941" v="215" actId="20577"/>
          <ac:spMkLst>
            <pc:docMk/>
            <pc:sldMk cId="1036759718" sldId="308"/>
            <ac:spMk id="3" creationId="{5709720B-9BCE-7FA2-DA0D-FDE012F05C80}"/>
          </ac:spMkLst>
        </pc:spChg>
      </pc:sldChg>
      <pc:sldChg chg="modSp">
        <pc:chgData name="Feliciano, Daniel" userId="S::dqf5308@psu.edu::905a2b6f-2ca4-4d35-8185-a703213acc9b" providerId="AD" clId="Web-{922AAC97-5B01-EBD3-6378-B4442BC111B0}" dt="2023-10-04T17:38:14.108" v="98" actId="1076"/>
        <pc:sldMkLst>
          <pc:docMk/>
          <pc:sldMk cId="1126411038" sldId="309"/>
        </pc:sldMkLst>
        <pc:picChg chg="mod">
          <ac:chgData name="Feliciano, Daniel" userId="S::dqf5308@psu.edu::905a2b6f-2ca4-4d35-8185-a703213acc9b" providerId="AD" clId="Web-{922AAC97-5B01-EBD3-6378-B4442BC111B0}" dt="2023-10-04T17:38:14.108" v="98" actId="1076"/>
          <ac:picMkLst>
            <pc:docMk/>
            <pc:sldMk cId="1126411038" sldId="309"/>
            <ac:picMk id="4" creationId="{EBE69BFB-5D84-E320-B9D4-2B77356BB9A0}"/>
          </ac:picMkLst>
        </pc:picChg>
      </pc:sldChg>
    </pc:docChg>
  </pc:docChgLst>
  <pc:docChgLst>
    <pc:chgData name="Feliciano, Daniel" userId="S::dqf5308@psu.edu::905a2b6f-2ca4-4d35-8185-a703213acc9b" providerId="AD" clId="Web-{460F4B3F-E100-6142-7C66-2DFDC2EA9D51}"/>
    <pc:docChg chg="modSld">
      <pc:chgData name="Feliciano, Daniel" userId="S::dqf5308@psu.edu::905a2b6f-2ca4-4d35-8185-a703213acc9b" providerId="AD" clId="Web-{460F4B3F-E100-6142-7C66-2DFDC2EA9D51}" dt="2023-10-03T04:26:25.568" v="422" actId="20577"/>
      <pc:docMkLst>
        <pc:docMk/>
      </pc:docMkLst>
      <pc:sldChg chg="addSp modSp modNotes">
        <pc:chgData name="Feliciano, Daniel" userId="S::dqf5308@psu.edu::905a2b6f-2ca4-4d35-8185-a703213acc9b" providerId="AD" clId="Web-{460F4B3F-E100-6142-7C66-2DFDC2EA9D51}" dt="2023-10-03T04:09:05.792" v="199" actId="20577"/>
        <pc:sldMkLst>
          <pc:docMk/>
          <pc:sldMk cId="2385852526" sldId="300"/>
        </pc:sldMkLst>
        <pc:spChg chg="mod">
          <ac:chgData name="Feliciano, Daniel" userId="S::dqf5308@psu.edu::905a2b6f-2ca4-4d35-8185-a703213acc9b" providerId="AD" clId="Web-{460F4B3F-E100-6142-7C66-2DFDC2EA9D51}" dt="2023-10-03T04:09:05.792" v="199" actId="20577"/>
          <ac:spMkLst>
            <pc:docMk/>
            <pc:sldMk cId="2385852526" sldId="300"/>
            <ac:spMk id="3" creationId="{270DD7F2-857D-A2BF-0582-3512AC45CAFA}"/>
          </ac:spMkLst>
        </pc:spChg>
        <pc:picChg chg="add mod">
          <ac:chgData name="Feliciano, Daniel" userId="S::dqf5308@psu.edu::905a2b6f-2ca4-4d35-8185-a703213acc9b" providerId="AD" clId="Web-{460F4B3F-E100-6142-7C66-2DFDC2EA9D51}" dt="2023-10-03T04:08:27.447" v="184" actId="14100"/>
          <ac:picMkLst>
            <pc:docMk/>
            <pc:sldMk cId="2385852526" sldId="300"/>
            <ac:picMk id="5" creationId="{6D2A3DA3-6D19-670C-4152-9E7D8B613D12}"/>
          </ac:picMkLst>
        </pc:picChg>
      </pc:sldChg>
      <pc:sldChg chg="modSp modNotes">
        <pc:chgData name="Feliciano, Daniel" userId="S::dqf5308@psu.edu::905a2b6f-2ca4-4d35-8185-a703213acc9b" providerId="AD" clId="Web-{460F4B3F-E100-6142-7C66-2DFDC2EA9D51}" dt="2023-10-03T04:13:08.392" v="202" actId="20577"/>
        <pc:sldMkLst>
          <pc:docMk/>
          <pc:sldMk cId="1183264755" sldId="301"/>
        </pc:sldMkLst>
        <pc:spChg chg="mod">
          <ac:chgData name="Feliciano, Daniel" userId="S::dqf5308@psu.edu::905a2b6f-2ca4-4d35-8185-a703213acc9b" providerId="AD" clId="Web-{460F4B3F-E100-6142-7C66-2DFDC2EA9D51}" dt="2023-10-03T04:13:08.392" v="202" actId="20577"/>
          <ac:spMkLst>
            <pc:docMk/>
            <pc:sldMk cId="1183264755" sldId="301"/>
            <ac:spMk id="3" creationId="{270DD7F2-857D-A2BF-0582-3512AC45CAFA}"/>
          </ac:spMkLst>
        </pc:spChg>
      </pc:sldChg>
      <pc:sldChg chg="modSp">
        <pc:chgData name="Feliciano, Daniel" userId="S::dqf5308@psu.edu::905a2b6f-2ca4-4d35-8185-a703213acc9b" providerId="AD" clId="Web-{460F4B3F-E100-6142-7C66-2DFDC2EA9D51}" dt="2023-10-03T04:18:28.369" v="315" actId="20577"/>
        <pc:sldMkLst>
          <pc:docMk/>
          <pc:sldMk cId="1073055207" sldId="302"/>
        </pc:sldMkLst>
        <pc:spChg chg="mod">
          <ac:chgData name="Feliciano, Daniel" userId="S::dqf5308@psu.edu::905a2b6f-2ca4-4d35-8185-a703213acc9b" providerId="AD" clId="Web-{460F4B3F-E100-6142-7C66-2DFDC2EA9D51}" dt="2023-10-03T04:18:28.369" v="315" actId="20577"/>
          <ac:spMkLst>
            <pc:docMk/>
            <pc:sldMk cId="1073055207" sldId="302"/>
            <ac:spMk id="3" creationId="{270DD7F2-857D-A2BF-0582-3512AC45CAFA}"/>
          </ac:spMkLst>
        </pc:spChg>
      </pc:sldChg>
      <pc:sldChg chg="modNotes">
        <pc:chgData name="Feliciano, Daniel" userId="S::dqf5308@psu.edu::905a2b6f-2ca4-4d35-8185-a703213acc9b" providerId="AD" clId="Web-{460F4B3F-E100-6142-7C66-2DFDC2EA9D51}" dt="2023-10-03T03:11:20.402" v="25"/>
        <pc:sldMkLst>
          <pc:docMk/>
          <pc:sldMk cId="1230585934" sldId="306"/>
        </pc:sldMkLst>
      </pc:sldChg>
      <pc:sldChg chg="modSp">
        <pc:chgData name="Feliciano, Daniel" userId="S::dqf5308@psu.edu::905a2b6f-2ca4-4d35-8185-a703213acc9b" providerId="AD" clId="Web-{460F4B3F-E100-6142-7C66-2DFDC2EA9D51}" dt="2023-10-03T04:26:25.568" v="422" actId="20577"/>
        <pc:sldMkLst>
          <pc:docMk/>
          <pc:sldMk cId="1036759718" sldId="308"/>
        </pc:sldMkLst>
        <pc:spChg chg="mod">
          <ac:chgData name="Feliciano, Daniel" userId="S::dqf5308@psu.edu::905a2b6f-2ca4-4d35-8185-a703213acc9b" providerId="AD" clId="Web-{460F4B3F-E100-6142-7C66-2DFDC2EA9D51}" dt="2023-10-03T04:24:07.971" v="327" actId="20577"/>
          <ac:spMkLst>
            <pc:docMk/>
            <pc:sldMk cId="1036759718" sldId="308"/>
            <ac:spMk id="2" creationId="{6FDB0A13-B2DD-E0E8-5288-957CC657D5B6}"/>
          </ac:spMkLst>
        </pc:spChg>
        <pc:spChg chg="mod">
          <ac:chgData name="Feliciano, Daniel" userId="S::dqf5308@psu.edu::905a2b6f-2ca4-4d35-8185-a703213acc9b" providerId="AD" clId="Web-{460F4B3F-E100-6142-7C66-2DFDC2EA9D51}" dt="2023-10-03T04:26:25.568" v="422" actId="20577"/>
          <ac:spMkLst>
            <pc:docMk/>
            <pc:sldMk cId="1036759718" sldId="308"/>
            <ac:spMk id="3" creationId="{5709720B-9BCE-7FA2-DA0D-FDE012F05C80}"/>
          </ac:spMkLst>
        </pc:spChg>
      </pc:sldChg>
      <pc:sldChg chg="addSp delSp modSp">
        <pc:chgData name="Feliciano, Daniel" userId="S::dqf5308@psu.edu::905a2b6f-2ca4-4d35-8185-a703213acc9b" providerId="AD" clId="Web-{460F4B3F-E100-6142-7C66-2DFDC2EA9D51}" dt="2023-10-03T03:44:48.440" v="124" actId="20577"/>
        <pc:sldMkLst>
          <pc:docMk/>
          <pc:sldMk cId="1126411038" sldId="309"/>
        </pc:sldMkLst>
        <pc:spChg chg="mod">
          <ac:chgData name="Feliciano, Daniel" userId="S::dqf5308@psu.edu::905a2b6f-2ca4-4d35-8185-a703213acc9b" providerId="AD" clId="Web-{460F4B3F-E100-6142-7C66-2DFDC2EA9D51}" dt="2023-10-03T03:44:48.440" v="124" actId="20577"/>
          <ac:spMkLst>
            <pc:docMk/>
            <pc:sldMk cId="1126411038" sldId="309"/>
            <ac:spMk id="3" creationId="{68D55FD8-B2AA-5869-F2E8-359B748B6CA4}"/>
          </ac:spMkLst>
        </pc:spChg>
        <pc:picChg chg="add mod">
          <ac:chgData name="Feliciano, Daniel" userId="S::dqf5308@psu.edu::905a2b6f-2ca4-4d35-8185-a703213acc9b" providerId="AD" clId="Web-{460F4B3F-E100-6142-7C66-2DFDC2EA9D51}" dt="2023-10-03T03:43:54.704" v="57" actId="1076"/>
          <ac:picMkLst>
            <pc:docMk/>
            <pc:sldMk cId="1126411038" sldId="309"/>
            <ac:picMk id="4" creationId="{EBE69BFB-5D84-E320-B9D4-2B77356BB9A0}"/>
          </ac:picMkLst>
        </pc:picChg>
        <pc:picChg chg="add del mod">
          <ac:chgData name="Feliciano, Daniel" userId="S::dqf5308@psu.edu::905a2b6f-2ca4-4d35-8185-a703213acc9b" providerId="AD" clId="Web-{460F4B3F-E100-6142-7C66-2DFDC2EA9D51}" dt="2023-10-03T03:43:50.297" v="54"/>
          <ac:picMkLst>
            <pc:docMk/>
            <pc:sldMk cId="1126411038" sldId="309"/>
            <ac:picMk id="5" creationId="{D2727C57-EFB4-FBF3-C650-9160FE2B88E1}"/>
          </ac:picMkLst>
        </pc:picChg>
      </pc:sldChg>
    </pc:docChg>
  </pc:docChgLst>
  <pc:docChgLst>
    <pc:chgData name="Feliciano, Daniel" userId="S::dqf5308@psu.edu::905a2b6f-2ca4-4d35-8185-a703213acc9b" providerId="AD" clId="Web-{32D5661B-CA73-97CC-82B2-6F2398108034}"/>
    <pc:docChg chg="modSld">
      <pc:chgData name="Feliciano, Daniel" userId="S::dqf5308@psu.edu::905a2b6f-2ca4-4d35-8185-a703213acc9b" providerId="AD" clId="Web-{32D5661B-CA73-97CC-82B2-6F2398108034}" dt="2023-10-02T23:22:13.752" v="17" actId="20577"/>
      <pc:docMkLst>
        <pc:docMk/>
      </pc:docMkLst>
      <pc:sldChg chg="modNotes">
        <pc:chgData name="Feliciano, Daniel" userId="S::dqf5308@psu.edu::905a2b6f-2ca4-4d35-8185-a703213acc9b" providerId="AD" clId="Web-{32D5661B-CA73-97CC-82B2-6F2398108034}" dt="2023-10-02T23:21:49.064" v="5"/>
        <pc:sldMkLst>
          <pc:docMk/>
          <pc:sldMk cId="1073055207" sldId="302"/>
        </pc:sldMkLst>
      </pc:sldChg>
      <pc:sldChg chg="modNotes">
        <pc:chgData name="Feliciano, Daniel" userId="S::dqf5308@psu.edu::905a2b6f-2ca4-4d35-8185-a703213acc9b" providerId="AD" clId="Web-{32D5661B-CA73-97CC-82B2-6F2398108034}" dt="2023-10-02T23:01:09.570" v="3"/>
        <pc:sldMkLst>
          <pc:docMk/>
          <pc:sldMk cId="3969011078" sldId="304"/>
        </pc:sldMkLst>
      </pc:sldChg>
      <pc:sldChg chg="modNotes">
        <pc:chgData name="Feliciano, Daniel" userId="S::dqf5308@psu.edu::905a2b6f-2ca4-4d35-8185-a703213acc9b" providerId="AD" clId="Web-{32D5661B-CA73-97CC-82B2-6F2398108034}" dt="2023-10-02T23:00:49.179" v="1"/>
        <pc:sldMkLst>
          <pc:docMk/>
          <pc:sldMk cId="1230585934" sldId="306"/>
        </pc:sldMkLst>
      </pc:sldChg>
      <pc:sldChg chg="modSp modNotes">
        <pc:chgData name="Feliciano, Daniel" userId="S::dqf5308@psu.edu::905a2b6f-2ca4-4d35-8185-a703213acc9b" providerId="AD" clId="Web-{32D5661B-CA73-97CC-82B2-6F2398108034}" dt="2023-10-02T23:22:13.752" v="17" actId="20577"/>
        <pc:sldMkLst>
          <pc:docMk/>
          <pc:sldMk cId="1036759718" sldId="308"/>
        </pc:sldMkLst>
        <pc:spChg chg="mod">
          <ac:chgData name="Feliciano, Daniel" userId="S::dqf5308@psu.edu::905a2b6f-2ca4-4d35-8185-a703213acc9b" providerId="AD" clId="Web-{32D5661B-CA73-97CC-82B2-6F2398108034}" dt="2023-10-02T23:22:13.752" v="17" actId="20577"/>
          <ac:spMkLst>
            <pc:docMk/>
            <pc:sldMk cId="1036759718" sldId="308"/>
            <ac:spMk id="2" creationId="{6FDB0A13-B2DD-E0E8-5288-957CC657D5B6}"/>
          </ac:spMkLst>
        </pc:spChg>
      </pc:sldChg>
      <pc:sldChg chg="modNotes">
        <pc:chgData name="Feliciano, Daniel" userId="S::dqf5308@psu.edu::905a2b6f-2ca4-4d35-8185-a703213acc9b" providerId="AD" clId="Web-{32D5661B-CA73-97CC-82B2-6F2398108034}" dt="2023-10-02T23:01:11.898" v="4"/>
        <pc:sldMkLst>
          <pc:docMk/>
          <pc:sldMk cId="1126411038" sldId="309"/>
        </pc:sldMkLst>
      </pc:sldChg>
    </pc:docChg>
  </pc:docChgLst>
  <pc:docChgLst>
    <pc:chgData name="Fox, Jenna Elizabeth" userId="S::jef5600@psu.edu::9fa38525-ec20-451f-b9c6-051aade207ad" providerId="AD" clId="Web-{FB3C72F8-18B1-4F56-72A5-D37AC740D10C}"/>
    <pc:docChg chg="addSld delSld modSld">
      <pc:chgData name="Fox, Jenna Elizabeth" userId="S::jef5600@psu.edu::9fa38525-ec20-451f-b9c6-051aade207ad" providerId="AD" clId="Web-{FB3C72F8-18B1-4F56-72A5-D37AC740D10C}" dt="2023-10-03T19:11:58.749" v="83" actId="20577"/>
      <pc:docMkLst>
        <pc:docMk/>
      </pc:docMkLst>
      <pc:sldChg chg="modSp">
        <pc:chgData name="Fox, Jenna Elizabeth" userId="S::jef5600@psu.edu::9fa38525-ec20-451f-b9c6-051aade207ad" providerId="AD" clId="Web-{FB3C72F8-18B1-4F56-72A5-D37AC740D10C}" dt="2023-10-03T19:11:58.749" v="83" actId="20577"/>
        <pc:sldMkLst>
          <pc:docMk/>
          <pc:sldMk cId="2088377980" sldId="294"/>
        </pc:sldMkLst>
        <pc:spChg chg="mod">
          <ac:chgData name="Fox, Jenna Elizabeth" userId="S::jef5600@psu.edu::9fa38525-ec20-451f-b9c6-051aade207ad" providerId="AD" clId="Web-{FB3C72F8-18B1-4F56-72A5-D37AC740D10C}" dt="2023-10-03T19:11:58.749" v="83" actId="20577"/>
          <ac:spMkLst>
            <pc:docMk/>
            <pc:sldMk cId="2088377980" sldId="294"/>
            <ac:spMk id="3" creationId="{8F7F2CB5-E829-63AE-0C47-BDEF3A7DC5CC}"/>
          </ac:spMkLst>
        </pc:spChg>
      </pc:sldChg>
      <pc:sldChg chg="modSp">
        <pc:chgData name="Fox, Jenna Elizabeth" userId="S::jef5600@psu.edu::9fa38525-ec20-451f-b9c6-051aade207ad" providerId="AD" clId="Web-{FB3C72F8-18B1-4F56-72A5-D37AC740D10C}" dt="2023-10-03T19:09:02.353" v="17" actId="20577"/>
        <pc:sldMkLst>
          <pc:docMk/>
          <pc:sldMk cId="2535476813" sldId="310"/>
        </pc:sldMkLst>
        <pc:spChg chg="mod">
          <ac:chgData name="Fox, Jenna Elizabeth" userId="S::jef5600@psu.edu::9fa38525-ec20-451f-b9c6-051aade207ad" providerId="AD" clId="Web-{FB3C72F8-18B1-4F56-72A5-D37AC740D10C}" dt="2023-10-03T19:08:42.430" v="3" actId="20577"/>
          <ac:spMkLst>
            <pc:docMk/>
            <pc:sldMk cId="2535476813" sldId="310"/>
            <ac:spMk id="2" creationId="{0CEDFDDA-3E0B-5FAE-0BF3-85344E32510B}"/>
          </ac:spMkLst>
        </pc:spChg>
        <pc:spChg chg="mod">
          <ac:chgData name="Fox, Jenna Elizabeth" userId="S::jef5600@psu.edu::9fa38525-ec20-451f-b9c6-051aade207ad" providerId="AD" clId="Web-{FB3C72F8-18B1-4F56-72A5-D37AC740D10C}" dt="2023-10-03T19:09:02.353" v="17" actId="20577"/>
          <ac:spMkLst>
            <pc:docMk/>
            <pc:sldMk cId="2535476813" sldId="310"/>
            <ac:spMk id="3" creationId="{A64C6E33-2F3C-4CA7-544E-A8F8A246B7E4}"/>
          </ac:spMkLst>
        </pc:spChg>
      </pc:sldChg>
      <pc:sldChg chg="modSp new del">
        <pc:chgData name="Fox, Jenna Elizabeth" userId="S::jef5600@psu.edu::9fa38525-ec20-451f-b9c6-051aade207ad" providerId="AD" clId="Web-{FB3C72F8-18B1-4F56-72A5-D37AC740D10C}" dt="2023-10-03T19:09:29.947" v="25"/>
        <pc:sldMkLst>
          <pc:docMk/>
          <pc:sldMk cId="955049945" sldId="317"/>
        </pc:sldMkLst>
        <pc:spChg chg="mod">
          <ac:chgData name="Fox, Jenna Elizabeth" userId="S::jef5600@psu.edu::9fa38525-ec20-451f-b9c6-051aade207ad" providerId="AD" clId="Web-{FB3C72F8-18B1-4F56-72A5-D37AC740D10C}" dt="2023-10-03T19:09:24.869" v="24" actId="20577"/>
          <ac:spMkLst>
            <pc:docMk/>
            <pc:sldMk cId="955049945" sldId="317"/>
            <ac:spMk id="2" creationId="{ED012EA3-E27A-B497-3408-B0146BC94595}"/>
          </ac:spMkLst>
        </pc:spChg>
      </pc:sldChg>
    </pc:docChg>
  </pc:docChgLst>
  <pc:docChgLst>
    <pc:chgData name="Fox, Jenna Elizabeth" userId="S::jef5600@psu.edu::9fa38525-ec20-451f-b9c6-051aade207ad" providerId="AD" clId="Web-{DBCC97B4-6C5A-818F-3CA6-BE568F58D4C6}"/>
    <pc:docChg chg="sldOrd">
      <pc:chgData name="Fox, Jenna Elizabeth" userId="S::jef5600@psu.edu::9fa38525-ec20-451f-b9c6-051aade207ad" providerId="AD" clId="Web-{DBCC97B4-6C5A-818F-3CA6-BE568F58D4C6}" dt="2023-10-04T21:48:44.976" v="0"/>
      <pc:docMkLst>
        <pc:docMk/>
      </pc:docMkLst>
      <pc:sldChg chg="ord">
        <pc:chgData name="Fox, Jenna Elizabeth" userId="S::jef5600@psu.edu::9fa38525-ec20-451f-b9c6-051aade207ad" providerId="AD" clId="Web-{DBCC97B4-6C5A-818F-3CA6-BE568F58D4C6}" dt="2023-10-04T21:48:44.976" v="0"/>
        <pc:sldMkLst>
          <pc:docMk/>
          <pc:sldMk cId="0" sldId="256"/>
        </pc:sldMkLst>
      </pc:sldChg>
    </pc:docChg>
  </pc:docChgLst>
  <pc:docChgLst>
    <pc:chgData name="Geyer, Liam Frederick" userId="S::lfg5289@psu.edu::45348dc7-3a6a-4a54-b98d-87021b42e942" providerId="AD" clId="Web-{59674D5F-6CAD-4A45-9255-A86F84EDFCBC}"/>
    <pc:docChg chg="modSld">
      <pc:chgData name="Geyer, Liam Frederick" userId="S::lfg5289@psu.edu::45348dc7-3a6a-4a54-b98d-87021b42e942" providerId="AD" clId="Web-{59674D5F-6CAD-4A45-9255-A86F84EDFCBC}" dt="2023-11-28T00:12:22.192" v="7" actId="20577"/>
      <pc:docMkLst>
        <pc:docMk/>
      </pc:docMkLst>
      <pc:sldChg chg="modSp">
        <pc:chgData name="Geyer, Liam Frederick" userId="S::lfg5289@psu.edu::45348dc7-3a6a-4a54-b98d-87021b42e942" providerId="AD" clId="Web-{59674D5F-6CAD-4A45-9255-A86F84EDFCBC}" dt="2023-11-28T00:12:22.192" v="7" actId="20577"/>
        <pc:sldMkLst>
          <pc:docMk/>
          <pc:sldMk cId="302113905" sldId="270"/>
        </pc:sldMkLst>
        <pc:spChg chg="mod">
          <ac:chgData name="Geyer, Liam Frederick" userId="S::lfg5289@psu.edu::45348dc7-3a6a-4a54-b98d-87021b42e942" providerId="AD" clId="Web-{59674D5F-6CAD-4A45-9255-A86F84EDFCBC}" dt="2023-11-28T00:12:22.192" v="7" actId="20577"/>
          <ac:spMkLst>
            <pc:docMk/>
            <pc:sldMk cId="302113905" sldId="270"/>
            <ac:spMk id="237" creationId="{00000000-0000-0000-0000-000000000000}"/>
          </ac:spMkLst>
        </pc:spChg>
      </pc:sldChg>
    </pc:docChg>
  </pc:docChgLst>
  <pc:docChgLst>
    <pc:chgData name="Fox, Jenna Elizabeth" userId="S::jef5600@psu.edu::9fa38525-ec20-451f-b9c6-051aade207ad" providerId="AD" clId="Web-{99677F92-852B-7890-605C-C41BFDB97CDD}"/>
    <pc:docChg chg="addSld delSld modSld">
      <pc:chgData name="Fox, Jenna Elizabeth" userId="S::jef5600@psu.edu::9fa38525-ec20-451f-b9c6-051aade207ad" providerId="AD" clId="Web-{99677F92-852B-7890-605C-C41BFDB97CDD}" dt="2023-10-01T19:36:16.460" v="160" actId="20577"/>
      <pc:docMkLst>
        <pc:docMk/>
      </pc:docMkLst>
      <pc:sldChg chg="modSp">
        <pc:chgData name="Fox, Jenna Elizabeth" userId="S::jef5600@psu.edu::9fa38525-ec20-451f-b9c6-051aade207ad" providerId="AD" clId="Web-{99677F92-852B-7890-605C-C41BFDB97CDD}" dt="2023-10-01T19:36:16.460" v="160" actId="20577"/>
        <pc:sldMkLst>
          <pc:docMk/>
          <pc:sldMk cId="3511469910" sldId="269"/>
        </pc:sldMkLst>
        <pc:spChg chg="mod">
          <ac:chgData name="Fox, Jenna Elizabeth" userId="S::jef5600@psu.edu::9fa38525-ec20-451f-b9c6-051aade207ad" providerId="AD" clId="Web-{99677F92-852B-7890-605C-C41BFDB97CDD}" dt="2023-10-01T19:36:16.460" v="160" actId="20577"/>
          <ac:spMkLst>
            <pc:docMk/>
            <pc:sldMk cId="3511469910" sldId="269"/>
            <ac:spMk id="2" creationId="{B8D0CDE9-F9F9-095A-7A24-BD2192A4CF82}"/>
          </ac:spMkLst>
        </pc:spChg>
      </pc:sldChg>
      <pc:sldChg chg="modSp">
        <pc:chgData name="Fox, Jenna Elizabeth" userId="S::jef5600@psu.edu::9fa38525-ec20-451f-b9c6-051aade207ad" providerId="AD" clId="Web-{99677F92-852B-7890-605C-C41BFDB97CDD}" dt="2023-10-01T19:05:14.875" v="45" actId="20577"/>
        <pc:sldMkLst>
          <pc:docMk/>
          <pc:sldMk cId="1073055207" sldId="302"/>
        </pc:sldMkLst>
        <pc:spChg chg="mod">
          <ac:chgData name="Fox, Jenna Elizabeth" userId="S::jef5600@psu.edu::9fa38525-ec20-451f-b9c6-051aade207ad" providerId="AD" clId="Web-{99677F92-852B-7890-605C-C41BFDB97CDD}" dt="2023-10-01T19:04:17.747" v="24" actId="20577"/>
          <ac:spMkLst>
            <pc:docMk/>
            <pc:sldMk cId="1073055207" sldId="302"/>
            <ac:spMk id="2" creationId="{CEF35E8E-4EFC-9675-9C2F-D7110C59645D}"/>
          </ac:spMkLst>
        </pc:spChg>
        <pc:spChg chg="mod">
          <ac:chgData name="Fox, Jenna Elizabeth" userId="S::jef5600@psu.edu::9fa38525-ec20-451f-b9c6-051aade207ad" providerId="AD" clId="Web-{99677F92-852B-7890-605C-C41BFDB97CDD}" dt="2023-10-01T19:05:14.875" v="45" actId="20577"/>
          <ac:spMkLst>
            <pc:docMk/>
            <pc:sldMk cId="1073055207" sldId="302"/>
            <ac:spMk id="3" creationId="{270DD7F2-857D-A2BF-0582-3512AC45CAFA}"/>
          </ac:spMkLst>
        </pc:spChg>
      </pc:sldChg>
      <pc:sldChg chg="modSp new">
        <pc:chgData name="Fox, Jenna Elizabeth" userId="S::jef5600@psu.edu::9fa38525-ec20-451f-b9c6-051aade207ad" providerId="AD" clId="Web-{99677F92-852B-7890-605C-C41BFDB97CDD}" dt="2023-10-01T19:04:02.450" v="15" actId="20577"/>
        <pc:sldMkLst>
          <pc:docMk/>
          <pc:sldMk cId="1036759718" sldId="308"/>
        </pc:sldMkLst>
        <pc:spChg chg="mod">
          <ac:chgData name="Fox, Jenna Elizabeth" userId="S::jef5600@psu.edu::9fa38525-ec20-451f-b9c6-051aade207ad" providerId="AD" clId="Web-{99677F92-852B-7890-605C-C41BFDB97CDD}" dt="2023-10-01T19:04:02.450" v="15" actId="20577"/>
          <ac:spMkLst>
            <pc:docMk/>
            <pc:sldMk cId="1036759718" sldId="308"/>
            <ac:spMk id="2" creationId="{6FDB0A13-B2DD-E0E8-5288-957CC657D5B6}"/>
          </ac:spMkLst>
        </pc:spChg>
      </pc:sldChg>
      <pc:sldChg chg="modSp new">
        <pc:chgData name="Fox, Jenna Elizabeth" userId="S::jef5600@psu.edu::9fa38525-ec20-451f-b9c6-051aade207ad" providerId="AD" clId="Web-{99677F92-852B-7890-605C-C41BFDB97CDD}" dt="2023-10-01T19:04:37.358" v="38" actId="20577"/>
        <pc:sldMkLst>
          <pc:docMk/>
          <pc:sldMk cId="1126411038" sldId="309"/>
        </pc:sldMkLst>
        <pc:spChg chg="mod">
          <ac:chgData name="Fox, Jenna Elizabeth" userId="S::jef5600@psu.edu::9fa38525-ec20-451f-b9c6-051aade207ad" providerId="AD" clId="Web-{99677F92-852B-7890-605C-C41BFDB97CDD}" dt="2023-10-01T19:04:32.748" v="34" actId="20577"/>
          <ac:spMkLst>
            <pc:docMk/>
            <pc:sldMk cId="1126411038" sldId="309"/>
            <ac:spMk id="2" creationId="{12EC7C9F-5EE3-BBFE-BD91-D274A7FCBB5D}"/>
          </ac:spMkLst>
        </pc:spChg>
        <pc:spChg chg="mod">
          <ac:chgData name="Fox, Jenna Elizabeth" userId="S::jef5600@psu.edu::9fa38525-ec20-451f-b9c6-051aade207ad" providerId="AD" clId="Web-{99677F92-852B-7890-605C-C41BFDB97CDD}" dt="2023-10-01T19:04:37.358" v="38" actId="20577"/>
          <ac:spMkLst>
            <pc:docMk/>
            <pc:sldMk cId="1126411038" sldId="309"/>
            <ac:spMk id="3" creationId="{68D55FD8-B2AA-5869-F2E8-359B748B6CA4}"/>
          </ac:spMkLst>
        </pc:spChg>
      </pc:sldChg>
      <pc:sldChg chg="modSp new">
        <pc:chgData name="Fox, Jenna Elizabeth" userId="S::jef5600@psu.edu::9fa38525-ec20-451f-b9c6-051aade207ad" providerId="AD" clId="Web-{99677F92-852B-7890-605C-C41BFDB97CDD}" dt="2023-10-01T19:10:25.731" v="108" actId="20577"/>
        <pc:sldMkLst>
          <pc:docMk/>
          <pc:sldMk cId="2535476813" sldId="310"/>
        </pc:sldMkLst>
        <pc:spChg chg="mod">
          <ac:chgData name="Fox, Jenna Elizabeth" userId="S::jef5600@psu.edu::9fa38525-ec20-451f-b9c6-051aade207ad" providerId="AD" clId="Web-{99677F92-852B-7890-605C-C41BFDB97CDD}" dt="2023-10-01T19:06:06.658" v="66" actId="20577"/>
          <ac:spMkLst>
            <pc:docMk/>
            <pc:sldMk cId="2535476813" sldId="310"/>
            <ac:spMk id="2" creationId="{0CEDFDDA-3E0B-5FAE-0BF3-85344E32510B}"/>
          </ac:spMkLst>
        </pc:spChg>
        <pc:spChg chg="mod">
          <ac:chgData name="Fox, Jenna Elizabeth" userId="S::jef5600@psu.edu::9fa38525-ec20-451f-b9c6-051aade207ad" providerId="AD" clId="Web-{99677F92-852B-7890-605C-C41BFDB97CDD}" dt="2023-10-01T19:10:25.731" v="108" actId="20577"/>
          <ac:spMkLst>
            <pc:docMk/>
            <pc:sldMk cId="2535476813" sldId="310"/>
            <ac:spMk id="3" creationId="{A64C6E33-2F3C-4CA7-544E-A8F8A246B7E4}"/>
          </ac:spMkLst>
        </pc:spChg>
      </pc:sldChg>
      <pc:sldChg chg="new del">
        <pc:chgData name="Fox, Jenna Elizabeth" userId="S::jef5600@psu.edu::9fa38525-ec20-451f-b9c6-051aade207ad" providerId="AD" clId="Web-{99677F92-852B-7890-605C-C41BFDB97CDD}" dt="2023-10-01T19:05:36.860" v="47"/>
        <pc:sldMkLst>
          <pc:docMk/>
          <pc:sldMk cId="3939810716" sldId="310"/>
        </pc:sldMkLst>
      </pc:sldChg>
      <pc:sldChg chg="modSp new del">
        <pc:chgData name="Fox, Jenna Elizabeth" userId="S::jef5600@psu.edu::9fa38525-ec20-451f-b9c6-051aade207ad" providerId="AD" clId="Web-{99677F92-852B-7890-605C-C41BFDB97CDD}" dt="2023-10-01T19:05:55.017" v="57"/>
        <pc:sldMkLst>
          <pc:docMk/>
          <pc:sldMk cId="4202555172" sldId="310"/>
        </pc:sldMkLst>
        <pc:spChg chg="mod">
          <ac:chgData name="Fox, Jenna Elizabeth" userId="S::jef5600@psu.edu::9fa38525-ec20-451f-b9c6-051aade207ad" providerId="AD" clId="Web-{99677F92-852B-7890-605C-C41BFDB97CDD}" dt="2023-10-01T19:05:51.704" v="56" actId="20577"/>
          <ac:spMkLst>
            <pc:docMk/>
            <pc:sldMk cId="4202555172" sldId="310"/>
            <ac:spMk id="2" creationId="{8750BAF9-BBFA-A8C5-EFE7-EF9C1E08CA57}"/>
          </ac:spMkLst>
        </pc:spChg>
      </pc:sldChg>
    </pc:docChg>
  </pc:docChgLst>
  <pc:docChgLst>
    <pc:chgData name="Fox, Jenna Elizabeth" userId="S::jef5600@psu.edu::9fa38525-ec20-451f-b9c6-051aade207ad" providerId="AD" clId="Web-{15FBD320-9690-DCC7-4434-CF51025A2EEE}"/>
    <pc:docChg chg="addSld modSld sldOrd">
      <pc:chgData name="Fox, Jenna Elizabeth" userId="S::jef5600@psu.edu::9fa38525-ec20-451f-b9c6-051aade207ad" providerId="AD" clId="Web-{15FBD320-9690-DCC7-4434-CF51025A2EEE}" dt="2023-10-02T21:41:33.583" v="64" actId="20577"/>
      <pc:docMkLst>
        <pc:docMk/>
      </pc:docMkLst>
      <pc:sldChg chg="ord">
        <pc:chgData name="Fox, Jenna Elizabeth" userId="S::jef5600@psu.edu::9fa38525-ec20-451f-b9c6-051aade207ad" providerId="AD" clId="Web-{15FBD320-9690-DCC7-4434-CF51025A2EEE}" dt="2023-10-02T21:35:51.479" v="3"/>
        <pc:sldMkLst>
          <pc:docMk/>
          <pc:sldMk cId="591843397" sldId="298"/>
        </pc:sldMkLst>
      </pc:sldChg>
      <pc:sldChg chg="modSp">
        <pc:chgData name="Fox, Jenna Elizabeth" userId="S::jef5600@psu.edu::9fa38525-ec20-451f-b9c6-051aade207ad" providerId="AD" clId="Web-{15FBD320-9690-DCC7-4434-CF51025A2EEE}" dt="2023-10-02T21:37:40.409" v="15" actId="20577"/>
        <pc:sldMkLst>
          <pc:docMk/>
          <pc:sldMk cId="1036759718" sldId="308"/>
        </pc:sldMkLst>
        <pc:spChg chg="mod">
          <ac:chgData name="Fox, Jenna Elizabeth" userId="S::jef5600@psu.edu::9fa38525-ec20-451f-b9c6-051aade207ad" providerId="AD" clId="Web-{15FBD320-9690-DCC7-4434-CF51025A2EEE}" dt="2023-10-02T21:37:40.409" v="15" actId="20577"/>
          <ac:spMkLst>
            <pc:docMk/>
            <pc:sldMk cId="1036759718" sldId="308"/>
            <ac:spMk id="3" creationId="{5709720B-9BCE-7FA2-DA0D-FDE012F05C80}"/>
          </ac:spMkLst>
        </pc:spChg>
      </pc:sldChg>
      <pc:sldChg chg="ord">
        <pc:chgData name="Fox, Jenna Elizabeth" userId="S::jef5600@psu.edu::9fa38525-ec20-451f-b9c6-051aade207ad" providerId="AD" clId="Web-{15FBD320-9690-DCC7-4434-CF51025A2EEE}" dt="2023-10-02T21:36:00.698" v="4"/>
        <pc:sldMkLst>
          <pc:docMk/>
          <pc:sldMk cId="1126411038" sldId="309"/>
        </pc:sldMkLst>
      </pc:sldChg>
      <pc:sldChg chg="modSp new">
        <pc:chgData name="Fox, Jenna Elizabeth" userId="S::jef5600@psu.edu::9fa38525-ec20-451f-b9c6-051aade207ad" providerId="AD" clId="Web-{15FBD320-9690-DCC7-4434-CF51025A2EEE}" dt="2023-10-02T21:40:27.765" v="46" actId="20577"/>
        <pc:sldMkLst>
          <pc:docMk/>
          <pc:sldMk cId="2937125613" sldId="311"/>
        </pc:sldMkLst>
        <pc:spChg chg="mod">
          <ac:chgData name="Fox, Jenna Elizabeth" userId="S::jef5600@psu.edu::9fa38525-ec20-451f-b9c6-051aade207ad" providerId="AD" clId="Web-{15FBD320-9690-DCC7-4434-CF51025A2EEE}" dt="2023-10-02T21:39:42.793" v="20" actId="20577"/>
          <ac:spMkLst>
            <pc:docMk/>
            <pc:sldMk cId="2937125613" sldId="311"/>
            <ac:spMk id="2" creationId="{A3280547-35BA-9C3A-2EAC-04BB9B6390EC}"/>
          </ac:spMkLst>
        </pc:spChg>
        <pc:spChg chg="mod">
          <ac:chgData name="Fox, Jenna Elizabeth" userId="S::jef5600@psu.edu::9fa38525-ec20-451f-b9c6-051aade207ad" providerId="AD" clId="Web-{15FBD320-9690-DCC7-4434-CF51025A2EEE}" dt="2023-10-02T21:40:27.765" v="46" actId="20577"/>
          <ac:spMkLst>
            <pc:docMk/>
            <pc:sldMk cId="2937125613" sldId="311"/>
            <ac:spMk id="3" creationId="{634BDE98-2FA4-271E-3617-C4855AB3C945}"/>
          </ac:spMkLst>
        </pc:spChg>
      </pc:sldChg>
      <pc:sldChg chg="modSp new">
        <pc:chgData name="Fox, Jenna Elizabeth" userId="S::jef5600@psu.edu::9fa38525-ec20-451f-b9c6-051aade207ad" providerId="AD" clId="Web-{15FBD320-9690-DCC7-4434-CF51025A2EEE}" dt="2023-10-02T21:40:46.392" v="48" actId="20577"/>
        <pc:sldMkLst>
          <pc:docMk/>
          <pc:sldMk cId="2906223326" sldId="312"/>
        </pc:sldMkLst>
        <pc:spChg chg="mod">
          <ac:chgData name="Fox, Jenna Elizabeth" userId="S::jef5600@psu.edu::9fa38525-ec20-451f-b9c6-051aade207ad" providerId="AD" clId="Web-{15FBD320-9690-DCC7-4434-CF51025A2EEE}" dt="2023-10-02T21:39:47.653" v="24" actId="20577"/>
          <ac:spMkLst>
            <pc:docMk/>
            <pc:sldMk cId="2906223326" sldId="312"/>
            <ac:spMk id="2" creationId="{4D3A7B73-5003-F09C-6F45-C83896361533}"/>
          </ac:spMkLst>
        </pc:spChg>
        <pc:spChg chg="mod">
          <ac:chgData name="Fox, Jenna Elizabeth" userId="S::jef5600@psu.edu::9fa38525-ec20-451f-b9c6-051aade207ad" providerId="AD" clId="Web-{15FBD320-9690-DCC7-4434-CF51025A2EEE}" dt="2023-10-02T21:40:46.392" v="48" actId="20577"/>
          <ac:spMkLst>
            <pc:docMk/>
            <pc:sldMk cId="2906223326" sldId="312"/>
            <ac:spMk id="3" creationId="{95C0DB2B-4FCE-2BE4-D667-9DC2E61A4B9E}"/>
          </ac:spMkLst>
        </pc:spChg>
      </pc:sldChg>
      <pc:sldChg chg="modSp new">
        <pc:chgData name="Fox, Jenna Elizabeth" userId="S::jef5600@psu.edu::9fa38525-ec20-451f-b9c6-051aade207ad" providerId="AD" clId="Web-{15FBD320-9690-DCC7-4434-CF51025A2EEE}" dt="2023-10-02T21:41:33.583" v="64" actId="20577"/>
        <pc:sldMkLst>
          <pc:docMk/>
          <pc:sldMk cId="2801466004" sldId="313"/>
        </pc:sldMkLst>
        <pc:spChg chg="mod">
          <ac:chgData name="Fox, Jenna Elizabeth" userId="S::jef5600@psu.edu::9fa38525-ec20-451f-b9c6-051aade207ad" providerId="AD" clId="Web-{15FBD320-9690-DCC7-4434-CF51025A2EEE}" dt="2023-10-02T21:39:56.982" v="33" actId="20577"/>
          <ac:spMkLst>
            <pc:docMk/>
            <pc:sldMk cId="2801466004" sldId="313"/>
            <ac:spMk id="2" creationId="{246834AA-1EC4-A32C-BE30-B116D4BCE368}"/>
          </ac:spMkLst>
        </pc:spChg>
        <pc:spChg chg="mod">
          <ac:chgData name="Fox, Jenna Elizabeth" userId="S::jef5600@psu.edu::9fa38525-ec20-451f-b9c6-051aade207ad" providerId="AD" clId="Web-{15FBD320-9690-DCC7-4434-CF51025A2EEE}" dt="2023-10-02T21:41:33.583" v="64" actId="20577"/>
          <ac:spMkLst>
            <pc:docMk/>
            <pc:sldMk cId="2801466004" sldId="313"/>
            <ac:spMk id="3" creationId="{5E999238-D651-7C9E-D70B-0CE7A8914222}"/>
          </ac:spMkLst>
        </pc:spChg>
      </pc:sldChg>
      <pc:sldChg chg="modSp new">
        <pc:chgData name="Fox, Jenna Elizabeth" userId="S::jef5600@psu.edu::9fa38525-ec20-451f-b9c6-051aade207ad" providerId="AD" clId="Web-{15FBD320-9690-DCC7-4434-CF51025A2EEE}" dt="2023-10-02T21:41:24.660" v="63" actId="20577"/>
        <pc:sldMkLst>
          <pc:docMk/>
          <pc:sldMk cId="2471405672" sldId="314"/>
        </pc:sldMkLst>
        <pc:spChg chg="mod">
          <ac:chgData name="Fox, Jenna Elizabeth" userId="S::jef5600@psu.edu::9fa38525-ec20-451f-b9c6-051aade207ad" providerId="AD" clId="Web-{15FBD320-9690-DCC7-4434-CF51025A2EEE}" dt="2023-10-02T21:40:10.717" v="44" actId="20577"/>
          <ac:spMkLst>
            <pc:docMk/>
            <pc:sldMk cId="2471405672" sldId="314"/>
            <ac:spMk id="2" creationId="{48942F3F-1AC6-EF14-38E1-60ADBC18F005}"/>
          </ac:spMkLst>
        </pc:spChg>
        <pc:spChg chg="mod">
          <ac:chgData name="Fox, Jenna Elizabeth" userId="S::jef5600@psu.edu::9fa38525-ec20-451f-b9c6-051aade207ad" providerId="AD" clId="Web-{15FBD320-9690-DCC7-4434-CF51025A2EEE}" dt="2023-10-02T21:41:24.660" v="63" actId="20577"/>
          <ac:spMkLst>
            <pc:docMk/>
            <pc:sldMk cId="2471405672" sldId="314"/>
            <ac:spMk id="3" creationId="{BC3992F3-50F9-2B6C-75BD-AF8D503E2843}"/>
          </ac:spMkLst>
        </pc:spChg>
      </pc:sldChg>
    </pc:docChg>
  </pc:docChgLst>
  <pc:docChgLst>
    <pc:chgData name="Feliciano, Daniel" userId="S::dqf5308@psu.edu::905a2b6f-2ca4-4d35-8185-a703213acc9b" providerId="AD" clId="Web-{0A3F2F62-CB46-9987-0D85-E39077390E61}"/>
    <pc:docChg chg="addSld modSld sldOrd">
      <pc:chgData name="Feliciano, Daniel" userId="S::dqf5308@psu.edu::905a2b6f-2ca4-4d35-8185-a703213acc9b" providerId="AD" clId="Web-{0A3F2F62-CB46-9987-0D85-E39077390E61}" dt="2023-11-28T00:55:40.920" v="12" actId="1076"/>
      <pc:docMkLst>
        <pc:docMk/>
      </pc:docMkLst>
      <pc:sldChg chg="add ord">
        <pc:chgData name="Feliciano, Daniel" userId="S::dqf5308@psu.edu::905a2b6f-2ca4-4d35-8185-a703213acc9b" providerId="AD" clId="Web-{0A3F2F62-CB46-9987-0D85-E39077390E61}" dt="2023-11-28T00:15:53.028" v="1"/>
        <pc:sldMkLst>
          <pc:docMk/>
          <pc:sldMk cId="898121848" sldId="269"/>
        </pc:sldMkLst>
      </pc:sldChg>
      <pc:sldChg chg="addSp modSp">
        <pc:chgData name="Feliciano, Daniel" userId="S::dqf5308@psu.edu::905a2b6f-2ca4-4d35-8185-a703213acc9b" providerId="AD" clId="Web-{0A3F2F62-CB46-9987-0D85-E39077390E61}" dt="2023-11-28T00:55:40.920" v="12" actId="1076"/>
        <pc:sldMkLst>
          <pc:docMk/>
          <pc:sldMk cId="302113905" sldId="270"/>
        </pc:sldMkLst>
        <pc:picChg chg="add mod">
          <ac:chgData name="Feliciano, Daniel" userId="S::dqf5308@psu.edu::905a2b6f-2ca4-4d35-8185-a703213acc9b" providerId="AD" clId="Web-{0A3F2F62-CB46-9987-0D85-E39077390E61}" dt="2023-11-28T00:55:34.576" v="9" actId="14100"/>
          <ac:picMkLst>
            <pc:docMk/>
            <pc:sldMk cId="302113905" sldId="270"/>
            <ac:picMk id="2" creationId="{D500AF38-6341-AB8E-56CF-FF8F9985908B}"/>
          </ac:picMkLst>
        </pc:picChg>
        <pc:picChg chg="mod">
          <ac:chgData name="Feliciano, Daniel" userId="S::dqf5308@psu.edu::905a2b6f-2ca4-4d35-8185-a703213acc9b" providerId="AD" clId="Web-{0A3F2F62-CB46-9987-0D85-E39077390E61}" dt="2023-11-28T00:55:21.138" v="4" actId="14100"/>
          <ac:picMkLst>
            <pc:docMk/>
            <pc:sldMk cId="302113905" sldId="270"/>
            <ac:picMk id="3" creationId="{F6C12A06-1E15-3678-141E-B1A00408E766}"/>
          </ac:picMkLst>
        </pc:picChg>
        <pc:picChg chg="mod">
          <ac:chgData name="Feliciano, Daniel" userId="S::dqf5308@psu.edu::905a2b6f-2ca4-4d35-8185-a703213acc9b" providerId="AD" clId="Web-{0A3F2F62-CB46-9987-0D85-E39077390E61}" dt="2023-11-28T00:55:40.920" v="12" actId="1076"/>
          <ac:picMkLst>
            <pc:docMk/>
            <pc:sldMk cId="302113905" sldId="270"/>
            <ac:picMk id="4" creationId="{B8162E63-CA62-6489-18E6-0DF441DAE466}"/>
          </ac:picMkLst>
        </pc:picChg>
      </pc:sldChg>
    </pc:docChg>
  </pc:docChgLst>
  <pc:docChgLst>
    <pc:chgData name="Ortiz, Jackson" userId="S::jto5166@psu.edu::d17fbcd9-3ac7-4865-9723-cd7aae299e5a" providerId="AD" clId="Web-{8934CD1F-F721-75BB-B1FD-FA4E1DB036D4}"/>
    <pc:docChg chg="modSld">
      <pc:chgData name="Ortiz, Jackson" userId="S::jto5166@psu.edu::d17fbcd9-3ac7-4865-9723-cd7aae299e5a" providerId="AD" clId="Web-{8934CD1F-F721-75BB-B1FD-FA4E1DB036D4}" dt="2023-09-25T23:35:29.798" v="854" actId="20577"/>
      <pc:docMkLst>
        <pc:docMk/>
      </pc:docMkLst>
      <pc:sldChg chg="modSp">
        <pc:chgData name="Ortiz, Jackson" userId="S::jto5166@psu.edu::d17fbcd9-3ac7-4865-9723-cd7aae299e5a" providerId="AD" clId="Web-{8934CD1F-F721-75BB-B1FD-FA4E1DB036D4}" dt="2023-09-25T23:14:11.186" v="780" actId="20577"/>
        <pc:sldMkLst>
          <pc:docMk/>
          <pc:sldMk cId="2897130464" sldId="261"/>
        </pc:sldMkLst>
        <pc:spChg chg="mod">
          <ac:chgData name="Ortiz, Jackson" userId="S::jto5166@psu.edu::d17fbcd9-3ac7-4865-9723-cd7aae299e5a" providerId="AD" clId="Web-{8934CD1F-F721-75BB-B1FD-FA4E1DB036D4}" dt="2023-09-25T23:14:11.186" v="780" actId="20577"/>
          <ac:spMkLst>
            <pc:docMk/>
            <pc:sldMk cId="2897130464" sldId="261"/>
            <ac:spMk id="2" creationId="{CEF35E8E-4EFC-9675-9C2F-D7110C59645D}"/>
          </ac:spMkLst>
        </pc:spChg>
      </pc:sldChg>
      <pc:sldChg chg="modSp">
        <pc:chgData name="Ortiz, Jackson" userId="S::jto5166@psu.edu::d17fbcd9-3ac7-4865-9723-cd7aae299e5a" providerId="AD" clId="Web-{8934CD1F-F721-75BB-B1FD-FA4E1DB036D4}" dt="2023-09-25T23:01:18.884" v="679" actId="20577"/>
        <pc:sldMkLst>
          <pc:docMk/>
          <pc:sldMk cId="4039490314" sldId="290"/>
        </pc:sldMkLst>
        <pc:spChg chg="mod">
          <ac:chgData name="Ortiz, Jackson" userId="S::jto5166@psu.edu::d17fbcd9-3ac7-4865-9723-cd7aae299e5a" providerId="AD" clId="Web-{8934CD1F-F721-75BB-B1FD-FA4E1DB036D4}" dt="2023-09-25T23:00:20.460" v="631" actId="20577"/>
          <ac:spMkLst>
            <pc:docMk/>
            <pc:sldMk cId="4039490314" sldId="290"/>
            <ac:spMk id="2" creationId="{B25A2853-F370-CDD3-AAB5-3D9FE3790DF2}"/>
          </ac:spMkLst>
        </pc:spChg>
        <pc:spChg chg="mod">
          <ac:chgData name="Ortiz, Jackson" userId="S::jto5166@psu.edu::d17fbcd9-3ac7-4865-9723-cd7aae299e5a" providerId="AD" clId="Web-{8934CD1F-F721-75BB-B1FD-FA4E1DB036D4}" dt="2023-09-25T23:01:18.884" v="679" actId="20577"/>
          <ac:spMkLst>
            <pc:docMk/>
            <pc:sldMk cId="4039490314" sldId="290"/>
            <ac:spMk id="4" creationId="{7E8E9B0D-E307-F01C-CE61-E5479F50C93E}"/>
          </ac:spMkLst>
        </pc:spChg>
      </pc:sldChg>
      <pc:sldChg chg="modSp">
        <pc:chgData name="Ortiz, Jackson" userId="S::jto5166@psu.edu::d17fbcd9-3ac7-4865-9723-cd7aae299e5a" providerId="AD" clId="Web-{8934CD1F-F721-75BB-B1FD-FA4E1DB036D4}" dt="2023-09-25T23:07:27.972" v="762" actId="20577"/>
        <pc:sldMkLst>
          <pc:docMk/>
          <pc:sldMk cId="591843397" sldId="298"/>
        </pc:sldMkLst>
        <pc:spChg chg="mod">
          <ac:chgData name="Ortiz, Jackson" userId="S::jto5166@psu.edu::d17fbcd9-3ac7-4865-9723-cd7aae299e5a" providerId="AD" clId="Web-{8934CD1F-F721-75BB-B1FD-FA4E1DB036D4}" dt="2023-09-25T23:07:27.972" v="762" actId="20577"/>
          <ac:spMkLst>
            <pc:docMk/>
            <pc:sldMk cId="591843397" sldId="298"/>
            <ac:spMk id="3" creationId="{270DD7F2-857D-A2BF-0582-3512AC45CAFA}"/>
          </ac:spMkLst>
        </pc:spChg>
      </pc:sldChg>
      <pc:sldChg chg="modSp">
        <pc:chgData name="Ortiz, Jackson" userId="S::jto5166@psu.edu::d17fbcd9-3ac7-4865-9723-cd7aae299e5a" providerId="AD" clId="Web-{8934CD1F-F721-75BB-B1FD-FA4E1DB036D4}" dt="2023-09-25T23:35:29.798" v="854" actId="20577"/>
        <pc:sldMkLst>
          <pc:docMk/>
          <pc:sldMk cId="4274505557" sldId="299"/>
        </pc:sldMkLst>
        <pc:spChg chg="mod">
          <ac:chgData name="Ortiz, Jackson" userId="S::jto5166@psu.edu::d17fbcd9-3ac7-4865-9723-cd7aae299e5a" providerId="AD" clId="Web-{8934CD1F-F721-75BB-B1FD-FA4E1DB036D4}" dt="2023-09-25T23:35:29.798" v="854" actId="20577"/>
          <ac:spMkLst>
            <pc:docMk/>
            <pc:sldMk cId="4274505557" sldId="299"/>
            <ac:spMk id="3" creationId="{270DD7F2-857D-A2BF-0582-3512AC45CAFA}"/>
          </ac:spMkLst>
        </pc:spChg>
      </pc:sldChg>
      <pc:sldChg chg="modSp">
        <pc:chgData name="Ortiz, Jackson" userId="S::jto5166@psu.edu::d17fbcd9-3ac7-4865-9723-cd7aae299e5a" providerId="AD" clId="Web-{8934CD1F-F721-75BB-B1FD-FA4E1DB036D4}" dt="2023-09-25T23:03:12.371" v="750" actId="20577"/>
        <pc:sldMkLst>
          <pc:docMk/>
          <pc:sldMk cId="1183264755" sldId="301"/>
        </pc:sldMkLst>
        <pc:spChg chg="mod">
          <ac:chgData name="Ortiz, Jackson" userId="S::jto5166@psu.edu::d17fbcd9-3ac7-4865-9723-cd7aae299e5a" providerId="AD" clId="Web-{8934CD1F-F721-75BB-B1FD-FA4E1DB036D4}" dt="2023-09-25T23:03:12.371" v="750" actId="20577"/>
          <ac:spMkLst>
            <pc:docMk/>
            <pc:sldMk cId="1183264755" sldId="301"/>
            <ac:spMk id="3" creationId="{270DD7F2-857D-A2BF-0582-3512AC45CAFA}"/>
          </ac:spMkLst>
        </pc:spChg>
      </pc:sldChg>
      <pc:sldChg chg="modSp">
        <pc:chgData name="Ortiz, Jackson" userId="S::jto5166@psu.edu::d17fbcd9-3ac7-4865-9723-cd7aae299e5a" providerId="AD" clId="Web-{8934CD1F-F721-75BB-B1FD-FA4E1DB036D4}" dt="2023-09-25T22:51:00.492" v="536" actId="20577"/>
        <pc:sldMkLst>
          <pc:docMk/>
          <pc:sldMk cId="3969011078" sldId="304"/>
        </pc:sldMkLst>
        <pc:spChg chg="mod">
          <ac:chgData name="Ortiz, Jackson" userId="S::jto5166@psu.edu::d17fbcd9-3ac7-4865-9723-cd7aae299e5a" providerId="AD" clId="Web-{8934CD1F-F721-75BB-B1FD-FA4E1DB036D4}" dt="2023-09-25T22:51:00.492" v="536" actId="20577"/>
          <ac:spMkLst>
            <pc:docMk/>
            <pc:sldMk cId="3969011078" sldId="304"/>
            <ac:spMk id="3" creationId="{270DD7F2-857D-A2BF-0582-3512AC45CAFA}"/>
          </ac:spMkLst>
        </pc:spChg>
      </pc:sldChg>
      <pc:sldChg chg="addSp modSp">
        <pc:chgData name="Ortiz, Jackson" userId="S::jto5166@psu.edu::d17fbcd9-3ac7-4865-9723-cd7aae299e5a" providerId="AD" clId="Web-{8934CD1F-F721-75BB-B1FD-FA4E1DB036D4}" dt="2023-09-25T22:39:02.676" v="426" actId="20577"/>
        <pc:sldMkLst>
          <pc:docMk/>
          <pc:sldMk cId="643069323" sldId="305"/>
        </pc:sldMkLst>
        <pc:spChg chg="add mod">
          <ac:chgData name="Ortiz, Jackson" userId="S::jto5166@psu.edu::d17fbcd9-3ac7-4865-9723-cd7aae299e5a" providerId="AD" clId="Web-{8934CD1F-F721-75BB-B1FD-FA4E1DB036D4}" dt="2023-09-25T22:39:02.676" v="426" actId="20577"/>
          <ac:spMkLst>
            <pc:docMk/>
            <pc:sldMk cId="643069323" sldId="305"/>
            <ac:spMk id="7" creationId="{8BFF368A-8E37-4495-00B1-26BD80051A83}"/>
          </ac:spMkLst>
        </pc:spChg>
      </pc:sldChg>
      <pc:sldChg chg="modSp">
        <pc:chgData name="Ortiz, Jackson" userId="S::jto5166@psu.edu::d17fbcd9-3ac7-4865-9723-cd7aae299e5a" providerId="AD" clId="Web-{8934CD1F-F721-75BB-B1FD-FA4E1DB036D4}" dt="2023-09-25T22:51:54.212" v="619" actId="20577"/>
        <pc:sldMkLst>
          <pc:docMk/>
          <pc:sldMk cId="1230585934" sldId="306"/>
        </pc:sldMkLst>
        <pc:spChg chg="mod">
          <ac:chgData name="Ortiz, Jackson" userId="S::jto5166@psu.edu::d17fbcd9-3ac7-4865-9723-cd7aae299e5a" providerId="AD" clId="Web-{8934CD1F-F721-75BB-B1FD-FA4E1DB036D4}" dt="2023-09-25T22:51:54.212" v="619" actId="20577"/>
          <ac:spMkLst>
            <pc:docMk/>
            <pc:sldMk cId="1230585934" sldId="306"/>
            <ac:spMk id="3" creationId="{270DD7F2-857D-A2BF-0582-3512AC45CAFA}"/>
          </ac:spMkLst>
        </pc:spChg>
      </pc:sldChg>
    </pc:docChg>
  </pc:docChgLst>
  <pc:docChgLst>
    <pc:chgData name="Stroud, Elizabeth Marie" userId="S::ems7008@psu.edu::c467697c-3d84-49bc-9020-53cb84c9ebec" providerId="AD" clId="Web-{D6E423AA-2471-2ED3-55B4-3F0D88FCD746}"/>
    <pc:docChg chg="addSld modSld">
      <pc:chgData name="Stroud, Elizabeth Marie" userId="S::ems7008@psu.edu::c467697c-3d84-49bc-9020-53cb84c9ebec" providerId="AD" clId="Web-{D6E423AA-2471-2ED3-55B4-3F0D88FCD746}" dt="2023-11-27T21:25:56.611" v="1008" actId="20577"/>
      <pc:docMkLst>
        <pc:docMk/>
      </pc:docMkLst>
      <pc:sldChg chg="modSp new">
        <pc:chgData name="Stroud, Elizabeth Marie" userId="S::ems7008@psu.edu::c467697c-3d84-49bc-9020-53cb84c9ebec" providerId="AD" clId="Web-{D6E423AA-2471-2ED3-55B4-3F0D88FCD746}" dt="2023-11-27T19:58:04.415" v="224" actId="20577"/>
        <pc:sldMkLst>
          <pc:docMk/>
          <pc:sldMk cId="3166692404" sldId="309"/>
        </pc:sldMkLst>
        <pc:spChg chg="mod">
          <ac:chgData name="Stroud, Elizabeth Marie" userId="S::ems7008@psu.edu::c467697c-3d84-49bc-9020-53cb84c9ebec" providerId="AD" clId="Web-{D6E423AA-2471-2ED3-55B4-3F0D88FCD746}" dt="2023-11-27T19:53:00.297" v="15" actId="20577"/>
          <ac:spMkLst>
            <pc:docMk/>
            <pc:sldMk cId="3166692404" sldId="309"/>
            <ac:spMk id="2" creationId="{1339234C-E683-9DA3-10B8-73FA0EFA60FD}"/>
          </ac:spMkLst>
        </pc:spChg>
        <pc:spChg chg="mod">
          <ac:chgData name="Stroud, Elizabeth Marie" userId="S::ems7008@psu.edu::c467697c-3d84-49bc-9020-53cb84c9ebec" providerId="AD" clId="Web-{D6E423AA-2471-2ED3-55B4-3F0D88FCD746}" dt="2023-11-27T19:58:04.415" v="224" actId="20577"/>
          <ac:spMkLst>
            <pc:docMk/>
            <pc:sldMk cId="3166692404" sldId="309"/>
            <ac:spMk id="3" creationId="{EFBC6C88-4CB0-0CF2-25A2-C89BB3F96FA9}"/>
          </ac:spMkLst>
        </pc:spChg>
      </pc:sldChg>
      <pc:sldChg chg="modSp new">
        <pc:chgData name="Stroud, Elizabeth Marie" userId="S::ems7008@psu.edu::c467697c-3d84-49bc-9020-53cb84c9ebec" providerId="AD" clId="Web-{D6E423AA-2471-2ED3-55B4-3F0D88FCD746}" dt="2023-11-27T20:46:14.997" v="465" actId="20577"/>
        <pc:sldMkLst>
          <pc:docMk/>
          <pc:sldMk cId="2434763560" sldId="310"/>
        </pc:sldMkLst>
        <pc:spChg chg="mod">
          <ac:chgData name="Stroud, Elizabeth Marie" userId="S::ems7008@psu.edu::c467697c-3d84-49bc-9020-53cb84c9ebec" providerId="AD" clId="Web-{D6E423AA-2471-2ED3-55B4-3F0D88FCD746}" dt="2023-11-27T19:53:10.531" v="30" actId="20577"/>
          <ac:spMkLst>
            <pc:docMk/>
            <pc:sldMk cId="2434763560" sldId="310"/>
            <ac:spMk id="2" creationId="{2183F6A1-D79D-3976-05C6-A8A8F2B4775F}"/>
          </ac:spMkLst>
        </pc:spChg>
        <pc:spChg chg="mod">
          <ac:chgData name="Stroud, Elizabeth Marie" userId="S::ems7008@psu.edu::c467697c-3d84-49bc-9020-53cb84c9ebec" providerId="AD" clId="Web-{D6E423AA-2471-2ED3-55B4-3F0D88FCD746}" dt="2023-11-27T20:46:14.997" v="465" actId="20577"/>
          <ac:spMkLst>
            <pc:docMk/>
            <pc:sldMk cId="2434763560" sldId="310"/>
            <ac:spMk id="3" creationId="{D869E36C-2B93-50C3-FD26-92F7574F8A11}"/>
          </ac:spMkLst>
        </pc:spChg>
      </pc:sldChg>
      <pc:sldChg chg="modSp new">
        <pc:chgData name="Stroud, Elizabeth Marie" userId="S::ems7008@psu.edu::c467697c-3d84-49bc-9020-53cb84c9ebec" providerId="AD" clId="Web-{D6E423AA-2471-2ED3-55B4-3F0D88FCD746}" dt="2023-11-27T19:53:27.001" v="45" actId="20577"/>
        <pc:sldMkLst>
          <pc:docMk/>
          <pc:sldMk cId="1706883794" sldId="311"/>
        </pc:sldMkLst>
        <pc:spChg chg="mod">
          <ac:chgData name="Stroud, Elizabeth Marie" userId="S::ems7008@psu.edu::c467697c-3d84-49bc-9020-53cb84c9ebec" providerId="AD" clId="Web-{D6E423AA-2471-2ED3-55B4-3F0D88FCD746}" dt="2023-11-27T19:53:27.001" v="45" actId="20577"/>
          <ac:spMkLst>
            <pc:docMk/>
            <pc:sldMk cId="1706883794" sldId="311"/>
            <ac:spMk id="2" creationId="{C84842DB-3614-0A95-44EC-ACBAB562F416}"/>
          </ac:spMkLst>
        </pc:spChg>
      </pc:sldChg>
      <pc:sldChg chg="modSp new">
        <pc:chgData name="Stroud, Elizabeth Marie" userId="S::ems7008@psu.edu::c467697c-3d84-49bc-9020-53cb84c9ebec" providerId="AD" clId="Web-{D6E423AA-2471-2ED3-55B4-3F0D88FCD746}" dt="2023-11-27T21:00:21.786" v="656" actId="20577"/>
        <pc:sldMkLst>
          <pc:docMk/>
          <pc:sldMk cId="948310612" sldId="312"/>
        </pc:sldMkLst>
        <pc:spChg chg="mod">
          <ac:chgData name="Stroud, Elizabeth Marie" userId="S::ems7008@psu.edu::c467697c-3d84-49bc-9020-53cb84c9ebec" providerId="AD" clId="Web-{D6E423AA-2471-2ED3-55B4-3F0D88FCD746}" dt="2023-11-27T19:53:36.048" v="56" actId="20577"/>
          <ac:spMkLst>
            <pc:docMk/>
            <pc:sldMk cId="948310612" sldId="312"/>
            <ac:spMk id="2" creationId="{F3AB5BCD-7217-FF68-7909-B3A97364B8E7}"/>
          </ac:spMkLst>
        </pc:spChg>
        <pc:spChg chg="mod">
          <ac:chgData name="Stroud, Elizabeth Marie" userId="S::ems7008@psu.edu::c467697c-3d84-49bc-9020-53cb84c9ebec" providerId="AD" clId="Web-{D6E423AA-2471-2ED3-55B4-3F0D88FCD746}" dt="2023-11-27T21:00:21.786" v="656" actId="20577"/>
          <ac:spMkLst>
            <pc:docMk/>
            <pc:sldMk cId="948310612" sldId="312"/>
            <ac:spMk id="3" creationId="{2CCF55BA-1A46-1D45-9221-4856FF2ADC89}"/>
          </ac:spMkLst>
        </pc:spChg>
      </pc:sldChg>
      <pc:sldChg chg="modSp new">
        <pc:chgData name="Stroud, Elizabeth Marie" userId="S::ems7008@psu.edu::c467697c-3d84-49bc-9020-53cb84c9ebec" providerId="AD" clId="Web-{D6E423AA-2471-2ED3-55B4-3F0D88FCD746}" dt="2023-11-27T20:28:15.357" v="339" actId="20577"/>
        <pc:sldMkLst>
          <pc:docMk/>
          <pc:sldMk cId="3617285972" sldId="313"/>
        </pc:sldMkLst>
        <pc:spChg chg="mod">
          <ac:chgData name="Stroud, Elizabeth Marie" userId="S::ems7008@psu.edu::c467697c-3d84-49bc-9020-53cb84c9ebec" providerId="AD" clId="Web-{D6E423AA-2471-2ED3-55B4-3F0D88FCD746}" dt="2023-11-27T19:53:42.392" v="65" actId="20577"/>
          <ac:spMkLst>
            <pc:docMk/>
            <pc:sldMk cId="3617285972" sldId="313"/>
            <ac:spMk id="2" creationId="{F30B266F-8A62-6B2D-CC2E-8408C5D53258}"/>
          </ac:spMkLst>
        </pc:spChg>
        <pc:spChg chg="mod">
          <ac:chgData name="Stroud, Elizabeth Marie" userId="S::ems7008@psu.edu::c467697c-3d84-49bc-9020-53cb84c9ebec" providerId="AD" clId="Web-{D6E423AA-2471-2ED3-55B4-3F0D88FCD746}" dt="2023-11-27T20:28:15.357" v="339" actId="20577"/>
          <ac:spMkLst>
            <pc:docMk/>
            <pc:sldMk cId="3617285972" sldId="313"/>
            <ac:spMk id="3" creationId="{2A9647EF-94B2-1F63-E93B-2D4BDC0A27A0}"/>
          </ac:spMkLst>
        </pc:spChg>
      </pc:sldChg>
      <pc:sldChg chg="modSp new">
        <pc:chgData name="Stroud, Elizabeth Marie" userId="S::ems7008@psu.edu::c467697c-3d84-49bc-9020-53cb84c9ebec" providerId="AD" clId="Web-{D6E423AA-2471-2ED3-55B4-3F0D88FCD746}" dt="2023-11-27T21:10:13.865" v="762" actId="20577"/>
        <pc:sldMkLst>
          <pc:docMk/>
          <pc:sldMk cId="2348800634" sldId="314"/>
        </pc:sldMkLst>
        <pc:spChg chg="mod">
          <ac:chgData name="Stroud, Elizabeth Marie" userId="S::ems7008@psu.edu::c467697c-3d84-49bc-9020-53cb84c9ebec" providerId="AD" clId="Web-{D6E423AA-2471-2ED3-55B4-3F0D88FCD746}" dt="2023-11-27T21:10:13.865" v="762" actId="20577"/>
          <ac:spMkLst>
            <pc:docMk/>
            <pc:sldMk cId="2348800634" sldId="314"/>
            <ac:spMk id="2" creationId="{924249A8-A90D-B9B4-78C3-C160BDD81F3F}"/>
          </ac:spMkLst>
        </pc:spChg>
        <pc:spChg chg="mod">
          <ac:chgData name="Stroud, Elizabeth Marie" userId="S::ems7008@psu.edu::c467697c-3d84-49bc-9020-53cb84c9ebec" providerId="AD" clId="Web-{D6E423AA-2471-2ED3-55B4-3F0D88FCD746}" dt="2023-11-27T21:10:10.381" v="760"/>
          <ac:spMkLst>
            <pc:docMk/>
            <pc:sldMk cId="2348800634" sldId="314"/>
            <ac:spMk id="3" creationId="{2828E4B5-5A22-FF09-8BA2-05BD85C22E66}"/>
          </ac:spMkLst>
        </pc:spChg>
      </pc:sldChg>
      <pc:sldChg chg="modSp new">
        <pc:chgData name="Stroud, Elizabeth Marie" userId="S::ems7008@psu.edu::c467697c-3d84-49bc-9020-53cb84c9ebec" providerId="AD" clId="Web-{D6E423AA-2471-2ED3-55B4-3F0D88FCD746}" dt="2023-11-27T21:21:12.056" v="870" actId="20577"/>
        <pc:sldMkLst>
          <pc:docMk/>
          <pc:sldMk cId="100938230" sldId="315"/>
        </pc:sldMkLst>
        <pc:spChg chg="mod">
          <ac:chgData name="Stroud, Elizabeth Marie" userId="S::ems7008@psu.edu::c467697c-3d84-49bc-9020-53cb84c9ebec" providerId="AD" clId="Web-{D6E423AA-2471-2ED3-55B4-3F0D88FCD746}" dt="2023-11-27T19:53:59.798" v="89" actId="20577"/>
          <ac:spMkLst>
            <pc:docMk/>
            <pc:sldMk cId="100938230" sldId="315"/>
            <ac:spMk id="2" creationId="{DD2B6E01-DC29-F7CD-F2D2-1DFDBA71ED9A}"/>
          </ac:spMkLst>
        </pc:spChg>
        <pc:spChg chg="mod">
          <ac:chgData name="Stroud, Elizabeth Marie" userId="S::ems7008@psu.edu::c467697c-3d84-49bc-9020-53cb84c9ebec" providerId="AD" clId="Web-{D6E423AA-2471-2ED3-55B4-3F0D88FCD746}" dt="2023-11-27T21:21:12.056" v="870" actId="20577"/>
          <ac:spMkLst>
            <pc:docMk/>
            <pc:sldMk cId="100938230" sldId="315"/>
            <ac:spMk id="3" creationId="{9E96FB3E-ECBC-CC34-359E-18CD05D0A266}"/>
          </ac:spMkLst>
        </pc:spChg>
      </pc:sldChg>
      <pc:sldChg chg="modSp new">
        <pc:chgData name="Stroud, Elizabeth Marie" userId="S::ems7008@psu.edu::c467697c-3d84-49bc-9020-53cb84c9ebec" providerId="AD" clId="Web-{D6E423AA-2471-2ED3-55B4-3F0D88FCD746}" dt="2023-11-27T21:25:56.611" v="1008" actId="20577"/>
        <pc:sldMkLst>
          <pc:docMk/>
          <pc:sldMk cId="1345962933" sldId="316"/>
        </pc:sldMkLst>
        <pc:spChg chg="mod">
          <ac:chgData name="Stroud, Elizabeth Marie" userId="S::ems7008@psu.edu::c467697c-3d84-49bc-9020-53cb84c9ebec" providerId="AD" clId="Web-{D6E423AA-2471-2ED3-55B4-3F0D88FCD746}" dt="2023-11-27T19:54:16.752" v="112" actId="20577"/>
          <ac:spMkLst>
            <pc:docMk/>
            <pc:sldMk cId="1345962933" sldId="316"/>
            <ac:spMk id="2" creationId="{244107E9-65FE-39C4-EFA4-8BE65DAA8949}"/>
          </ac:spMkLst>
        </pc:spChg>
        <pc:spChg chg="mod">
          <ac:chgData name="Stroud, Elizabeth Marie" userId="S::ems7008@psu.edu::c467697c-3d84-49bc-9020-53cb84c9ebec" providerId="AD" clId="Web-{D6E423AA-2471-2ED3-55B4-3F0D88FCD746}" dt="2023-11-27T21:25:56.611" v="1008" actId="20577"/>
          <ac:spMkLst>
            <pc:docMk/>
            <pc:sldMk cId="1345962933" sldId="316"/>
            <ac:spMk id="3" creationId="{CA410FA8-0235-63FF-C839-1BAD59A4FA80}"/>
          </ac:spMkLst>
        </pc:spChg>
      </pc:sldChg>
      <pc:sldChg chg="modSp new">
        <pc:chgData name="Stroud, Elizabeth Marie" userId="S::ems7008@psu.edu::c467697c-3d84-49bc-9020-53cb84c9ebec" providerId="AD" clId="Web-{D6E423AA-2471-2ED3-55B4-3F0D88FCD746}" dt="2023-11-27T19:54:27.018" v="124" actId="20577"/>
        <pc:sldMkLst>
          <pc:docMk/>
          <pc:sldMk cId="813645005" sldId="317"/>
        </pc:sldMkLst>
        <pc:spChg chg="mod">
          <ac:chgData name="Stroud, Elizabeth Marie" userId="S::ems7008@psu.edu::c467697c-3d84-49bc-9020-53cb84c9ebec" providerId="AD" clId="Web-{D6E423AA-2471-2ED3-55B4-3F0D88FCD746}" dt="2023-11-27T19:54:27.018" v="124" actId="20577"/>
          <ac:spMkLst>
            <pc:docMk/>
            <pc:sldMk cId="813645005" sldId="317"/>
            <ac:spMk id="2" creationId="{194A3AAD-12AD-123A-2D31-8BACBBB86456}"/>
          </ac:spMkLst>
        </pc:spChg>
      </pc:sldChg>
      <pc:sldChg chg="delSp modSp new mod modClrScheme chgLayout">
        <pc:chgData name="Stroud, Elizabeth Marie" userId="S::ems7008@psu.edu::c467697c-3d84-49bc-9020-53cb84c9ebec" providerId="AD" clId="Web-{D6E423AA-2471-2ED3-55B4-3F0D88FCD746}" dt="2023-11-27T19:54:39.534" v="132" actId="20577"/>
        <pc:sldMkLst>
          <pc:docMk/>
          <pc:sldMk cId="20250561" sldId="318"/>
        </pc:sldMkLst>
        <pc:spChg chg="mod ord">
          <ac:chgData name="Stroud, Elizabeth Marie" userId="S::ems7008@psu.edu::c467697c-3d84-49bc-9020-53cb84c9ebec" providerId="AD" clId="Web-{D6E423AA-2471-2ED3-55B4-3F0D88FCD746}" dt="2023-11-27T19:54:39.534" v="132" actId="20577"/>
          <ac:spMkLst>
            <pc:docMk/>
            <pc:sldMk cId="20250561" sldId="318"/>
            <ac:spMk id="2" creationId="{53B51580-0A99-C70C-4018-B2F001069C81}"/>
          </ac:spMkLst>
        </pc:spChg>
        <pc:spChg chg="del">
          <ac:chgData name="Stroud, Elizabeth Marie" userId="S::ems7008@psu.edu::c467697c-3d84-49bc-9020-53cb84c9ebec" providerId="AD" clId="Web-{D6E423AA-2471-2ED3-55B4-3F0D88FCD746}" dt="2023-11-27T19:54:35.752" v="126"/>
          <ac:spMkLst>
            <pc:docMk/>
            <pc:sldMk cId="20250561" sldId="318"/>
            <ac:spMk id="3" creationId="{78398985-F7A5-9EFB-0FA0-43DF157ABAC9}"/>
          </ac:spMkLst>
        </pc:spChg>
      </pc:sldChg>
      <pc:sldChg chg="modSp new">
        <pc:chgData name="Stroud, Elizabeth Marie" userId="S::ems7008@psu.edu::c467697c-3d84-49bc-9020-53cb84c9ebec" providerId="AD" clId="Web-{D6E423AA-2471-2ED3-55B4-3F0D88FCD746}" dt="2023-11-27T19:54:53.206" v="136" actId="20577"/>
        <pc:sldMkLst>
          <pc:docMk/>
          <pc:sldMk cId="4118683199" sldId="319"/>
        </pc:sldMkLst>
        <pc:spChg chg="mod">
          <ac:chgData name="Stroud, Elizabeth Marie" userId="S::ems7008@psu.edu::c467697c-3d84-49bc-9020-53cb84c9ebec" providerId="AD" clId="Web-{D6E423AA-2471-2ED3-55B4-3F0D88FCD746}" dt="2023-11-27T19:54:53.206" v="136" actId="20577"/>
          <ac:spMkLst>
            <pc:docMk/>
            <pc:sldMk cId="4118683199" sldId="319"/>
            <ac:spMk id="2" creationId="{08BD511E-2348-9B98-CC5D-68CBF6A0F4E4}"/>
          </ac:spMkLst>
        </pc:spChg>
      </pc:sldChg>
      <pc:sldChg chg="modSp new">
        <pc:chgData name="Stroud, Elizabeth Marie" userId="S::ems7008@psu.edu::c467697c-3d84-49bc-9020-53cb84c9ebec" providerId="AD" clId="Web-{D6E423AA-2471-2ED3-55B4-3F0D88FCD746}" dt="2023-11-27T19:55:32.004" v="168" actId="20577"/>
        <pc:sldMkLst>
          <pc:docMk/>
          <pc:sldMk cId="851323180" sldId="320"/>
        </pc:sldMkLst>
        <pc:spChg chg="mod">
          <ac:chgData name="Stroud, Elizabeth Marie" userId="S::ems7008@psu.edu::c467697c-3d84-49bc-9020-53cb84c9ebec" providerId="AD" clId="Web-{D6E423AA-2471-2ED3-55B4-3F0D88FCD746}" dt="2023-11-27T19:55:32.004" v="168" actId="20577"/>
          <ac:spMkLst>
            <pc:docMk/>
            <pc:sldMk cId="851323180" sldId="320"/>
            <ac:spMk id="2" creationId="{D29E8D96-C233-2F24-5CE9-2493F6FC6C14}"/>
          </ac:spMkLst>
        </pc:spChg>
      </pc:sldChg>
      <pc:sldChg chg="modSp new">
        <pc:chgData name="Stroud, Elizabeth Marie" userId="S::ems7008@psu.edu::c467697c-3d84-49bc-9020-53cb84c9ebec" providerId="AD" clId="Web-{D6E423AA-2471-2ED3-55B4-3F0D88FCD746}" dt="2023-11-27T20:51:16.380" v="532" actId="20577"/>
        <pc:sldMkLst>
          <pc:docMk/>
          <pc:sldMk cId="1315447138" sldId="321"/>
        </pc:sldMkLst>
        <pc:spChg chg="mod">
          <ac:chgData name="Stroud, Elizabeth Marie" userId="S::ems7008@psu.edu::c467697c-3d84-49bc-9020-53cb84c9ebec" providerId="AD" clId="Web-{D6E423AA-2471-2ED3-55B4-3F0D88FCD746}" dt="2023-11-27T19:56:26.349" v="187" actId="20577"/>
          <ac:spMkLst>
            <pc:docMk/>
            <pc:sldMk cId="1315447138" sldId="321"/>
            <ac:spMk id="2" creationId="{68ED1273-F8C1-CDE4-6351-F34F13C04CCF}"/>
          </ac:spMkLst>
        </pc:spChg>
        <pc:spChg chg="mod">
          <ac:chgData name="Stroud, Elizabeth Marie" userId="S::ems7008@psu.edu::c467697c-3d84-49bc-9020-53cb84c9ebec" providerId="AD" clId="Web-{D6E423AA-2471-2ED3-55B4-3F0D88FCD746}" dt="2023-11-27T20:51:16.380" v="532" actId="20577"/>
          <ac:spMkLst>
            <pc:docMk/>
            <pc:sldMk cId="1315447138" sldId="321"/>
            <ac:spMk id="3" creationId="{14CB26AB-CE1E-BE5B-BC54-4168FE83C286}"/>
          </ac:spMkLst>
        </pc:spChg>
      </pc:sldChg>
      <pc:sldChg chg="modSp new">
        <pc:chgData name="Stroud, Elizabeth Marie" userId="S::ems7008@psu.edu::c467697c-3d84-49bc-9020-53cb84c9ebec" providerId="AD" clId="Web-{D6E423AA-2471-2ED3-55B4-3F0D88FCD746}" dt="2023-11-27T19:56:38.131" v="210" actId="20577"/>
        <pc:sldMkLst>
          <pc:docMk/>
          <pc:sldMk cId="178625775" sldId="322"/>
        </pc:sldMkLst>
        <pc:spChg chg="mod">
          <ac:chgData name="Stroud, Elizabeth Marie" userId="S::ems7008@psu.edu::c467697c-3d84-49bc-9020-53cb84c9ebec" providerId="AD" clId="Web-{D6E423AA-2471-2ED3-55B4-3F0D88FCD746}" dt="2023-11-27T19:56:38.131" v="210" actId="20577"/>
          <ac:spMkLst>
            <pc:docMk/>
            <pc:sldMk cId="178625775" sldId="322"/>
            <ac:spMk id="2" creationId="{61A8133B-E4DE-9439-79C2-F256952B03D1}"/>
          </ac:spMkLst>
        </pc:spChg>
      </pc:sldChg>
      <pc:sldChg chg="modSp new">
        <pc:chgData name="Stroud, Elizabeth Marie" userId="S::ems7008@psu.edu::c467697c-3d84-49bc-9020-53cb84c9ebec" providerId="AD" clId="Web-{D6E423AA-2471-2ED3-55B4-3F0D88FCD746}" dt="2023-11-27T19:56:43.647" v="215" actId="20577"/>
        <pc:sldMkLst>
          <pc:docMk/>
          <pc:sldMk cId="3073321166" sldId="323"/>
        </pc:sldMkLst>
        <pc:spChg chg="mod">
          <ac:chgData name="Stroud, Elizabeth Marie" userId="S::ems7008@psu.edu::c467697c-3d84-49bc-9020-53cb84c9ebec" providerId="AD" clId="Web-{D6E423AA-2471-2ED3-55B4-3F0D88FCD746}" dt="2023-11-27T19:56:43.647" v="215" actId="20577"/>
          <ac:spMkLst>
            <pc:docMk/>
            <pc:sldMk cId="3073321166" sldId="323"/>
            <ac:spMk id="2" creationId="{F4ED570A-043B-9496-A2DD-0C0F7F9759A9}"/>
          </ac:spMkLst>
        </pc:spChg>
      </pc:sldChg>
    </pc:docChg>
  </pc:docChgLst>
  <pc:docChgLst>
    <pc:chgData name="Fox, Jenna Elizabeth" userId="S::jef5600@psu.edu::9fa38525-ec20-451f-b9c6-051aade207ad" providerId="AD" clId="Web-{EA0B6D68-325A-AF4D-A6E8-582F6C67EB56}"/>
    <pc:docChg chg="modSld">
      <pc:chgData name="Fox, Jenna Elizabeth" userId="S::jef5600@psu.edu::9fa38525-ec20-451f-b9c6-051aade207ad" providerId="AD" clId="Web-{EA0B6D68-325A-AF4D-A6E8-582F6C67EB56}" dt="2023-10-04T13:28:59.559" v="7" actId="14100"/>
      <pc:docMkLst>
        <pc:docMk/>
      </pc:docMkLst>
      <pc:sldChg chg="addSp modSp">
        <pc:chgData name="Fox, Jenna Elizabeth" userId="S::jef5600@psu.edu::9fa38525-ec20-451f-b9c6-051aade207ad" providerId="AD" clId="Web-{EA0B6D68-325A-AF4D-A6E8-582F6C67EB56}" dt="2023-10-04T13:28:59.559" v="7" actId="14100"/>
        <pc:sldMkLst>
          <pc:docMk/>
          <pc:sldMk cId="1017493461" sldId="303"/>
        </pc:sldMkLst>
        <pc:spChg chg="mod">
          <ac:chgData name="Fox, Jenna Elizabeth" userId="S::jef5600@psu.edu::9fa38525-ec20-451f-b9c6-051aade207ad" providerId="AD" clId="Web-{EA0B6D68-325A-AF4D-A6E8-582F6C67EB56}" dt="2023-10-04T13:28:55.371" v="6" actId="20577"/>
          <ac:spMkLst>
            <pc:docMk/>
            <pc:sldMk cId="1017493461" sldId="303"/>
            <ac:spMk id="3" creationId="{270DD7F2-857D-A2BF-0582-3512AC45CAFA}"/>
          </ac:spMkLst>
        </pc:spChg>
        <pc:picChg chg="add mod">
          <ac:chgData name="Fox, Jenna Elizabeth" userId="S::jef5600@psu.edu::9fa38525-ec20-451f-b9c6-051aade207ad" providerId="AD" clId="Web-{EA0B6D68-325A-AF4D-A6E8-582F6C67EB56}" dt="2023-10-04T13:28:59.559" v="7" actId="14100"/>
          <ac:picMkLst>
            <pc:docMk/>
            <pc:sldMk cId="1017493461" sldId="303"/>
            <ac:picMk id="6" creationId="{05AA8E0D-BD4F-DCEB-B86C-4D75DCC8399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Google Shape;2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426" y="1872654"/>
            <a:ext cx="1354638" cy="13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98" name="Google Shape;198;p1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bg>
      <p:bgPr>
        <a:solidFill>
          <a:schemeClr val="dk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5">
  <p:cSld name="TITLE_5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8" name="Google Shape;28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" name="Google Shape;47;p3"/>
          <p:cNvPicPr preferRelativeResize="0"/>
          <p:nvPr/>
        </p:nvPicPr>
        <p:blipFill rotWithShape="1">
          <a:blip r:embed="rId2">
            <a:alphaModFix/>
          </a:blip>
          <a:srcRect l="2930" r="-2929"/>
          <a:stretch/>
        </p:blipFill>
        <p:spPr>
          <a:xfrm>
            <a:off x="610247" y="2013363"/>
            <a:ext cx="1082000" cy="11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50" name="Google Shape;50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6" name="Google Shape;66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5"/>
          <p:cNvGrpSpPr/>
          <p:nvPr/>
        </p:nvGrpSpPr>
        <p:grpSpPr>
          <a:xfrm>
            <a:off x="-810675" y="-426900"/>
            <a:ext cx="10698341" cy="6304182"/>
            <a:chOff x="-810675" y="-426900"/>
            <a:chExt cx="10698341" cy="6304182"/>
          </a:xfrm>
        </p:grpSpPr>
        <p:sp>
          <p:nvSpPr>
            <p:cNvPr id="71" name="Google Shape;71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906284" y="-426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-810675" y="40758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-106764" y="3249787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936255" y="25898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020996" y="2293154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4" name="Google Shape;84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5" name="Google Shape;85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" name="Google Shape;8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2" y="854457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" name="Google Shape;10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7"/>
          <p:cNvGrpSpPr/>
          <p:nvPr/>
        </p:nvGrpSpPr>
        <p:grpSpPr>
          <a:xfrm>
            <a:off x="-142875" y="-641900"/>
            <a:ext cx="10067541" cy="6735582"/>
            <a:chOff x="-142875" y="-641900"/>
            <a:chExt cx="10067541" cy="6735582"/>
          </a:xfrm>
        </p:grpSpPr>
        <p:sp>
          <p:nvSpPr>
            <p:cNvPr id="112" name="Google Shape;112;p7"/>
            <p:cNvSpPr/>
            <p:nvPr/>
          </p:nvSpPr>
          <p:spPr>
            <a:xfrm>
              <a:off x="8355385" y="7656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943284" y="-641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142875" y="42922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6" name="Google Shape;126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7" name="Google Shape;127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9" name="Google Shape;12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5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 rot="5400000">
            <a:off x="7974375" y="321647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"/>
          <p:cNvSpPr/>
          <p:nvPr/>
        </p:nvSpPr>
        <p:spPr>
          <a:xfrm rot="10800000">
            <a:off x="5295900" y="400832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9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167" name="Google Shape;167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68" name="Google Shape;168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0" name="Google Shape;17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125" y="4612784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3" name="Google Shape;173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ages.nist.gov/800-63-3/sp800-63-3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Competitive Cyber Security Organization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"/>
              <a:t>System Hardening GBM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ubTitle" idx="1"/>
          </p:nvPr>
        </p:nvSpPr>
        <p:spPr>
          <a:xfrm>
            <a:off x="0" y="4930495"/>
            <a:ext cx="6634200" cy="21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By attending today’s meeting you acknowledge that you may be photographed or recorded for club use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49A8-A90D-B9B4-78C3-C160BDD8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Cronjobs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8E4B5-5A22-FF09-8BA2-05BD85C22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1310" y="1376808"/>
            <a:ext cx="4945320" cy="3033900"/>
          </a:xfrm>
        </p:spPr>
        <p:txBody>
          <a:bodyPr/>
          <a:lstStyle/>
          <a:p>
            <a:r>
              <a:rPr lang="en-US" sz="2000"/>
              <a:t>Automated tasks that run at scheduled times</a:t>
            </a:r>
          </a:p>
          <a:p>
            <a:r>
              <a:rPr lang="en-US" sz="2000" b="1">
                <a:latin typeface="Arial"/>
                <a:cs typeface="Arial"/>
              </a:rPr>
              <a:t>Crontab</a:t>
            </a:r>
            <a:endParaRPr lang="en-US" sz="2000">
              <a:latin typeface="Arial"/>
              <a:cs typeface="Arial"/>
            </a:endParaRPr>
          </a:p>
          <a:p>
            <a:pPr lvl="1">
              <a:buClr>
                <a:srgbClr val="2DA8C8"/>
              </a:buClr>
              <a:buFont typeface="Courier New,monospace"/>
              <a:buChar char="o"/>
            </a:pPr>
            <a:r>
              <a:rPr lang="en-US" sz="2000" b="1">
                <a:latin typeface="Arial"/>
                <a:cs typeface="Arial"/>
              </a:rPr>
              <a:t> -l: list current user cronjobs</a:t>
            </a:r>
            <a:endParaRPr lang="en-US" sz="2000">
              <a:latin typeface="Arial"/>
              <a:cs typeface="Arial"/>
            </a:endParaRPr>
          </a:p>
          <a:p>
            <a:pPr lvl="1">
              <a:buClr>
                <a:srgbClr val="2DA8C8"/>
              </a:buClr>
              <a:buFont typeface="Courier New,monospace"/>
              <a:buChar char="o"/>
            </a:pPr>
            <a:r>
              <a:rPr lang="en-US" sz="2000" b="1">
                <a:latin typeface="Arial"/>
                <a:cs typeface="Arial"/>
              </a:rPr>
              <a:t>-e: edit user's cronjobs</a:t>
            </a:r>
            <a:endParaRPr lang="en-US" sz="2000">
              <a:latin typeface="Arial"/>
              <a:cs typeface="Arial"/>
            </a:endParaRPr>
          </a:p>
          <a:p>
            <a:pPr lvl="1">
              <a:buClr>
                <a:srgbClr val="2DA8C8"/>
              </a:buClr>
              <a:buFont typeface="Courier New,monospace"/>
              <a:buChar char="o"/>
            </a:pPr>
            <a:r>
              <a:rPr lang="en-US" sz="2000" b="1">
                <a:latin typeface="Arial"/>
                <a:cs typeface="Arial"/>
              </a:rPr>
              <a:t>-r: remove all user's cronjobs</a:t>
            </a:r>
            <a:endParaRPr lang="en-US" sz="2000">
              <a:latin typeface="Arial"/>
              <a:cs typeface="Arial"/>
            </a:endParaRPr>
          </a:p>
          <a:p>
            <a:endParaRPr lang="en-US" sz="2000"/>
          </a:p>
          <a:p>
            <a:r>
              <a:rPr lang="en-US" sz="2000"/>
              <a:t>Minimize privileges</a:t>
            </a:r>
          </a:p>
          <a:p>
            <a:r>
              <a:rPr lang="en-US" sz="2000"/>
              <a:t>Validate inputs</a:t>
            </a:r>
          </a:p>
          <a:p>
            <a:r>
              <a:rPr lang="en-US" sz="2000"/>
              <a:t>Monitor execution</a:t>
            </a:r>
          </a:p>
        </p:txBody>
      </p:sp>
      <p:pic>
        <p:nvPicPr>
          <p:cNvPr id="4" name="Picture 3" descr="Automation : r/memes">
            <a:extLst>
              <a:ext uri="{FF2B5EF4-FFF2-40B4-BE49-F238E27FC236}">
                <a16:creationId xmlns:a16="http://schemas.microsoft.com/office/drawing/2014/main" id="{657572A5-394F-F3FC-3949-C5EF5E161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" y="1692063"/>
            <a:ext cx="2743200" cy="197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00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1580-0A99-C70C-4018-B2F001069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20250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6E01-DC29-F7CD-F2D2-1DFDBA7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configs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6FB3E-ECBC-CC34-359E-18CD05D0A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Local user/ roaming user/ mandatory user</a:t>
            </a:r>
          </a:p>
          <a:p>
            <a:r>
              <a:rPr lang="en-US"/>
              <a:t>User groups (Administrators, Users, Guests, etc.) vs. Custom groups</a:t>
            </a:r>
          </a:p>
          <a:p>
            <a:r>
              <a:rPr lang="en-US"/>
              <a:t>Least privilege principle</a:t>
            </a:r>
          </a:p>
          <a:p>
            <a:r>
              <a:rPr lang="en-US"/>
              <a:t>Limit Remote Desktop Access </a:t>
            </a:r>
          </a:p>
        </p:txBody>
      </p:sp>
      <p:pic>
        <p:nvPicPr>
          <p:cNvPr id="4" name="Picture 3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1C28EC5F-080A-3475-C5A9-A75E0333F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502025"/>
            <a:ext cx="5120640" cy="107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8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07E9-65FE-39C4-EFA4-8BE65DAA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config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10FA8-0235-63FF-C839-1BAD59A4F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4290" y="1430148"/>
            <a:ext cx="5745420" cy="2302380"/>
          </a:xfrm>
        </p:spPr>
        <p:txBody>
          <a:bodyPr/>
          <a:lstStyle/>
          <a:p>
            <a:r>
              <a:rPr lang="en-US" sz="1800" b="1"/>
              <a:t>Public vs. Private networks</a:t>
            </a:r>
          </a:p>
          <a:p>
            <a:r>
              <a:rPr lang="en-US" sz="1800" b="1"/>
              <a:t>Ipconfig: shows </a:t>
            </a:r>
            <a:r>
              <a:rPr lang="en-US" sz="1800" b="1" err="1"/>
              <a:t>ip</a:t>
            </a:r>
            <a:r>
              <a:rPr lang="en-US" sz="1800" b="1"/>
              <a:t> config info</a:t>
            </a:r>
            <a:endParaRPr lang="en-US" sz="1800"/>
          </a:p>
          <a:p>
            <a:r>
              <a:rPr lang="en-US" sz="1800" b="1"/>
              <a:t>ping &lt;</a:t>
            </a:r>
            <a:r>
              <a:rPr lang="en-US" sz="1800" b="1" err="1"/>
              <a:t>url</a:t>
            </a:r>
            <a:r>
              <a:rPr lang="en-US" sz="1800" b="1"/>
              <a:t>&gt;: tests network connectivity</a:t>
            </a:r>
          </a:p>
          <a:p>
            <a:r>
              <a:rPr lang="en-US" sz="1800" b="1" err="1"/>
              <a:t>Tracert</a:t>
            </a:r>
            <a:r>
              <a:rPr lang="en-US" sz="1800" b="1"/>
              <a:t> &lt;</a:t>
            </a:r>
            <a:r>
              <a:rPr lang="en-US" sz="1800" b="1" err="1"/>
              <a:t>url</a:t>
            </a:r>
            <a:r>
              <a:rPr lang="en-US" sz="1800" b="1"/>
              <a:t>&gt;: traces the route of a packet to its destination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ABC2A2B-D67C-4B0D-D4F9-0E073D13A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220" y="2571878"/>
            <a:ext cx="3429000" cy="221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62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133B-E4DE-9439-79C2-F256952B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Defender/Firewall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BBA01-5E7A-FC36-E09F-6C1A08EC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90" y="1399668"/>
            <a:ext cx="3398460" cy="3033900"/>
          </a:xfrm>
        </p:spPr>
        <p:txBody>
          <a:bodyPr/>
          <a:lstStyle/>
          <a:p>
            <a:r>
              <a:rPr lang="en-US" sz="2000"/>
              <a:t>Defender can block the execution of unwanted programs on Windows.</a:t>
            </a:r>
            <a:br>
              <a:rPr lang="en-US" sz="2000"/>
            </a:br>
            <a:endParaRPr lang="en-US" sz="2000"/>
          </a:p>
          <a:p>
            <a:r>
              <a:rPr lang="en-US" sz="2000"/>
              <a:t>Useful for automating the deletion of malicious software running on your host.</a:t>
            </a:r>
          </a:p>
          <a:p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9E06D55-FBBB-1CC1-78DF-396B5B9CFE9B}"/>
              </a:ext>
            </a:extLst>
          </p:cNvPr>
          <p:cNvSpPr txBox="1">
            <a:spLocks/>
          </p:cNvSpPr>
          <p:nvPr/>
        </p:nvSpPr>
        <p:spPr>
          <a:xfrm>
            <a:off x="4184190" y="1399668"/>
            <a:ext cx="359658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r>
              <a:rPr lang="en-US" sz="2000"/>
              <a:t>Windows Advanced Firewall can be used to allow or deny inbound or outbound network traffic.</a:t>
            </a:r>
          </a:p>
          <a:p>
            <a:endParaRPr lang="en-US" sz="2000"/>
          </a:p>
          <a:p>
            <a:r>
              <a:rPr lang="en-US" sz="2000"/>
              <a:t>Useful to block unwanted network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5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3AAD-12AD-123A-2D31-8BACBBB8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Config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1B131-222A-5843-22DB-AB237425C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4290" y="1430148"/>
            <a:ext cx="4724126" cy="3041520"/>
          </a:xfrm>
        </p:spPr>
        <p:txBody>
          <a:bodyPr/>
          <a:lstStyle/>
          <a:p>
            <a:r>
              <a:rPr lang="en-US"/>
              <a:t>Services can be managed in a Server Manager dashboard on most</a:t>
            </a:r>
          </a:p>
          <a:p>
            <a:endParaRPr lang="en-US"/>
          </a:p>
          <a:p>
            <a:r>
              <a:rPr lang="en-US"/>
              <a:t>PowerShell can also be used to enable and disable services</a:t>
            </a:r>
          </a:p>
          <a:p>
            <a:r>
              <a:rPr lang="en-US"/>
              <a:t>&gt; Get-Service</a:t>
            </a:r>
          </a:p>
          <a:p>
            <a:r>
              <a:rPr lang="en-US"/>
              <a:t>&gt; Set-Service –Name "&lt;NAME&gt;" -Status Started/Stopped</a:t>
            </a:r>
          </a:p>
          <a:p>
            <a:endParaRPr lang="en-US"/>
          </a:p>
        </p:txBody>
      </p:sp>
      <p:pic>
        <p:nvPicPr>
          <p:cNvPr id="4" name="Picture 3" descr="Client System Hardening Best Practices &amp; Testing - Cyber Gladius">
            <a:extLst>
              <a:ext uri="{FF2B5EF4-FFF2-40B4-BE49-F238E27FC236}">
                <a16:creationId xmlns:a16="http://schemas.microsoft.com/office/drawing/2014/main" id="{D9CB2ED2-E069-5F60-6067-D92C4AC03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999" y="168310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4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570A-043B-9496-A2DD-0C0F7F97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 fontScale="90000"/>
          </a:bodyPr>
          <a:lstStyle/>
          <a:p>
            <a:r>
              <a:rPr lang="en-US"/>
              <a:t>GPOs &amp; LSPs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78BE0-A99C-02F7-9F7E-9324F4400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4290" y="1430148"/>
            <a:ext cx="4640520" cy="3033900"/>
          </a:xfrm>
        </p:spPr>
        <p:txBody>
          <a:bodyPr/>
          <a:lstStyle/>
          <a:p>
            <a:r>
              <a:rPr lang="en-US"/>
              <a:t>GPO (Group Policy Objects)</a:t>
            </a:r>
          </a:p>
          <a:p>
            <a:r>
              <a:rPr lang="en-US"/>
              <a:t>LSP (Local Security Policy)</a:t>
            </a:r>
          </a:p>
          <a:p>
            <a:endParaRPr lang="en-US"/>
          </a:p>
          <a:p>
            <a:r>
              <a:rPr lang="en-US"/>
              <a:t>Set up policies specific to users or groups to manage system interactions or requirements.</a:t>
            </a:r>
          </a:p>
          <a:p>
            <a:pPr lvl="1">
              <a:buClr>
                <a:srgbClr val="2DA8C8"/>
              </a:buClr>
              <a:buFont typeface="Courier New"/>
              <a:buChar char="o"/>
            </a:pPr>
            <a:r>
              <a:rPr lang="en-US"/>
              <a:t>Minimum password length</a:t>
            </a:r>
          </a:p>
          <a:p>
            <a:pPr lvl="1">
              <a:buClr>
                <a:srgbClr val="2DA8C8"/>
              </a:buClr>
              <a:buFont typeface="Courier New"/>
              <a:buChar char="o"/>
            </a:pPr>
            <a:r>
              <a:rPr lang="en-US"/>
              <a:t>User Permissions</a:t>
            </a:r>
          </a:p>
          <a:p>
            <a:pPr lvl="1">
              <a:buClr>
                <a:srgbClr val="2DA8C8"/>
              </a:buClr>
              <a:buFont typeface="Courier New"/>
              <a:buChar char="o"/>
            </a:pPr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787F03B-D521-5165-3F05-160ACA21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418" y="1327785"/>
            <a:ext cx="2783205" cy="214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2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B00B-D1BB-C5AA-B2B2-9BDF5A15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F2CB5-E829-63AE-0C47-BDEF3A7DC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System Hardening?</a:t>
            </a:r>
          </a:p>
          <a:p>
            <a:r>
              <a:rPr lang="en-US"/>
              <a:t>Why Linux and Windows?</a:t>
            </a:r>
          </a:p>
          <a:p>
            <a:r>
              <a:rPr lang="en-US"/>
              <a:t>Linux OS Checklists</a:t>
            </a:r>
          </a:p>
          <a:p>
            <a:r>
              <a:rPr lang="en-US"/>
              <a:t>Windows OS Checklists</a:t>
            </a:r>
          </a:p>
          <a:p>
            <a:r>
              <a:rPr lang="en-US"/>
              <a:t>Workshop Time! (: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7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B66C-0C56-ECE9-E2E2-D99B6C14B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Good Cyber Hygiene</a:t>
            </a:r>
          </a:p>
        </p:txBody>
      </p:sp>
    </p:spTree>
    <p:extLst>
      <p:ext uri="{BB962C8B-B14F-4D97-AF65-F5344CB8AC3E}">
        <p14:creationId xmlns:p14="http://schemas.microsoft.com/office/powerpoint/2010/main" val="344469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F6A1-D79D-3976-05C6-A8A8F2B4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 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9E36C-2B93-50C3-FD26-92F7574F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4290" y="1430148"/>
            <a:ext cx="4640520" cy="3270120"/>
          </a:xfrm>
        </p:spPr>
        <p:txBody>
          <a:bodyPr/>
          <a:lstStyle/>
          <a:p>
            <a:r>
              <a:rPr lang="en-US"/>
              <a:t>Store passwords through salting and hashing</a:t>
            </a:r>
          </a:p>
          <a:p>
            <a:r>
              <a:rPr lang="en-US"/>
              <a:t>Lock after multiple attempts</a:t>
            </a:r>
          </a:p>
          <a:p>
            <a:r>
              <a:rPr lang="en-US"/>
              <a:t>Set password aging</a:t>
            </a:r>
          </a:p>
          <a:p>
            <a:r>
              <a:rPr lang="en-US"/>
              <a:t>Length over complexity</a:t>
            </a:r>
          </a:p>
          <a:p>
            <a:r>
              <a:rPr lang="en-US">
                <a:hlinkClick r:id="rId2"/>
              </a:rPr>
              <a:t>NIST Special Publication 800-63-3</a:t>
            </a:r>
          </a:p>
        </p:txBody>
      </p:sp>
      <p:pic>
        <p:nvPicPr>
          <p:cNvPr id="5" name="Picture 4" descr="A person in a car&#10;&#10;Description automatically generated">
            <a:extLst>
              <a:ext uri="{FF2B5EF4-FFF2-40B4-BE49-F238E27FC236}">
                <a16:creationId xmlns:a16="http://schemas.microsoft.com/office/drawing/2014/main" id="{E7AD32B2-7896-028B-71E0-FDE42E5F4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620" y="1107186"/>
            <a:ext cx="3215640" cy="2060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32BE41-56AB-60CE-E07D-99DD57CA6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520" y="3810028"/>
            <a:ext cx="5623560" cy="38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6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1273-F8C1-CDE4-6351-F34F13C0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Enabling auto-updates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B26AB-CE1E-BE5B-BC54-4168FE83C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4290" y="1430148"/>
            <a:ext cx="5239281" cy="3033900"/>
          </a:xfrm>
        </p:spPr>
        <p:txBody>
          <a:bodyPr/>
          <a:lstStyle/>
          <a:p>
            <a:r>
              <a:rPr lang="en-US"/>
              <a:t>Security patching</a:t>
            </a:r>
          </a:p>
          <a:p>
            <a:r>
              <a:rPr lang="en-US"/>
              <a:t>Improved stability</a:t>
            </a:r>
          </a:p>
          <a:p>
            <a:r>
              <a:rPr lang="en-US"/>
              <a:t>Saved time</a:t>
            </a:r>
          </a:p>
          <a:p>
            <a:endParaRPr lang="en-US"/>
          </a:p>
          <a:p>
            <a:r>
              <a:rPr lang="en-US" err="1"/>
              <a:t>sudo</a:t>
            </a:r>
            <a:r>
              <a:rPr lang="en-US"/>
              <a:t> apt-get install unattended-upgrades</a:t>
            </a:r>
          </a:p>
          <a:p>
            <a:r>
              <a:rPr lang="en-US"/>
              <a:t>Settings &gt; Windows Update &gt; Advanced options</a:t>
            </a:r>
          </a:p>
        </p:txBody>
      </p:sp>
      <p:pic>
        <p:nvPicPr>
          <p:cNvPr id="4" name="Picture 3" descr="A person wearing sunglasses and using a toy computer&#10;&#10;Description automatically generated">
            <a:extLst>
              <a:ext uri="{FF2B5EF4-FFF2-40B4-BE49-F238E27FC236}">
                <a16:creationId xmlns:a16="http://schemas.microsoft.com/office/drawing/2014/main" id="{A906553D-0390-FE76-510E-3036E5A4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273" y="1138486"/>
            <a:ext cx="2743200" cy="276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4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234C-E683-9DA3-10B8-73FA0EFA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Unnecessary Ports/Services Open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C6C88-4CB0-0CF2-25A2-C89BB3F96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987" y="1550888"/>
            <a:ext cx="4482647" cy="3033900"/>
          </a:xfrm>
        </p:spPr>
        <p:txBody>
          <a:bodyPr/>
          <a:lstStyle/>
          <a:p>
            <a:r>
              <a:rPr lang="en-US" err="1"/>
              <a:t>nmap</a:t>
            </a:r>
            <a:r>
              <a:rPr lang="en-US"/>
              <a:t> &lt;hostname or IP address&gt;</a:t>
            </a:r>
          </a:p>
          <a:p>
            <a:r>
              <a:rPr lang="en-US" err="1"/>
              <a:t>sudo</a:t>
            </a:r>
            <a:r>
              <a:rPr lang="en-US"/>
              <a:t> netstat -</a:t>
            </a:r>
            <a:r>
              <a:rPr lang="en-US" err="1"/>
              <a:t>tulpn</a:t>
            </a:r>
          </a:p>
          <a:p>
            <a:r>
              <a:rPr lang="en-US"/>
              <a:t>corroborate with </a:t>
            </a:r>
            <a:r>
              <a:rPr lang="en-US" err="1"/>
              <a:t>etc</a:t>
            </a:r>
            <a:r>
              <a:rPr lang="en-US"/>
              <a:t>/services</a:t>
            </a:r>
          </a:p>
          <a:p>
            <a:endParaRPr lang="en-US"/>
          </a:p>
          <a:p>
            <a:r>
              <a:rPr lang="en-US"/>
              <a:t>Service auditing!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90E85-F646-7CDA-99CC-49E20CC53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45" y="1494503"/>
            <a:ext cx="3548128" cy="283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92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511E-2348-9B98-CC5D-68CBF6A0F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411868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5BCD-7217-FF68-7909-B3A97364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F55BA-1A46-1D45-9221-4856FF2AD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4290" y="1430148"/>
            <a:ext cx="5006280" cy="3033900"/>
          </a:xfrm>
        </p:spPr>
        <p:txBody>
          <a:bodyPr/>
          <a:lstStyle/>
          <a:p>
            <a:r>
              <a:rPr lang="en-US" sz="2000"/>
              <a:t>Iptables: default firewall config</a:t>
            </a:r>
          </a:p>
          <a:p>
            <a:r>
              <a:rPr lang="en-US" sz="2000"/>
              <a:t>Uncomplicated firewall (UFW): simplified iptables</a:t>
            </a:r>
          </a:p>
          <a:p>
            <a:endParaRPr lang="en-US" sz="2000"/>
          </a:p>
          <a:p>
            <a:r>
              <a:rPr lang="en-US" sz="2000"/>
              <a:t>Default Deny Rule</a:t>
            </a:r>
          </a:p>
          <a:p>
            <a:r>
              <a:rPr lang="en-US" sz="2000"/>
              <a:t>Regular Audits</a:t>
            </a:r>
          </a:p>
          <a:p>
            <a:r>
              <a:rPr lang="en-US" sz="2000"/>
              <a:t>Monitor Logs</a:t>
            </a:r>
          </a:p>
          <a:p>
            <a:pPr lvl="1">
              <a:buClr>
                <a:srgbClr val="2DA8C8"/>
              </a:buClr>
              <a:buFont typeface="Courier New"/>
              <a:buChar char="o"/>
            </a:pPr>
            <a:r>
              <a:rPr lang="en-US" sz="2000"/>
              <a:t>cat /var/log/ufw.log</a:t>
            </a:r>
          </a:p>
          <a:p>
            <a:pPr lvl="1">
              <a:buClr>
                <a:srgbClr val="2DA8C8"/>
              </a:buClr>
              <a:buFont typeface="Courier New"/>
              <a:buChar char="o"/>
            </a:pPr>
            <a:r>
              <a:rPr lang="en-US" sz="2000"/>
              <a:t>grep 'DENIED' /var/log/ufw.log</a:t>
            </a:r>
          </a:p>
          <a:p>
            <a:pPr lvl="1">
              <a:buClr>
                <a:srgbClr val="2DA8C8"/>
              </a:buClr>
              <a:buFont typeface="Courier New"/>
              <a:buChar char="o"/>
            </a:pPr>
            <a:r>
              <a:rPr lang="en-US" sz="2000" err="1"/>
              <a:t>sudo</a:t>
            </a:r>
            <a:r>
              <a:rPr lang="en-US" sz="2000"/>
              <a:t> </a:t>
            </a:r>
            <a:r>
              <a:rPr lang="en-US" sz="2000" err="1"/>
              <a:t>ufw</a:t>
            </a:r>
            <a:r>
              <a:rPr lang="en-US" sz="2000"/>
              <a:t> status verbose</a:t>
            </a:r>
          </a:p>
          <a:p>
            <a:pPr lvl="1">
              <a:buClr>
                <a:srgbClr val="2DA8C8"/>
              </a:buClr>
              <a:buFont typeface="Courier New"/>
              <a:buChar char="o"/>
            </a:pPr>
            <a:endParaRPr lang="en-US" sz="2000" b="1"/>
          </a:p>
          <a:p>
            <a:endParaRPr lang="en-US" b="1"/>
          </a:p>
          <a:p>
            <a:endParaRPr lang="en-US"/>
          </a:p>
        </p:txBody>
      </p:sp>
      <p:pic>
        <p:nvPicPr>
          <p:cNvPr id="4" name="Picture 3" descr="iptables command in Linux with Examples - GeeksforGeeks">
            <a:extLst>
              <a:ext uri="{FF2B5EF4-FFF2-40B4-BE49-F238E27FC236}">
                <a16:creationId xmlns:a16="http://schemas.microsoft.com/office/drawing/2014/main" id="{EB4B4FD3-D1E8-79BF-BBE3-0A9A7D7EC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2310354"/>
            <a:ext cx="4130038" cy="126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1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266F-8A62-6B2D-CC2E-8408C5D5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SUID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647EF-94B2-1F63-E93B-2D4BDC0A27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 SUID and SGID files</a:t>
            </a:r>
          </a:p>
          <a:p>
            <a:pPr lvl="1">
              <a:buClr>
                <a:srgbClr val="2DA8C8"/>
              </a:buClr>
              <a:buFont typeface="Courier New"/>
              <a:buChar char="o"/>
            </a:pPr>
            <a:r>
              <a:rPr lang="en-US">
                <a:latin typeface="Consolas"/>
              </a:rPr>
              <a:t>find . -perm /4000 </a:t>
            </a:r>
          </a:p>
          <a:p>
            <a:pPr>
              <a:buClr>
                <a:srgbClr val="10E7D9"/>
              </a:buClr>
            </a:pPr>
            <a:r>
              <a:rPr lang="en-US"/>
              <a:t>Use </a:t>
            </a:r>
            <a:r>
              <a:rPr lang="en-US" err="1"/>
              <a:t>chmod</a:t>
            </a:r>
            <a:r>
              <a:rPr lang="en-US"/>
              <a:t> to change file permissions</a:t>
            </a:r>
          </a:p>
          <a:p>
            <a:pPr>
              <a:buClr>
                <a:srgbClr val="10E7D9"/>
              </a:buClr>
            </a:pPr>
            <a:endParaRPr lang="en-US"/>
          </a:p>
          <a:p>
            <a:pPr>
              <a:buClr>
                <a:srgbClr val="10E7D9"/>
              </a:buClr>
            </a:pPr>
            <a:r>
              <a:rPr lang="en-US"/>
              <a:t>This can prevent an attacker from being able to execute or access files that they shouldn't be allowed to execute!</a:t>
            </a:r>
          </a:p>
          <a:p>
            <a:pPr lvl="1">
              <a:buClr>
                <a:srgbClr val="2DA8C8"/>
              </a:buClr>
              <a:buFont typeface="Courier New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85972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421A9D669F9444897CC5E4556E4C4E" ma:contentTypeVersion="16" ma:contentTypeDescription="Create a new document." ma:contentTypeScope="" ma:versionID="a767528fbc1f26f1478a4b0670f00f5a">
  <xsd:schema xmlns:xsd="http://www.w3.org/2001/XMLSchema" xmlns:xs="http://www.w3.org/2001/XMLSchema" xmlns:p="http://schemas.microsoft.com/office/2006/metadata/properties" xmlns:ns2="397680dc-95c9-4de1-9227-14187644d916" xmlns:ns3="3abd812f-7777-4e58-9325-0eb5962f5266" targetNamespace="http://schemas.microsoft.com/office/2006/metadata/properties" ma:root="true" ma:fieldsID="9639a82721bfff281058563b84211648" ns2:_="" ns3:_="">
    <xsd:import namespace="397680dc-95c9-4de1-9227-14187644d916"/>
    <xsd:import namespace="3abd812f-7777-4e58-9325-0eb5962f5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7680dc-95c9-4de1-9227-14187644d9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bd812f-7777-4e58-9325-0eb5962f526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53ecaa1-da2f-43f9-912a-a5916baeb6b4}" ma:internalName="TaxCatchAll" ma:showField="CatchAllData" ma:web="3abd812f-7777-4e58-9325-0eb5962f5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97680dc-95c9-4de1-9227-14187644d916">
      <Terms xmlns="http://schemas.microsoft.com/office/infopath/2007/PartnerControls"/>
    </lcf76f155ced4ddcb4097134ff3c332f>
    <TaxCatchAll xmlns="3abd812f-7777-4e58-9325-0eb5962f5266" xsi:nil="true"/>
    <SharedWithUsers xmlns="3abd812f-7777-4e58-9325-0eb5962f5266">
      <UserInfo>
        <DisplayName>Feliciano, Daniel</DisplayName>
        <AccountId>37</AccountId>
        <AccountType/>
      </UserInfo>
    </SharedWithUsers>
    <_Flow_SignoffStatus xmlns="397680dc-95c9-4de1-9227-14187644d916" xsi:nil="true"/>
  </documentManagement>
</p:properties>
</file>

<file path=customXml/itemProps1.xml><?xml version="1.0" encoding="utf-8"?>
<ds:datastoreItem xmlns:ds="http://schemas.openxmlformats.org/officeDocument/2006/customXml" ds:itemID="{65D89E22-DD1B-46D0-A8F4-4D4B07FEF4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7680dc-95c9-4de1-9227-14187644d916"/>
    <ds:schemaRef ds:uri="3abd812f-7777-4e58-9325-0eb5962f52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698FFC-0C9D-4ECA-8E20-346FB0DC2B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44DE46-24CD-4FA3-9ECD-029BDC142955}">
  <ds:schemaRefs>
    <ds:schemaRef ds:uri="397680dc-95c9-4de1-9227-14187644d916"/>
    <ds:schemaRef ds:uri="3abd812f-7777-4e58-9325-0eb5962f526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Macintosh PowerPoint</Application>
  <PresentationFormat>On-screen Show (16:9)</PresentationFormat>
  <Paragraphs>87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Titillium Web</vt:lpstr>
      <vt:lpstr>Courier New</vt:lpstr>
      <vt:lpstr>Courier New,monospace</vt:lpstr>
      <vt:lpstr>Saira SemiCondensed Medium</vt:lpstr>
      <vt:lpstr>Consolas</vt:lpstr>
      <vt:lpstr>Arial</vt:lpstr>
      <vt:lpstr>Inria Sans Light</vt:lpstr>
      <vt:lpstr>Gurney template</vt:lpstr>
      <vt:lpstr>Competitive Cyber Security Organization</vt:lpstr>
      <vt:lpstr>Agenda</vt:lpstr>
      <vt:lpstr>Good Cyber Hygiene</vt:lpstr>
      <vt:lpstr>Password Policies</vt:lpstr>
      <vt:lpstr>Enabling auto-updates</vt:lpstr>
      <vt:lpstr>Unnecessary Ports/Services Open</vt:lpstr>
      <vt:lpstr>Linux</vt:lpstr>
      <vt:lpstr>Firewalls</vt:lpstr>
      <vt:lpstr>SUID bins</vt:lpstr>
      <vt:lpstr>Cronjobs</vt:lpstr>
      <vt:lpstr>Windows</vt:lpstr>
      <vt:lpstr>User configs</vt:lpstr>
      <vt:lpstr>Network config</vt:lpstr>
      <vt:lpstr>Windows Defender/Firewall</vt:lpstr>
      <vt:lpstr>Service Config</vt:lpstr>
      <vt:lpstr>GPOs &amp; LSPs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Cyber Security Organization</dc:title>
  <cp:lastModifiedBy>Glickman, Evan David</cp:lastModifiedBy>
  <cp:revision>2</cp:revision>
  <dcterms:modified xsi:type="dcterms:W3CDTF">2024-10-25T16:34:10Z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0x010100E6421A9D669F9444897CC5E4556E4C4E</vt:lpwstr>
  </property>
  <property fmtid="{D5CDD505-2E9C-101B-9397-08002B2CF9AE}" pid="3" name="MediaServiceImageTags">
    <vt:lpwstr/>
  </property>
</Properties>
</file>