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23"/>
  </p:notesMasterIdLst>
  <p:sldIdLst>
    <p:sldId id="256" r:id="rId5"/>
    <p:sldId id="257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Inria Sans Light" pitchFamily="2" charset="77"/>
      <p:regular r:id="rId24"/>
      <p:bold r:id="rId25"/>
      <p:italic r:id="rId26"/>
      <p:boldItalic r:id="rId27"/>
    </p:embeddedFont>
    <p:embeddedFont>
      <p:font typeface="Saira SemiCondensed Medium" pitchFamily="2" charset="77"/>
      <p:regular r:id="rId28"/>
      <p:bold r:id="rId29"/>
      <p:boldItalic r:id="rId30"/>
    </p:embeddedFont>
    <p:embeddedFont>
      <p:font typeface="Titillium Web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0"/>
  </p:normalViewPr>
  <p:slideViewPr>
    <p:cSldViewPr snapToGrid="0">
      <p:cViewPr varScale="1">
        <p:scale>
          <a:sx n="159" d="100"/>
          <a:sy n="159" d="100"/>
        </p:scale>
        <p:origin x="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805c697e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805c697e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c9a0784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c9a0784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7c9a0784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7c9a0784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7c9a0784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7c9a0784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7c9a0784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7c9a0784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87c9a0784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87c9a0784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805c697e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805c697e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7c9a0784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7c9a0784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a0717d6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3a0717d6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697cb27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697cb27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26cea9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26cea9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87c9a0784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87c9a0784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7c9a0784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7c9a0784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87c9a0784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87c9a0784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87c9a0784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87c9a0784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7c9a0784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7c9a0784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426" y="1872654"/>
            <a:ext cx="1354638" cy="1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37" name="Google Shape;137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-440275" y="-95812"/>
            <a:ext cx="10339041" cy="5833303"/>
            <a:chOff x="-440275" y="-95812"/>
            <a:chExt cx="10339041" cy="5833303"/>
          </a:xfrm>
        </p:grpSpPr>
        <p:sp>
          <p:nvSpPr>
            <p:cNvPr id="140" name="Google Shape;140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917384" y="-9581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440275" y="35866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71611" y="4800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" name="Google Shape;1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Competitive Cyber Security Organization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- Defensive Intro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ubTitle" idx="1"/>
          </p:nvPr>
        </p:nvSpPr>
        <p:spPr>
          <a:xfrm>
            <a:off x="0" y="4930495"/>
            <a:ext cx="6634200" cy="2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attending today’s meeting you acknowledge that you may be photographed or recorded for club use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Creds cont.</a:t>
            </a:r>
            <a:endParaRPr/>
          </a:p>
        </p:txBody>
      </p:sp>
      <p:sp>
        <p:nvSpPr>
          <p:cNvPr id="291" name="Google Shape;291;p27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LAPS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Password rotation when users leave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Privileged accounts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Least Privilege</a:t>
            </a:r>
            <a:endParaRPr/>
          </a:p>
        </p:txBody>
      </p:sp>
      <p:pic>
        <p:nvPicPr>
          <p:cNvPr id="292" name="Google Shape;2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700" y="166787"/>
            <a:ext cx="949025" cy="480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49875"/>
            <a:ext cx="2683100" cy="21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/ Firewalls</a:t>
            </a:r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Host vs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 and block what is not needed / used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Telnet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Proper implementation</a:t>
            </a:r>
            <a:endParaRPr/>
          </a:p>
        </p:txBody>
      </p:sp>
      <p:pic>
        <p:nvPicPr>
          <p:cNvPr id="300" name="Google Shape;3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75" y="3216425"/>
            <a:ext cx="3798126" cy="17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8"/>
          <p:cNvPicPr preferRelativeResize="0"/>
          <p:nvPr/>
        </p:nvPicPr>
        <p:blipFill rotWithShape="1">
          <a:blip r:embed="rId4">
            <a:alphaModFix/>
          </a:blip>
          <a:srcRect l="17295" r="19421"/>
          <a:stretch/>
        </p:blipFill>
        <p:spPr>
          <a:xfrm>
            <a:off x="5573475" y="2765250"/>
            <a:ext cx="3064049" cy="22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Design</a:t>
            </a:r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Segmentation!!!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Separate out secure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LAN/Wifi/VPN/</a:t>
            </a:r>
            <a:br>
              <a:rPr lang="en"/>
            </a:br>
            <a:r>
              <a:rPr lang="en"/>
              <a:t>DMZ/Mgmt/Infra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Firewall to create rules on </a:t>
            </a:r>
            <a:br>
              <a:rPr lang="en"/>
            </a:br>
            <a:r>
              <a:rPr lang="en"/>
              <a:t>which subnets can </a:t>
            </a:r>
            <a:br>
              <a:rPr lang="en"/>
            </a:br>
            <a:r>
              <a:rPr lang="en"/>
              <a:t>communicate</a:t>
            </a:r>
            <a:endParaRPr/>
          </a:p>
        </p:txBody>
      </p:sp>
      <p:pic>
        <p:nvPicPr>
          <p:cNvPr id="308" name="Google Shape;3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475" y="2258800"/>
            <a:ext cx="3254251" cy="27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Management</a:t>
            </a:r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Central bank of configurations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Needed for compliance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Kept safe and up to date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Track changes</a:t>
            </a:r>
            <a:endParaRPr/>
          </a:p>
        </p:txBody>
      </p:sp>
      <p:pic>
        <p:nvPicPr>
          <p:cNvPr id="315" name="Google Shape;3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3200" y="139887"/>
            <a:ext cx="1008625" cy="4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275" y="2989025"/>
            <a:ext cx="3456600" cy="19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Antivirus</a:t>
            </a:r>
            <a:endParaRPr/>
          </a:p>
        </p:txBody>
      </p:sp>
      <p:sp>
        <p:nvSpPr>
          <p:cNvPr id="322" name="Google Shape;322;p31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Prevents known malicious software from running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done using: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File signatures (Hashes) or names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Known activity or specific actions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Connections to known malicious </a:t>
            </a:r>
            <a:br>
              <a:rPr lang="en"/>
            </a:br>
            <a:r>
              <a:rPr lang="en"/>
              <a:t>hosts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Process monitoring</a:t>
            </a:r>
            <a:endParaRPr/>
          </a:p>
        </p:txBody>
      </p:sp>
      <p:pic>
        <p:nvPicPr>
          <p:cNvPr id="323" name="Google Shape;3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624" y="2467250"/>
            <a:ext cx="2314700" cy="25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400" y="126623"/>
            <a:ext cx="1140475" cy="1140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1450" y="126648"/>
            <a:ext cx="1140475" cy="11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Virus Vs Rootkit</a:t>
            </a:r>
            <a:endParaRPr/>
          </a:p>
        </p:txBody>
      </p:sp>
      <p:sp>
        <p:nvSpPr>
          <p:cNvPr id="331" name="Google Shape;331;p32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Malicious software designed to hide its existence from the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Runs closer to the level of the system or replaces system functions to disguise itself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Syscalls to directly interact with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Usually used by APTs Vs less advanced adversaries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2100"/>
              <a:t>https://github.com/milabs/awesome-linux-rootkits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to find rootkits</a:t>
            </a:r>
            <a:endParaRPr/>
          </a:p>
        </p:txBody>
      </p:sp>
      <p:sp>
        <p:nvSpPr>
          <p:cNvPr id="337" name="Google Shape;337;p33"/>
          <p:cNvSpPr txBox="1">
            <a:spLocks noGrp="1"/>
          </p:cNvSpPr>
          <p:nvPr>
            <p:ph type="body" idx="1"/>
          </p:nvPr>
        </p:nvSpPr>
        <p:spPr>
          <a:xfrm>
            <a:off x="580215" y="210959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RKHUNTER (SourceForge)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Lynis (Github)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338" name="Google Shape;3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050" y="1573187"/>
            <a:ext cx="4859625" cy="329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Twitter: @SwiftOnSecurity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Github: mubix /howtowinccdc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Discord Resources Channel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 Drive (TBD to make available)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https://blueteamlabs.online/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https://tryhackme.com/dashboard</a:t>
            </a:r>
            <a:endParaRPr/>
          </a:p>
        </p:txBody>
      </p:sp>
      <p:pic>
        <p:nvPicPr>
          <p:cNvPr id="345" name="Google Shape;3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900" y="210400"/>
            <a:ext cx="2006775" cy="20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Activity:</a:t>
            </a:r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body" idx="1"/>
          </p:nvPr>
        </p:nvSpPr>
        <p:spPr>
          <a:xfrm>
            <a:off x="384797" y="1617750"/>
            <a:ext cx="47148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Divide into teams and design a network with at least 3 subnets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List what traffic would be expected on each subnet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Place the following inventory in subnets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Users should be able to access anything underlined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352" name="Google Shape;352;p35"/>
          <p:cNvSpPr txBox="1"/>
          <p:nvPr/>
        </p:nvSpPr>
        <p:spPr>
          <a:xfrm>
            <a:off x="5537200" y="344725"/>
            <a:ext cx="287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5154300" y="339900"/>
            <a:ext cx="3989700" cy="4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Inventory &amp; Users:</a:t>
            </a:r>
            <a:endParaRPr sz="19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2 Dell Servers with ESX Virtualization</a:t>
            </a:r>
            <a:endParaRPr sz="19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2 Public facing web servers w/ DB</a:t>
            </a:r>
            <a:endParaRPr sz="1900" u="sng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3 internal web servers (Tickets, Git…)</a:t>
            </a:r>
            <a:endParaRPr sz="1900" u="sng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1 DB Server</a:t>
            </a:r>
            <a:endParaRPr sz="19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2 AD Servers &amp; 1 Windows IIS</a:t>
            </a:r>
            <a:endParaRPr sz="19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1 File Share</a:t>
            </a:r>
            <a:r>
              <a:rPr lang="en" sz="19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 &amp; 1 Backup Server</a:t>
            </a:r>
            <a:endParaRPr sz="19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30 VPN Users, 15 LAN Users, Guest Wifi</a:t>
            </a:r>
            <a:endParaRPr sz="19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5 Kiosk stations for public use</a:t>
            </a:r>
            <a:endParaRPr sz="19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900" u="sng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1 Screen sharing device (Solstice)</a:t>
            </a:r>
            <a:endParaRPr sz="1900" u="sng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Announcements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Objectives: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 to Defensive Cyber Security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Defensive Operational Security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Anti-virus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Rootkits &amp; Rootkit hunting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Defense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Protecting assets and users within an environment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Asset: hardware, software, or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Core components: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Prevention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Detection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Response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9" name="Google Shape;2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38" y="652200"/>
            <a:ext cx="8707923" cy="39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Defensive Concepts</a:t>
            </a:r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Incident Response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(Centralized) Logging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Credz!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Networking and Firewalls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Change Mangement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more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Response</a:t>
            </a:r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a past event that occurred 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Being able to identify who, what, when, where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Sources: network traffic, system logs, SIEM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happens if logs get deleted on a server?</a:t>
            </a:r>
            <a:endParaRPr/>
          </a:p>
        </p:txBody>
      </p:sp>
      <p:pic>
        <p:nvPicPr>
          <p:cNvPr id="270" name="Google Shape;2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825" y="3030925"/>
            <a:ext cx="5460352" cy="17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Centralized logging - collects log data from various systems and stores it in a single location.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Types of log data we can collect: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Network Traffic: Firewall, router, IDS/IPS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Logs or Syslogs: Command history, new packages,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Service Logs: Website traffic, DB connections, Auth logs</a:t>
            </a:r>
            <a:endParaRPr/>
          </a:p>
        </p:txBody>
      </p:sp>
      <p:pic>
        <p:nvPicPr>
          <p:cNvPr id="277" name="Google Shape;2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221" y="397546"/>
            <a:ext cx="2461600" cy="8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5949" y="100125"/>
            <a:ext cx="1634925" cy="14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Credentials</a:t>
            </a:r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Having secure passwords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Protecting valid credentials from attackers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Prevent brute force attacks on valid accounts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Knowing where and how they are stored</a:t>
            </a:r>
            <a:endParaRPr/>
          </a:p>
        </p:txBody>
      </p:sp>
      <p:pic>
        <p:nvPicPr>
          <p:cNvPr id="285" name="Google Shape;2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62" y="3012500"/>
            <a:ext cx="5986163" cy="17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1" ma:contentTypeDescription="Create a new document." ma:contentTypeScope="" ma:versionID="e6858008df112d22473631bf2726307a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89a0f1b84ff74c49e6f849fe80d87c81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</documentManagement>
</p:properties>
</file>

<file path=customXml/itemProps1.xml><?xml version="1.0" encoding="utf-8"?>
<ds:datastoreItem xmlns:ds="http://schemas.openxmlformats.org/officeDocument/2006/customXml" ds:itemID="{A50201C1-224E-4C79-AC35-6FAF2DB454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BBE3E1-D21F-4D6D-A55C-F96FAD171D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680dc-95c9-4de1-9227-14187644d916"/>
    <ds:schemaRef ds:uri="3abd812f-7777-4e58-9325-0eb5962f5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AB7C26-78B4-460E-AB91-958BB237F11C}">
  <ds:schemaRefs>
    <ds:schemaRef ds:uri="http://schemas.microsoft.com/office/2006/metadata/properties"/>
    <ds:schemaRef ds:uri="http://schemas.microsoft.com/office/infopath/2007/PartnerControls"/>
    <ds:schemaRef ds:uri="397680dc-95c9-4de1-9227-14187644d916"/>
    <ds:schemaRef ds:uri="3abd812f-7777-4e58-9325-0eb5962f526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Macintosh PowerPoint</Application>
  <PresentationFormat>On-screen Show (16:9)</PresentationFormat>
  <Paragraphs>100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Titillium Web</vt:lpstr>
      <vt:lpstr>Saira SemiCondensed Medium</vt:lpstr>
      <vt:lpstr>Arial</vt:lpstr>
      <vt:lpstr>Inria Sans Light</vt:lpstr>
      <vt:lpstr>Gurney template</vt:lpstr>
      <vt:lpstr>Competitive Cyber Security Organization</vt:lpstr>
      <vt:lpstr>Announcements</vt:lpstr>
      <vt:lpstr>Learning Objectives:</vt:lpstr>
      <vt:lpstr>What is Defense</vt:lpstr>
      <vt:lpstr>PowerPoint Presentation</vt:lpstr>
      <vt:lpstr>Important Defensive Concepts</vt:lpstr>
      <vt:lpstr>Incident Response</vt:lpstr>
      <vt:lpstr>Logging</vt:lpstr>
      <vt:lpstr>Credentials</vt:lpstr>
      <vt:lpstr>Creds cont.</vt:lpstr>
      <vt:lpstr>Networking / Firewalls</vt:lpstr>
      <vt:lpstr>Network Design</vt:lpstr>
      <vt:lpstr>Configuration Management</vt:lpstr>
      <vt:lpstr>Antivirus</vt:lpstr>
      <vt:lpstr>Virus Vs Rootkit</vt:lpstr>
      <vt:lpstr>Tools to find rootkits</vt:lpstr>
      <vt:lpstr>Resources</vt:lpstr>
      <vt:lpstr>Design Activity: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Glickman, Evan David</cp:lastModifiedBy>
  <cp:revision>1</cp:revision>
  <dcterms:modified xsi:type="dcterms:W3CDTF">2024-10-25T19:58:50Z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</Properties>
</file>