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Inria Sans" panose="020B0604020202020204" charset="0"/>
      <p:regular r:id="rId31"/>
      <p:bold r:id="rId32"/>
      <p:italic r:id="rId33"/>
      <p:boldItalic r:id="rId34"/>
    </p:embeddedFont>
    <p:embeddedFont>
      <p:font typeface="Inria Sans Light" panose="020B0604020202020204" charset="0"/>
      <p:regular r:id="rId35"/>
      <p:bold r:id="rId36"/>
      <p:italic r:id="rId37"/>
      <p:boldItalic r:id="rId38"/>
    </p:embeddedFont>
    <p:embeddedFont>
      <p:font typeface="Saira SemiCondensed Medium" panose="020B0604020202020204" charset="0"/>
      <p:regular r:id="rId39"/>
      <p:bold r:id="rId40"/>
    </p:embeddedFont>
    <p:embeddedFont>
      <p:font typeface="Titillium Web" panose="000005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38EE3-C266-3B27-0CAB-B182896140ED}" v="1" dt="2023-07-06T14:31:13.293"/>
    <p1510:client id="{B5C5526A-C121-0D63-3753-BFF781B22E53}" v="3" dt="2023-08-06T15:36:33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x, Jenna Elizabeth" userId="S::jef5600@psu.edu::9fa38525-ec20-451f-b9c6-051aade207ad" providerId="AD" clId="Web-{B5C5526A-C121-0D63-3753-BFF781B22E53}"/>
    <pc:docChg chg="modSld">
      <pc:chgData name="Fox, Jenna Elizabeth" userId="S::jef5600@psu.edu::9fa38525-ec20-451f-b9c6-051aade207ad" providerId="AD" clId="Web-{B5C5526A-C121-0D63-3753-BFF781B22E53}" dt="2023-08-06T15:36:33.999" v="2" actId="20577"/>
      <pc:docMkLst>
        <pc:docMk/>
      </pc:docMkLst>
      <pc:sldChg chg="modSp">
        <pc:chgData name="Fox, Jenna Elizabeth" userId="S::jef5600@psu.edu::9fa38525-ec20-451f-b9c6-051aade207ad" providerId="AD" clId="Web-{B5C5526A-C121-0D63-3753-BFF781B22E53}" dt="2023-08-06T15:36:33.999" v="2" actId="20577"/>
        <pc:sldMkLst>
          <pc:docMk/>
          <pc:sldMk cId="0" sldId="275"/>
        </pc:sldMkLst>
        <pc:spChg chg="mod">
          <ac:chgData name="Fox, Jenna Elizabeth" userId="S::jef5600@psu.edu::9fa38525-ec20-451f-b9c6-051aade207ad" providerId="AD" clId="Web-{B5C5526A-C121-0D63-3753-BFF781B22E53}" dt="2023-08-06T15:36:33.999" v="2" actId="20577"/>
          <ac:spMkLst>
            <pc:docMk/>
            <pc:sldMk cId="0" sldId="275"/>
            <ac:spMk id="349" creationId="{00000000-0000-0000-0000-000000000000}"/>
          </ac:spMkLst>
        </pc:spChg>
      </pc:sldChg>
    </pc:docChg>
  </pc:docChgLst>
  <pc:docChgLst>
    <pc:chgData name="Fox, Jenna Elizabeth" userId="S::jef5600@psu.edu::9fa38525-ec20-451f-b9c6-051aade207ad" providerId="AD" clId="Web-{63038EE3-C266-3B27-0CAB-B182896140ED}"/>
    <pc:docChg chg="modSld">
      <pc:chgData name="Fox, Jenna Elizabeth" userId="S::jef5600@psu.edu::9fa38525-ec20-451f-b9c6-051aade207ad" providerId="AD" clId="Web-{63038EE3-C266-3B27-0CAB-B182896140ED}" dt="2023-07-06T14:31:13.293" v="0" actId="1076"/>
      <pc:docMkLst>
        <pc:docMk/>
      </pc:docMkLst>
      <pc:sldChg chg="modSp">
        <pc:chgData name="Fox, Jenna Elizabeth" userId="S::jef5600@psu.edu::9fa38525-ec20-451f-b9c6-051aade207ad" providerId="AD" clId="Web-{63038EE3-C266-3B27-0CAB-B182896140ED}" dt="2023-07-06T14:31:13.293" v="0" actId="1076"/>
        <pc:sldMkLst>
          <pc:docMk/>
          <pc:sldMk cId="0" sldId="272"/>
        </pc:sldMkLst>
        <pc:picChg chg="mod">
          <ac:chgData name="Fox, Jenna Elizabeth" userId="S::jef5600@psu.edu::9fa38525-ec20-451f-b9c6-051aade207ad" providerId="AD" clId="Web-{63038EE3-C266-3B27-0CAB-B182896140ED}" dt="2023-07-06T14:31:13.293" v="0" actId="1076"/>
          <ac:picMkLst>
            <pc:docMk/>
            <pc:sldMk cId="0" sldId="272"/>
            <ac:picMk id="33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738129d5d5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738129d5d5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38129d5d5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38129d5d5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738129d5d5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738129d5d5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38129d5d5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38129d5d5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38129d5d5_0_2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38129d5d5_0_2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38129d5d5_0_2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38129d5d5_0_2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38129d5d5_0_1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38129d5d5_0_1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738129d5d5_0_2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738129d5d5_0_2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38129d5d5_0_2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38129d5d5_0_2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738129d5d5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738129d5d5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1697cb27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1697cb27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38129d5d5_0_2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738129d5d5_0_2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738129d5d5_0_1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738129d5d5_0_1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738129d5d5_0_1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738129d5d5_0_1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738129d5d5_0_2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738129d5d5_0_2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3a0717d6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3a0717d6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738129d5d5_0_2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738129d5d5_0_2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b99132f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b99132f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738129d5d5_0_2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738129d5d5_0_2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738129d5d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738129d5d5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738129d5d5_0_2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738129d5d5_0_2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38129d5d5_0_2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738129d5d5_0_2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738129d5d5_0_2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738129d5d5_0_2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738129d5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738129d5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oogle Shape;2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426" y="1872654"/>
            <a:ext cx="1354638" cy="13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 l="2930" r="-2929"/>
          <a:stretch/>
        </p:blipFill>
        <p:spPr>
          <a:xfrm>
            <a:off x="610247" y="2013363"/>
            <a:ext cx="1082000" cy="11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50" name="Google Shape;50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6" name="Google Shape;66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"/>
          <p:cNvGrpSpPr/>
          <p:nvPr/>
        </p:nvGrpSpPr>
        <p:grpSpPr>
          <a:xfrm>
            <a:off x="-810675" y="-426900"/>
            <a:ext cx="10698341" cy="6304182"/>
            <a:chOff x="-810675" y="-426900"/>
            <a:chExt cx="10698341" cy="6304182"/>
          </a:xfrm>
        </p:grpSpPr>
        <p:sp>
          <p:nvSpPr>
            <p:cNvPr id="71" name="Google Shape;71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906284" y="-426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810675" y="40758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106764" y="3249787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936255" y="25898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020996" y="2293154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5" name="Google Shape;85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2" y="854457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" name="Google Shape;10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7"/>
          <p:cNvGrpSpPr/>
          <p:nvPr/>
        </p:nvGrpSpPr>
        <p:grpSpPr>
          <a:xfrm>
            <a:off x="-142875" y="-641900"/>
            <a:ext cx="10067541" cy="6735582"/>
            <a:chOff x="-142875" y="-641900"/>
            <a:chExt cx="10067541" cy="6735582"/>
          </a:xfrm>
        </p:grpSpPr>
        <p:sp>
          <p:nvSpPr>
            <p:cNvPr id="112" name="Google Shape;112;p7"/>
            <p:cNvSpPr/>
            <p:nvPr/>
          </p:nvSpPr>
          <p:spPr>
            <a:xfrm>
              <a:off x="8355385" y="7656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943284" y="-64190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42875" y="42922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7" name="Google Shape;127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" name="Google Shape;1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635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 rot="5400000">
            <a:off x="7974375" y="321647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rot="10800000">
            <a:off x="5295900" y="4008325"/>
            <a:ext cx="2102615" cy="1626494"/>
          </a:xfrm>
          <a:custGeom>
            <a:avLst/>
            <a:gdLst/>
            <a:ahLst/>
            <a:cxnLst/>
            <a:rect l="l" t="t" r="r" b="b"/>
            <a:pathLst>
              <a:path w="20089" h="15540" extrusionOk="0">
                <a:moveTo>
                  <a:pt x="5824" y="1741"/>
                </a:moveTo>
                <a:lnTo>
                  <a:pt x="7758" y="2856"/>
                </a:lnTo>
                <a:lnTo>
                  <a:pt x="7747" y="2912"/>
                </a:lnTo>
                <a:lnTo>
                  <a:pt x="7735" y="2958"/>
                </a:lnTo>
                <a:lnTo>
                  <a:pt x="7747" y="3015"/>
                </a:lnTo>
                <a:lnTo>
                  <a:pt x="7758" y="3060"/>
                </a:lnTo>
                <a:lnTo>
                  <a:pt x="7781" y="3094"/>
                </a:lnTo>
                <a:lnTo>
                  <a:pt x="7804" y="3129"/>
                </a:lnTo>
                <a:lnTo>
                  <a:pt x="7838" y="3163"/>
                </a:lnTo>
                <a:lnTo>
                  <a:pt x="7883" y="3185"/>
                </a:lnTo>
                <a:lnTo>
                  <a:pt x="7917" y="3197"/>
                </a:lnTo>
                <a:lnTo>
                  <a:pt x="7963" y="3208"/>
                </a:lnTo>
                <a:lnTo>
                  <a:pt x="7963" y="5495"/>
                </a:lnTo>
                <a:lnTo>
                  <a:pt x="7929" y="5506"/>
                </a:lnTo>
                <a:lnTo>
                  <a:pt x="7883" y="5517"/>
                </a:lnTo>
                <a:lnTo>
                  <a:pt x="7849" y="5540"/>
                </a:lnTo>
                <a:lnTo>
                  <a:pt x="7826" y="5574"/>
                </a:lnTo>
                <a:lnTo>
                  <a:pt x="7792" y="5597"/>
                </a:lnTo>
                <a:lnTo>
                  <a:pt x="7781" y="5643"/>
                </a:lnTo>
                <a:lnTo>
                  <a:pt x="7769" y="5677"/>
                </a:lnTo>
                <a:lnTo>
                  <a:pt x="7758" y="5722"/>
                </a:lnTo>
                <a:lnTo>
                  <a:pt x="7769" y="5756"/>
                </a:lnTo>
                <a:lnTo>
                  <a:pt x="7781" y="5802"/>
                </a:lnTo>
                <a:lnTo>
                  <a:pt x="5779" y="6951"/>
                </a:lnTo>
                <a:lnTo>
                  <a:pt x="5756" y="6917"/>
                </a:lnTo>
                <a:lnTo>
                  <a:pt x="5710" y="6882"/>
                </a:lnTo>
                <a:lnTo>
                  <a:pt x="5665" y="6871"/>
                </a:lnTo>
                <a:lnTo>
                  <a:pt x="5619" y="6860"/>
                </a:lnTo>
                <a:lnTo>
                  <a:pt x="5574" y="6871"/>
                </a:lnTo>
                <a:lnTo>
                  <a:pt x="5528" y="6882"/>
                </a:lnTo>
                <a:lnTo>
                  <a:pt x="5483" y="6917"/>
                </a:lnTo>
                <a:lnTo>
                  <a:pt x="5449" y="6951"/>
                </a:lnTo>
                <a:lnTo>
                  <a:pt x="3458" y="5790"/>
                </a:lnTo>
                <a:lnTo>
                  <a:pt x="3469" y="5756"/>
                </a:lnTo>
                <a:lnTo>
                  <a:pt x="3469" y="5722"/>
                </a:lnTo>
                <a:lnTo>
                  <a:pt x="3469" y="5677"/>
                </a:lnTo>
                <a:lnTo>
                  <a:pt x="3458" y="5643"/>
                </a:lnTo>
                <a:lnTo>
                  <a:pt x="3435" y="5608"/>
                </a:lnTo>
                <a:lnTo>
                  <a:pt x="3413" y="5574"/>
                </a:lnTo>
                <a:lnTo>
                  <a:pt x="3378" y="5552"/>
                </a:lnTo>
                <a:lnTo>
                  <a:pt x="3344" y="5529"/>
                </a:lnTo>
                <a:lnTo>
                  <a:pt x="3310" y="5506"/>
                </a:lnTo>
                <a:lnTo>
                  <a:pt x="3276" y="5506"/>
                </a:lnTo>
                <a:lnTo>
                  <a:pt x="3276" y="3163"/>
                </a:lnTo>
                <a:lnTo>
                  <a:pt x="3310" y="3163"/>
                </a:lnTo>
                <a:lnTo>
                  <a:pt x="3344" y="3151"/>
                </a:lnTo>
                <a:lnTo>
                  <a:pt x="3401" y="3106"/>
                </a:lnTo>
                <a:lnTo>
                  <a:pt x="3435" y="3038"/>
                </a:lnTo>
                <a:lnTo>
                  <a:pt x="3447" y="3003"/>
                </a:lnTo>
                <a:lnTo>
                  <a:pt x="3458" y="2958"/>
                </a:lnTo>
                <a:lnTo>
                  <a:pt x="3447" y="2924"/>
                </a:lnTo>
                <a:lnTo>
                  <a:pt x="3435" y="2878"/>
                </a:lnTo>
                <a:lnTo>
                  <a:pt x="5415" y="1741"/>
                </a:lnTo>
                <a:lnTo>
                  <a:pt x="5449" y="1786"/>
                </a:lnTo>
                <a:lnTo>
                  <a:pt x="5494" y="1820"/>
                </a:lnTo>
                <a:lnTo>
                  <a:pt x="5551" y="1843"/>
                </a:lnTo>
                <a:lnTo>
                  <a:pt x="5619" y="1855"/>
                </a:lnTo>
                <a:lnTo>
                  <a:pt x="5676" y="1843"/>
                </a:lnTo>
                <a:lnTo>
                  <a:pt x="5733" y="1820"/>
                </a:lnTo>
                <a:lnTo>
                  <a:pt x="5790" y="1786"/>
                </a:lnTo>
                <a:lnTo>
                  <a:pt x="5824" y="1741"/>
                </a:lnTo>
                <a:close/>
                <a:moveTo>
                  <a:pt x="17677" y="5847"/>
                </a:moveTo>
                <a:lnTo>
                  <a:pt x="19611" y="6962"/>
                </a:lnTo>
                <a:lnTo>
                  <a:pt x="19588" y="7008"/>
                </a:lnTo>
                <a:lnTo>
                  <a:pt x="19588" y="7064"/>
                </a:lnTo>
                <a:lnTo>
                  <a:pt x="19588" y="7121"/>
                </a:lnTo>
                <a:lnTo>
                  <a:pt x="19600" y="7167"/>
                </a:lnTo>
                <a:lnTo>
                  <a:pt x="19623" y="7201"/>
                </a:lnTo>
                <a:lnTo>
                  <a:pt x="19657" y="7235"/>
                </a:lnTo>
                <a:lnTo>
                  <a:pt x="19691" y="7269"/>
                </a:lnTo>
                <a:lnTo>
                  <a:pt x="19725" y="7292"/>
                </a:lnTo>
                <a:lnTo>
                  <a:pt x="19770" y="7315"/>
                </a:lnTo>
                <a:lnTo>
                  <a:pt x="19816" y="7315"/>
                </a:lnTo>
                <a:lnTo>
                  <a:pt x="19816" y="9635"/>
                </a:lnTo>
                <a:lnTo>
                  <a:pt x="19748" y="9658"/>
                </a:lnTo>
                <a:lnTo>
                  <a:pt x="19691" y="9692"/>
                </a:lnTo>
                <a:lnTo>
                  <a:pt x="19657" y="9749"/>
                </a:lnTo>
                <a:lnTo>
                  <a:pt x="19645" y="9783"/>
                </a:lnTo>
                <a:lnTo>
                  <a:pt x="19645" y="9829"/>
                </a:lnTo>
                <a:lnTo>
                  <a:pt x="19657" y="9886"/>
                </a:lnTo>
                <a:lnTo>
                  <a:pt x="17689" y="11023"/>
                </a:lnTo>
                <a:lnTo>
                  <a:pt x="17643" y="10978"/>
                </a:lnTo>
                <a:lnTo>
                  <a:pt x="17598" y="10943"/>
                </a:lnTo>
                <a:lnTo>
                  <a:pt x="17529" y="10921"/>
                </a:lnTo>
                <a:lnTo>
                  <a:pt x="17473" y="10909"/>
                </a:lnTo>
                <a:lnTo>
                  <a:pt x="17404" y="10921"/>
                </a:lnTo>
                <a:lnTo>
                  <a:pt x="17347" y="10943"/>
                </a:lnTo>
                <a:lnTo>
                  <a:pt x="17291" y="10978"/>
                </a:lnTo>
                <a:lnTo>
                  <a:pt x="17256" y="11023"/>
                </a:lnTo>
                <a:lnTo>
                  <a:pt x="15334" y="9908"/>
                </a:lnTo>
                <a:lnTo>
                  <a:pt x="15345" y="9874"/>
                </a:lnTo>
                <a:lnTo>
                  <a:pt x="15345" y="9829"/>
                </a:lnTo>
                <a:lnTo>
                  <a:pt x="15345" y="9783"/>
                </a:lnTo>
                <a:lnTo>
                  <a:pt x="15323" y="9738"/>
                </a:lnTo>
                <a:lnTo>
                  <a:pt x="15311" y="9692"/>
                </a:lnTo>
                <a:lnTo>
                  <a:pt x="15277" y="9658"/>
                </a:lnTo>
                <a:lnTo>
                  <a:pt x="15243" y="9635"/>
                </a:lnTo>
                <a:lnTo>
                  <a:pt x="15209" y="9601"/>
                </a:lnTo>
                <a:lnTo>
                  <a:pt x="15175" y="9590"/>
                </a:lnTo>
                <a:lnTo>
                  <a:pt x="15129" y="9578"/>
                </a:lnTo>
                <a:lnTo>
                  <a:pt x="15129" y="7246"/>
                </a:lnTo>
                <a:lnTo>
                  <a:pt x="15186" y="7224"/>
                </a:lnTo>
                <a:lnTo>
                  <a:pt x="15232" y="7178"/>
                </a:lnTo>
                <a:lnTo>
                  <a:pt x="15266" y="7133"/>
                </a:lnTo>
                <a:lnTo>
                  <a:pt x="15277" y="7064"/>
                </a:lnTo>
                <a:lnTo>
                  <a:pt x="15266" y="7008"/>
                </a:lnTo>
                <a:lnTo>
                  <a:pt x="17256" y="5847"/>
                </a:lnTo>
                <a:lnTo>
                  <a:pt x="17302" y="5893"/>
                </a:lnTo>
                <a:lnTo>
                  <a:pt x="17347" y="5938"/>
                </a:lnTo>
                <a:lnTo>
                  <a:pt x="17404" y="5961"/>
                </a:lnTo>
                <a:lnTo>
                  <a:pt x="17529" y="5961"/>
                </a:lnTo>
                <a:lnTo>
                  <a:pt x="17586" y="5938"/>
                </a:lnTo>
                <a:lnTo>
                  <a:pt x="17643" y="5893"/>
                </a:lnTo>
                <a:lnTo>
                  <a:pt x="17677" y="5847"/>
                </a:lnTo>
                <a:close/>
                <a:moveTo>
                  <a:pt x="8179" y="5836"/>
                </a:moveTo>
                <a:lnTo>
                  <a:pt x="10135" y="6962"/>
                </a:lnTo>
                <a:lnTo>
                  <a:pt x="10124" y="7019"/>
                </a:lnTo>
                <a:lnTo>
                  <a:pt x="10113" y="7064"/>
                </a:lnTo>
                <a:lnTo>
                  <a:pt x="10113" y="7110"/>
                </a:lnTo>
                <a:lnTo>
                  <a:pt x="10135" y="7155"/>
                </a:lnTo>
                <a:lnTo>
                  <a:pt x="10147" y="7201"/>
                </a:lnTo>
                <a:lnTo>
                  <a:pt x="10181" y="7235"/>
                </a:lnTo>
                <a:lnTo>
                  <a:pt x="10215" y="7258"/>
                </a:lnTo>
                <a:lnTo>
                  <a:pt x="10249" y="7292"/>
                </a:lnTo>
                <a:lnTo>
                  <a:pt x="10295" y="7303"/>
                </a:lnTo>
                <a:lnTo>
                  <a:pt x="10340" y="7315"/>
                </a:lnTo>
                <a:lnTo>
                  <a:pt x="10340" y="9567"/>
                </a:lnTo>
                <a:lnTo>
                  <a:pt x="10295" y="9578"/>
                </a:lnTo>
                <a:lnTo>
                  <a:pt x="10249" y="9601"/>
                </a:lnTo>
                <a:lnTo>
                  <a:pt x="10204" y="9624"/>
                </a:lnTo>
                <a:lnTo>
                  <a:pt x="10170" y="9647"/>
                </a:lnTo>
                <a:lnTo>
                  <a:pt x="10147" y="9692"/>
                </a:lnTo>
                <a:lnTo>
                  <a:pt x="10124" y="9726"/>
                </a:lnTo>
                <a:lnTo>
                  <a:pt x="10113" y="9772"/>
                </a:lnTo>
                <a:lnTo>
                  <a:pt x="10101" y="9829"/>
                </a:lnTo>
                <a:lnTo>
                  <a:pt x="10113" y="9874"/>
                </a:lnTo>
                <a:lnTo>
                  <a:pt x="10124" y="9920"/>
                </a:lnTo>
                <a:lnTo>
                  <a:pt x="8156" y="11057"/>
                </a:lnTo>
                <a:lnTo>
                  <a:pt x="8122" y="11023"/>
                </a:lnTo>
                <a:lnTo>
                  <a:pt x="8077" y="10989"/>
                </a:lnTo>
                <a:lnTo>
                  <a:pt x="8042" y="10978"/>
                </a:lnTo>
                <a:lnTo>
                  <a:pt x="7986" y="10966"/>
                </a:lnTo>
                <a:lnTo>
                  <a:pt x="7940" y="10978"/>
                </a:lnTo>
                <a:lnTo>
                  <a:pt x="7895" y="10989"/>
                </a:lnTo>
                <a:lnTo>
                  <a:pt x="7860" y="11023"/>
                </a:lnTo>
                <a:lnTo>
                  <a:pt x="7826" y="11057"/>
                </a:lnTo>
                <a:lnTo>
                  <a:pt x="5813" y="9897"/>
                </a:lnTo>
                <a:lnTo>
                  <a:pt x="5824" y="9829"/>
                </a:lnTo>
                <a:lnTo>
                  <a:pt x="5824" y="9783"/>
                </a:lnTo>
                <a:lnTo>
                  <a:pt x="5813" y="9749"/>
                </a:lnTo>
                <a:lnTo>
                  <a:pt x="5767" y="9692"/>
                </a:lnTo>
                <a:lnTo>
                  <a:pt x="5710" y="9647"/>
                </a:lnTo>
                <a:lnTo>
                  <a:pt x="5676" y="9635"/>
                </a:lnTo>
                <a:lnTo>
                  <a:pt x="5642" y="9624"/>
                </a:lnTo>
                <a:lnTo>
                  <a:pt x="5642" y="7269"/>
                </a:lnTo>
                <a:lnTo>
                  <a:pt x="5676" y="7258"/>
                </a:lnTo>
                <a:lnTo>
                  <a:pt x="5710" y="7246"/>
                </a:lnTo>
                <a:lnTo>
                  <a:pt x="5767" y="7201"/>
                </a:lnTo>
                <a:lnTo>
                  <a:pt x="5813" y="7144"/>
                </a:lnTo>
                <a:lnTo>
                  <a:pt x="5824" y="7110"/>
                </a:lnTo>
                <a:lnTo>
                  <a:pt x="5824" y="7064"/>
                </a:lnTo>
                <a:lnTo>
                  <a:pt x="5824" y="7030"/>
                </a:lnTo>
                <a:lnTo>
                  <a:pt x="5801" y="6985"/>
                </a:lnTo>
                <a:lnTo>
                  <a:pt x="7792" y="5836"/>
                </a:lnTo>
                <a:lnTo>
                  <a:pt x="7826" y="5881"/>
                </a:lnTo>
                <a:lnTo>
                  <a:pt x="7872" y="5916"/>
                </a:lnTo>
                <a:lnTo>
                  <a:pt x="7929" y="5938"/>
                </a:lnTo>
                <a:lnTo>
                  <a:pt x="7986" y="5950"/>
                </a:lnTo>
                <a:lnTo>
                  <a:pt x="8042" y="5938"/>
                </a:lnTo>
                <a:lnTo>
                  <a:pt x="8099" y="5916"/>
                </a:lnTo>
                <a:lnTo>
                  <a:pt x="8145" y="5881"/>
                </a:lnTo>
                <a:lnTo>
                  <a:pt x="8179" y="5836"/>
                </a:lnTo>
                <a:close/>
                <a:moveTo>
                  <a:pt x="12911" y="5836"/>
                </a:moveTo>
                <a:lnTo>
                  <a:pt x="14936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6" y="7133"/>
                </a:lnTo>
                <a:lnTo>
                  <a:pt x="14970" y="7190"/>
                </a:lnTo>
                <a:lnTo>
                  <a:pt x="15016" y="7224"/>
                </a:lnTo>
                <a:lnTo>
                  <a:pt x="15084" y="7246"/>
                </a:lnTo>
                <a:lnTo>
                  <a:pt x="15084" y="9578"/>
                </a:lnTo>
                <a:lnTo>
                  <a:pt x="15038" y="9590"/>
                </a:lnTo>
                <a:lnTo>
                  <a:pt x="14993" y="9601"/>
                </a:lnTo>
                <a:lnTo>
                  <a:pt x="14947" y="9624"/>
                </a:lnTo>
                <a:lnTo>
                  <a:pt x="14913" y="9658"/>
                </a:lnTo>
                <a:lnTo>
                  <a:pt x="14890" y="9692"/>
                </a:lnTo>
                <a:lnTo>
                  <a:pt x="14868" y="9738"/>
                </a:lnTo>
                <a:lnTo>
                  <a:pt x="14856" y="9783"/>
                </a:lnTo>
                <a:lnTo>
                  <a:pt x="14856" y="9829"/>
                </a:lnTo>
                <a:lnTo>
                  <a:pt x="14856" y="9874"/>
                </a:lnTo>
                <a:lnTo>
                  <a:pt x="14868" y="9920"/>
                </a:lnTo>
                <a:lnTo>
                  <a:pt x="12888" y="11057"/>
                </a:lnTo>
                <a:lnTo>
                  <a:pt x="12854" y="11023"/>
                </a:lnTo>
                <a:lnTo>
                  <a:pt x="12820" y="11000"/>
                </a:lnTo>
                <a:lnTo>
                  <a:pt x="12775" y="10989"/>
                </a:lnTo>
                <a:lnTo>
                  <a:pt x="12729" y="10978"/>
                </a:lnTo>
                <a:lnTo>
                  <a:pt x="12684" y="10989"/>
                </a:lnTo>
                <a:lnTo>
                  <a:pt x="12638" y="11000"/>
                </a:lnTo>
                <a:lnTo>
                  <a:pt x="12604" y="11023"/>
                </a:lnTo>
                <a:lnTo>
                  <a:pt x="12570" y="11057"/>
                </a:lnTo>
                <a:lnTo>
                  <a:pt x="10602" y="9920"/>
                </a:lnTo>
                <a:lnTo>
                  <a:pt x="10613" y="9874"/>
                </a:lnTo>
                <a:lnTo>
                  <a:pt x="10613" y="9829"/>
                </a:lnTo>
                <a:lnTo>
                  <a:pt x="10613" y="9772"/>
                </a:lnTo>
                <a:lnTo>
                  <a:pt x="10590" y="9726"/>
                </a:lnTo>
                <a:lnTo>
                  <a:pt x="10579" y="9692"/>
                </a:lnTo>
                <a:lnTo>
                  <a:pt x="10545" y="9658"/>
                </a:lnTo>
                <a:lnTo>
                  <a:pt x="10511" y="9624"/>
                </a:lnTo>
                <a:lnTo>
                  <a:pt x="10477" y="9601"/>
                </a:lnTo>
                <a:lnTo>
                  <a:pt x="10431" y="9578"/>
                </a:lnTo>
                <a:lnTo>
                  <a:pt x="10386" y="9567"/>
                </a:lnTo>
                <a:lnTo>
                  <a:pt x="10386" y="7315"/>
                </a:lnTo>
                <a:lnTo>
                  <a:pt x="10431" y="7303"/>
                </a:lnTo>
                <a:lnTo>
                  <a:pt x="10465" y="7281"/>
                </a:lnTo>
                <a:lnTo>
                  <a:pt x="10511" y="7258"/>
                </a:lnTo>
                <a:lnTo>
                  <a:pt x="10545" y="7235"/>
                </a:lnTo>
                <a:lnTo>
                  <a:pt x="10568" y="7201"/>
                </a:lnTo>
                <a:lnTo>
                  <a:pt x="10590" y="7155"/>
                </a:lnTo>
                <a:lnTo>
                  <a:pt x="10602" y="7110"/>
                </a:lnTo>
                <a:lnTo>
                  <a:pt x="10602" y="7064"/>
                </a:lnTo>
                <a:lnTo>
                  <a:pt x="10602" y="7019"/>
                </a:lnTo>
                <a:lnTo>
                  <a:pt x="10579" y="6973"/>
                </a:lnTo>
                <a:lnTo>
                  <a:pt x="12547" y="5836"/>
                </a:lnTo>
                <a:lnTo>
                  <a:pt x="12581" y="5881"/>
                </a:lnTo>
                <a:lnTo>
                  <a:pt x="12627" y="5904"/>
                </a:lnTo>
                <a:lnTo>
                  <a:pt x="12672" y="5927"/>
                </a:lnTo>
                <a:lnTo>
                  <a:pt x="12729" y="5938"/>
                </a:lnTo>
                <a:lnTo>
                  <a:pt x="12786" y="5927"/>
                </a:lnTo>
                <a:lnTo>
                  <a:pt x="12831" y="5904"/>
                </a:lnTo>
                <a:lnTo>
                  <a:pt x="12877" y="5870"/>
                </a:lnTo>
                <a:lnTo>
                  <a:pt x="12911" y="5836"/>
                </a:lnTo>
                <a:close/>
                <a:moveTo>
                  <a:pt x="10579" y="9954"/>
                </a:moveTo>
                <a:lnTo>
                  <a:pt x="12547" y="11103"/>
                </a:lnTo>
                <a:lnTo>
                  <a:pt x="12536" y="11137"/>
                </a:lnTo>
                <a:lnTo>
                  <a:pt x="12536" y="11171"/>
                </a:lnTo>
                <a:lnTo>
                  <a:pt x="12536" y="11205"/>
                </a:lnTo>
                <a:lnTo>
                  <a:pt x="12547" y="11239"/>
                </a:lnTo>
                <a:lnTo>
                  <a:pt x="12581" y="11308"/>
                </a:lnTo>
                <a:lnTo>
                  <a:pt x="12638" y="11342"/>
                </a:lnTo>
                <a:lnTo>
                  <a:pt x="12706" y="11364"/>
                </a:lnTo>
                <a:lnTo>
                  <a:pt x="12706" y="13696"/>
                </a:lnTo>
                <a:lnTo>
                  <a:pt x="12661" y="13708"/>
                </a:lnTo>
                <a:lnTo>
                  <a:pt x="12627" y="13719"/>
                </a:lnTo>
                <a:lnTo>
                  <a:pt x="12581" y="13742"/>
                </a:lnTo>
                <a:lnTo>
                  <a:pt x="12558" y="13765"/>
                </a:lnTo>
                <a:lnTo>
                  <a:pt x="12524" y="13799"/>
                </a:lnTo>
                <a:lnTo>
                  <a:pt x="12502" y="13844"/>
                </a:lnTo>
                <a:lnTo>
                  <a:pt x="12490" y="13890"/>
                </a:lnTo>
                <a:lnTo>
                  <a:pt x="12490" y="13935"/>
                </a:lnTo>
                <a:lnTo>
                  <a:pt x="12490" y="13981"/>
                </a:lnTo>
                <a:lnTo>
                  <a:pt x="12502" y="14015"/>
                </a:lnTo>
                <a:lnTo>
                  <a:pt x="10579" y="15130"/>
                </a:lnTo>
                <a:lnTo>
                  <a:pt x="10534" y="15084"/>
                </a:lnTo>
                <a:lnTo>
                  <a:pt x="10488" y="15039"/>
                </a:lnTo>
                <a:lnTo>
                  <a:pt x="10420" y="15016"/>
                </a:lnTo>
                <a:lnTo>
                  <a:pt x="10295" y="15016"/>
                </a:lnTo>
                <a:lnTo>
                  <a:pt x="10238" y="15039"/>
                </a:lnTo>
                <a:lnTo>
                  <a:pt x="10181" y="15084"/>
                </a:lnTo>
                <a:lnTo>
                  <a:pt x="10135" y="15130"/>
                </a:lnTo>
                <a:lnTo>
                  <a:pt x="8236" y="14026"/>
                </a:lnTo>
                <a:lnTo>
                  <a:pt x="8247" y="13981"/>
                </a:lnTo>
                <a:lnTo>
                  <a:pt x="8259" y="13935"/>
                </a:lnTo>
                <a:lnTo>
                  <a:pt x="8247" y="13878"/>
                </a:lnTo>
                <a:lnTo>
                  <a:pt x="8236" y="13833"/>
                </a:lnTo>
                <a:lnTo>
                  <a:pt x="8213" y="13787"/>
                </a:lnTo>
                <a:lnTo>
                  <a:pt x="8179" y="13753"/>
                </a:lnTo>
                <a:lnTo>
                  <a:pt x="8145" y="13719"/>
                </a:lnTo>
                <a:lnTo>
                  <a:pt x="8111" y="13696"/>
                </a:lnTo>
                <a:lnTo>
                  <a:pt x="8065" y="13674"/>
                </a:lnTo>
                <a:lnTo>
                  <a:pt x="8008" y="13662"/>
                </a:lnTo>
                <a:lnTo>
                  <a:pt x="8008" y="11376"/>
                </a:lnTo>
                <a:lnTo>
                  <a:pt x="8088" y="11353"/>
                </a:lnTo>
                <a:lnTo>
                  <a:pt x="8145" y="11308"/>
                </a:lnTo>
                <a:lnTo>
                  <a:pt x="8179" y="11251"/>
                </a:lnTo>
                <a:lnTo>
                  <a:pt x="8190" y="11217"/>
                </a:lnTo>
                <a:lnTo>
                  <a:pt x="8190" y="11171"/>
                </a:lnTo>
                <a:lnTo>
                  <a:pt x="8190" y="11137"/>
                </a:lnTo>
                <a:lnTo>
                  <a:pt x="8179" y="11091"/>
                </a:lnTo>
                <a:lnTo>
                  <a:pt x="10147" y="9965"/>
                </a:lnTo>
                <a:lnTo>
                  <a:pt x="10181" y="10011"/>
                </a:lnTo>
                <a:lnTo>
                  <a:pt x="10238" y="10045"/>
                </a:lnTo>
                <a:lnTo>
                  <a:pt x="10295" y="10068"/>
                </a:lnTo>
                <a:lnTo>
                  <a:pt x="10363" y="10079"/>
                </a:lnTo>
                <a:lnTo>
                  <a:pt x="10420" y="10068"/>
                </a:lnTo>
                <a:lnTo>
                  <a:pt x="10488" y="10045"/>
                </a:lnTo>
                <a:lnTo>
                  <a:pt x="10534" y="10011"/>
                </a:lnTo>
                <a:lnTo>
                  <a:pt x="10579" y="9954"/>
                </a:lnTo>
                <a:close/>
                <a:moveTo>
                  <a:pt x="853" y="0"/>
                </a:moveTo>
                <a:lnTo>
                  <a:pt x="853" y="1434"/>
                </a:lnTo>
                <a:lnTo>
                  <a:pt x="796" y="1456"/>
                </a:lnTo>
                <a:lnTo>
                  <a:pt x="739" y="1491"/>
                </a:lnTo>
                <a:lnTo>
                  <a:pt x="705" y="1547"/>
                </a:lnTo>
                <a:lnTo>
                  <a:pt x="694" y="1616"/>
                </a:lnTo>
                <a:lnTo>
                  <a:pt x="705" y="1673"/>
                </a:lnTo>
                <a:lnTo>
                  <a:pt x="0" y="2071"/>
                </a:lnTo>
                <a:lnTo>
                  <a:pt x="0" y="2128"/>
                </a:lnTo>
                <a:lnTo>
                  <a:pt x="728" y="1707"/>
                </a:lnTo>
                <a:lnTo>
                  <a:pt x="751" y="1741"/>
                </a:lnTo>
                <a:lnTo>
                  <a:pt x="785" y="1775"/>
                </a:lnTo>
                <a:lnTo>
                  <a:pt x="830" y="1786"/>
                </a:lnTo>
                <a:lnTo>
                  <a:pt x="876" y="1798"/>
                </a:lnTo>
                <a:lnTo>
                  <a:pt x="921" y="1786"/>
                </a:lnTo>
                <a:lnTo>
                  <a:pt x="967" y="1775"/>
                </a:lnTo>
                <a:lnTo>
                  <a:pt x="1001" y="1741"/>
                </a:lnTo>
                <a:lnTo>
                  <a:pt x="1035" y="1707"/>
                </a:lnTo>
                <a:lnTo>
                  <a:pt x="3060" y="2878"/>
                </a:lnTo>
                <a:lnTo>
                  <a:pt x="3049" y="2924"/>
                </a:lnTo>
                <a:lnTo>
                  <a:pt x="3037" y="2958"/>
                </a:lnTo>
                <a:lnTo>
                  <a:pt x="3049" y="3003"/>
                </a:lnTo>
                <a:lnTo>
                  <a:pt x="3060" y="3038"/>
                </a:lnTo>
                <a:lnTo>
                  <a:pt x="3094" y="3106"/>
                </a:lnTo>
                <a:lnTo>
                  <a:pt x="3151" y="3151"/>
                </a:lnTo>
                <a:lnTo>
                  <a:pt x="3185" y="3163"/>
                </a:lnTo>
                <a:lnTo>
                  <a:pt x="3231" y="3163"/>
                </a:lnTo>
                <a:lnTo>
                  <a:pt x="3231" y="5506"/>
                </a:lnTo>
                <a:lnTo>
                  <a:pt x="3185" y="5506"/>
                </a:lnTo>
                <a:lnTo>
                  <a:pt x="3151" y="5529"/>
                </a:lnTo>
                <a:lnTo>
                  <a:pt x="3117" y="5540"/>
                </a:lnTo>
                <a:lnTo>
                  <a:pt x="3083" y="5574"/>
                </a:lnTo>
                <a:lnTo>
                  <a:pt x="3060" y="5608"/>
                </a:lnTo>
                <a:lnTo>
                  <a:pt x="3037" y="5643"/>
                </a:lnTo>
                <a:lnTo>
                  <a:pt x="3026" y="5677"/>
                </a:lnTo>
                <a:lnTo>
                  <a:pt x="3026" y="5722"/>
                </a:lnTo>
                <a:lnTo>
                  <a:pt x="3026" y="5756"/>
                </a:lnTo>
                <a:lnTo>
                  <a:pt x="3037" y="5790"/>
                </a:lnTo>
                <a:lnTo>
                  <a:pt x="1081" y="6928"/>
                </a:lnTo>
                <a:lnTo>
                  <a:pt x="1035" y="6882"/>
                </a:lnTo>
                <a:lnTo>
                  <a:pt x="990" y="6860"/>
                </a:lnTo>
                <a:lnTo>
                  <a:pt x="933" y="6837"/>
                </a:lnTo>
                <a:lnTo>
                  <a:pt x="876" y="6826"/>
                </a:lnTo>
                <a:lnTo>
                  <a:pt x="819" y="6837"/>
                </a:lnTo>
                <a:lnTo>
                  <a:pt x="762" y="6860"/>
                </a:lnTo>
                <a:lnTo>
                  <a:pt x="717" y="6882"/>
                </a:lnTo>
                <a:lnTo>
                  <a:pt x="683" y="6928"/>
                </a:lnTo>
                <a:lnTo>
                  <a:pt x="0" y="6541"/>
                </a:lnTo>
                <a:lnTo>
                  <a:pt x="0" y="6587"/>
                </a:lnTo>
                <a:lnTo>
                  <a:pt x="660" y="6973"/>
                </a:lnTo>
                <a:lnTo>
                  <a:pt x="648" y="7019"/>
                </a:lnTo>
                <a:lnTo>
                  <a:pt x="637" y="7064"/>
                </a:lnTo>
                <a:lnTo>
                  <a:pt x="637" y="7121"/>
                </a:lnTo>
                <a:lnTo>
                  <a:pt x="660" y="7167"/>
                </a:lnTo>
                <a:lnTo>
                  <a:pt x="683" y="7201"/>
                </a:lnTo>
                <a:lnTo>
                  <a:pt x="705" y="7235"/>
                </a:lnTo>
                <a:lnTo>
                  <a:pt x="739" y="7269"/>
                </a:lnTo>
                <a:lnTo>
                  <a:pt x="785" y="7292"/>
                </a:lnTo>
                <a:lnTo>
                  <a:pt x="830" y="7303"/>
                </a:lnTo>
                <a:lnTo>
                  <a:pt x="921" y="7303"/>
                </a:lnTo>
                <a:lnTo>
                  <a:pt x="967" y="7292"/>
                </a:lnTo>
                <a:lnTo>
                  <a:pt x="1012" y="7269"/>
                </a:lnTo>
                <a:lnTo>
                  <a:pt x="1047" y="7235"/>
                </a:lnTo>
                <a:lnTo>
                  <a:pt x="1081" y="7201"/>
                </a:lnTo>
                <a:lnTo>
                  <a:pt x="1103" y="7167"/>
                </a:lnTo>
                <a:lnTo>
                  <a:pt x="1115" y="7121"/>
                </a:lnTo>
                <a:lnTo>
                  <a:pt x="1115" y="7064"/>
                </a:lnTo>
                <a:lnTo>
                  <a:pt x="1115" y="7019"/>
                </a:lnTo>
                <a:lnTo>
                  <a:pt x="1103" y="6973"/>
                </a:lnTo>
                <a:lnTo>
                  <a:pt x="3060" y="5836"/>
                </a:lnTo>
                <a:lnTo>
                  <a:pt x="3094" y="5881"/>
                </a:lnTo>
                <a:lnTo>
                  <a:pt x="3140" y="5916"/>
                </a:lnTo>
                <a:lnTo>
                  <a:pt x="3185" y="5938"/>
                </a:lnTo>
                <a:lnTo>
                  <a:pt x="3310" y="5938"/>
                </a:lnTo>
                <a:lnTo>
                  <a:pt x="3356" y="5916"/>
                </a:lnTo>
                <a:lnTo>
                  <a:pt x="3401" y="5881"/>
                </a:lnTo>
                <a:lnTo>
                  <a:pt x="3435" y="5836"/>
                </a:lnTo>
                <a:lnTo>
                  <a:pt x="5426" y="6985"/>
                </a:lnTo>
                <a:lnTo>
                  <a:pt x="5415" y="7030"/>
                </a:lnTo>
                <a:lnTo>
                  <a:pt x="5415" y="7064"/>
                </a:lnTo>
                <a:lnTo>
                  <a:pt x="5415" y="7110"/>
                </a:lnTo>
                <a:lnTo>
                  <a:pt x="5426" y="7144"/>
                </a:lnTo>
                <a:lnTo>
                  <a:pt x="5472" y="7201"/>
                </a:lnTo>
                <a:lnTo>
                  <a:pt x="5528" y="7246"/>
                </a:lnTo>
                <a:lnTo>
                  <a:pt x="5563" y="7258"/>
                </a:lnTo>
                <a:lnTo>
                  <a:pt x="5597" y="7269"/>
                </a:lnTo>
                <a:lnTo>
                  <a:pt x="5597" y="9624"/>
                </a:lnTo>
                <a:lnTo>
                  <a:pt x="5563" y="9624"/>
                </a:lnTo>
                <a:lnTo>
                  <a:pt x="5528" y="9647"/>
                </a:lnTo>
                <a:lnTo>
                  <a:pt x="5460" y="9692"/>
                </a:lnTo>
                <a:lnTo>
                  <a:pt x="5426" y="9749"/>
                </a:lnTo>
                <a:lnTo>
                  <a:pt x="5415" y="9783"/>
                </a:lnTo>
                <a:lnTo>
                  <a:pt x="5415" y="9829"/>
                </a:lnTo>
                <a:lnTo>
                  <a:pt x="5415" y="9863"/>
                </a:lnTo>
                <a:lnTo>
                  <a:pt x="5426" y="9908"/>
                </a:lnTo>
                <a:lnTo>
                  <a:pt x="5449" y="9942"/>
                </a:lnTo>
                <a:lnTo>
                  <a:pt x="5472" y="9965"/>
                </a:lnTo>
                <a:lnTo>
                  <a:pt x="5506" y="9999"/>
                </a:lnTo>
                <a:lnTo>
                  <a:pt x="5540" y="10011"/>
                </a:lnTo>
                <a:lnTo>
                  <a:pt x="5574" y="10022"/>
                </a:lnTo>
                <a:lnTo>
                  <a:pt x="5619" y="10033"/>
                </a:lnTo>
                <a:lnTo>
                  <a:pt x="5676" y="10022"/>
                </a:lnTo>
                <a:lnTo>
                  <a:pt x="5722" y="9999"/>
                </a:lnTo>
                <a:lnTo>
                  <a:pt x="5756" y="9977"/>
                </a:lnTo>
                <a:lnTo>
                  <a:pt x="5790" y="9931"/>
                </a:lnTo>
                <a:lnTo>
                  <a:pt x="7804" y="11091"/>
                </a:lnTo>
                <a:lnTo>
                  <a:pt x="7792" y="11137"/>
                </a:lnTo>
                <a:lnTo>
                  <a:pt x="7781" y="11171"/>
                </a:lnTo>
                <a:lnTo>
                  <a:pt x="7792" y="11217"/>
                </a:lnTo>
                <a:lnTo>
                  <a:pt x="7804" y="11251"/>
                </a:lnTo>
                <a:lnTo>
                  <a:pt x="7838" y="11308"/>
                </a:lnTo>
                <a:lnTo>
                  <a:pt x="7895" y="11353"/>
                </a:lnTo>
                <a:lnTo>
                  <a:pt x="7929" y="11364"/>
                </a:lnTo>
                <a:lnTo>
                  <a:pt x="7963" y="11376"/>
                </a:lnTo>
                <a:lnTo>
                  <a:pt x="7963" y="13662"/>
                </a:lnTo>
                <a:lnTo>
                  <a:pt x="7917" y="13674"/>
                </a:lnTo>
                <a:lnTo>
                  <a:pt x="7872" y="13696"/>
                </a:lnTo>
                <a:lnTo>
                  <a:pt x="7826" y="13719"/>
                </a:lnTo>
                <a:lnTo>
                  <a:pt x="7792" y="13753"/>
                </a:lnTo>
                <a:lnTo>
                  <a:pt x="7758" y="13787"/>
                </a:lnTo>
                <a:lnTo>
                  <a:pt x="7747" y="13833"/>
                </a:lnTo>
                <a:lnTo>
                  <a:pt x="7724" y="13878"/>
                </a:lnTo>
                <a:lnTo>
                  <a:pt x="7724" y="13935"/>
                </a:lnTo>
                <a:lnTo>
                  <a:pt x="7724" y="13981"/>
                </a:lnTo>
                <a:lnTo>
                  <a:pt x="7747" y="14038"/>
                </a:lnTo>
                <a:lnTo>
                  <a:pt x="7769" y="14083"/>
                </a:lnTo>
                <a:lnTo>
                  <a:pt x="7804" y="14117"/>
                </a:lnTo>
                <a:lnTo>
                  <a:pt x="7838" y="14151"/>
                </a:lnTo>
                <a:lnTo>
                  <a:pt x="7883" y="14174"/>
                </a:lnTo>
                <a:lnTo>
                  <a:pt x="7940" y="14197"/>
                </a:lnTo>
                <a:lnTo>
                  <a:pt x="7986" y="14197"/>
                </a:lnTo>
                <a:lnTo>
                  <a:pt x="8054" y="14185"/>
                </a:lnTo>
                <a:lnTo>
                  <a:pt x="8122" y="14163"/>
                </a:lnTo>
                <a:lnTo>
                  <a:pt x="8179" y="14117"/>
                </a:lnTo>
                <a:lnTo>
                  <a:pt x="8213" y="14072"/>
                </a:lnTo>
                <a:lnTo>
                  <a:pt x="10113" y="15164"/>
                </a:lnTo>
                <a:lnTo>
                  <a:pt x="10101" y="15221"/>
                </a:lnTo>
                <a:lnTo>
                  <a:pt x="10090" y="15278"/>
                </a:lnTo>
                <a:lnTo>
                  <a:pt x="10101" y="15334"/>
                </a:lnTo>
                <a:lnTo>
                  <a:pt x="10113" y="15380"/>
                </a:lnTo>
                <a:lnTo>
                  <a:pt x="10135" y="15425"/>
                </a:lnTo>
                <a:lnTo>
                  <a:pt x="10170" y="15471"/>
                </a:lnTo>
                <a:lnTo>
                  <a:pt x="10215" y="15494"/>
                </a:lnTo>
                <a:lnTo>
                  <a:pt x="10249" y="15528"/>
                </a:lnTo>
                <a:lnTo>
                  <a:pt x="10306" y="15539"/>
                </a:lnTo>
                <a:lnTo>
                  <a:pt x="10408" y="15539"/>
                </a:lnTo>
                <a:lnTo>
                  <a:pt x="10465" y="15528"/>
                </a:lnTo>
                <a:lnTo>
                  <a:pt x="10511" y="15494"/>
                </a:lnTo>
                <a:lnTo>
                  <a:pt x="10545" y="15471"/>
                </a:lnTo>
                <a:lnTo>
                  <a:pt x="10579" y="15425"/>
                </a:lnTo>
                <a:lnTo>
                  <a:pt x="10602" y="15380"/>
                </a:lnTo>
                <a:lnTo>
                  <a:pt x="10625" y="15334"/>
                </a:lnTo>
                <a:lnTo>
                  <a:pt x="10625" y="15278"/>
                </a:lnTo>
                <a:lnTo>
                  <a:pt x="10613" y="15221"/>
                </a:lnTo>
                <a:lnTo>
                  <a:pt x="10602" y="15164"/>
                </a:lnTo>
                <a:lnTo>
                  <a:pt x="12524" y="14060"/>
                </a:lnTo>
                <a:lnTo>
                  <a:pt x="12558" y="14106"/>
                </a:lnTo>
                <a:lnTo>
                  <a:pt x="12615" y="14140"/>
                </a:lnTo>
                <a:lnTo>
                  <a:pt x="12672" y="14163"/>
                </a:lnTo>
                <a:lnTo>
                  <a:pt x="12729" y="14174"/>
                </a:lnTo>
                <a:lnTo>
                  <a:pt x="12775" y="14163"/>
                </a:lnTo>
                <a:lnTo>
                  <a:pt x="12820" y="14151"/>
                </a:lnTo>
                <a:lnTo>
                  <a:pt x="12866" y="14129"/>
                </a:lnTo>
                <a:lnTo>
                  <a:pt x="12900" y="14106"/>
                </a:lnTo>
                <a:lnTo>
                  <a:pt x="12922" y="14060"/>
                </a:lnTo>
                <a:lnTo>
                  <a:pt x="12945" y="14026"/>
                </a:lnTo>
                <a:lnTo>
                  <a:pt x="12968" y="13981"/>
                </a:lnTo>
                <a:lnTo>
                  <a:pt x="12968" y="13935"/>
                </a:lnTo>
                <a:lnTo>
                  <a:pt x="12968" y="13890"/>
                </a:lnTo>
                <a:lnTo>
                  <a:pt x="12945" y="13844"/>
                </a:lnTo>
                <a:lnTo>
                  <a:pt x="12934" y="13810"/>
                </a:lnTo>
                <a:lnTo>
                  <a:pt x="12911" y="13776"/>
                </a:lnTo>
                <a:lnTo>
                  <a:pt x="12877" y="13742"/>
                </a:lnTo>
                <a:lnTo>
                  <a:pt x="12843" y="13719"/>
                </a:lnTo>
                <a:lnTo>
                  <a:pt x="12797" y="13708"/>
                </a:lnTo>
                <a:lnTo>
                  <a:pt x="12752" y="13696"/>
                </a:lnTo>
                <a:lnTo>
                  <a:pt x="12752" y="11364"/>
                </a:lnTo>
                <a:lnTo>
                  <a:pt x="12820" y="11342"/>
                </a:lnTo>
                <a:lnTo>
                  <a:pt x="12877" y="11296"/>
                </a:lnTo>
                <a:lnTo>
                  <a:pt x="12911" y="11239"/>
                </a:lnTo>
                <a:lnTo>
                  <a:pt x="12922" y="11171"/>
                </a:lnTo>
                <a:lnTo>
                  <a:pt x="12922" y="11137"/>
                </a:lnTo>
                <a:lnTo>
                  <a:pt x="12911" y="11103"/>
                </a:lnTo>
                <a:lnTo>
                  <a:pt x="14890" y="9954"/>
                </a:lnTo>
                <a:lnTo>
                  <a:pt x="14925" y="9999"/>
                </a:lnTo>
                <a:lnTo>
                  <a:pt x="14981" y="10045"/>
                </a:lnTo>
                <a:lnTo>
                  <a:pt x="15038" y="10068"/>
                </a:lnTo>
                <a:lnTo>
                  <a:pt x="15163" y="10068"/>
                </a:lnTo>
                <a:lnTo>
                  <a:pt x="15220" y="10033"/>
                </a:lnTo>
                <a:lnTo>
                  <a:pt x="15266" y="9999"/>
                </a:lnTo>
                <a:lnTo>
                  <a:pt x="15311" y="9954"/>
                </a:lnTo>
                <a:lnTo>
                  <a:pt x="17234" y="11057"/>
                </a:lnTo>
                <a:lnTo>
                  <a:pt x="17211" y="11114"/>
                </a:lnTo>
                <a:lnTo>
                  <a:pt x="17200" y="11171"/>
                </a:lnTo>
                <a:lnTo>
                  <a:pt x="17211" y="11228"/>
                </a:lnTo>
                <a:lnTo>
                  <a:pt x="17222" y="11273"/>
                </a:lnTo>
                <a:lnTo>
                  <a:pt x="17245" y="11319"/>
                </a:lnTo>
                <a:lnTo>
                  <a:pt x="17279" y="11364"/>
                </a:lnTo>
                <a:lnTo>
                  <a:pt x="17325" y="11399"/>
                </a:lnTo>
                <a:lnTo>
                  <a:pt x="17370" y="11421"/>
                </a:lnTo>
                <a:lnTo>
                  <a:pt x="17416" y="11433"/>
                </a:lnTo>
                <a:lnTo>
                  <a:pt x="17473" y="11444"/>
                </a:lnTo>
                <a:lnTo>
                  <a:pt x="17518" y="11433"/>
                </a:lnTo>
                <a:lnTo>
                  <a:pt x="17575" y="11421"/>
                </a:lnTo>
                <a:lnTo>
                  <a:pt x="17620" y="11399"/>
                </a:lnTo>
                <a:lnTo>
                  <a:pt x="17655" y="11364"/>
                </a:lnTo>
                <a:lnTo>
                  <a:pt x="17689" y="11319"/>
                </a:lnTo>
                <a:lnTo>
                  <a:pt x="17711" y="11273"/>
                </a:lnTo>
                <a:lnTo>
                  <a:pt x="17723" y="11228"/>
                </a:lnTo>
                <a:lnTo>
                  <a:pt x="17734" y="11171"/>
                </a:lnTo>
                <a:lnTo>
                  <a:pt x="17723" y="11114"/>
                </a:lnTo>
                <a:lnTo>
                  <a:pt x="17711" y="11069"/>
                </a:lnTo>
                <a:lnTo>
                  <a:pt x="19679" y="9931"/>
                </a:lnTo>
                <a:lnTo>
                  <a:pt x="19702" y="9965"/>
                </a:lnTo>
                <a:lnTo>
                  <a:pt x="19748" y="9999"/>
                </a:lnTo>
                <a:lnTo>
                  <a:pt x="19793" y="10011"/>
                </a:lnTo>
                <a:lnTo>
                  <a:pt x="19839" y="10022"/>
                </a:lnTo>
                <a:lnTo>
                  <a:pt x="19873" y="10011"/>
                </a:lnTo>
                <a:lnTo>
                  <a:pt x="19918" y="9999"/>
                </a:lnTo>
                <a:lnTo>
                  <a:pt x="19941" y="9988"/>
                </a:lnTo>
                <a:lnTo>
                  <a:pt x="19975" y="9965"/>
                </a:lnTo>
                <a:lnTo>
                  <a:pt x="19998" y="9931"/>
                </a:lnTo>
                <a:lnTo>
                  <a:pt x="20021" y="9897"/>
                </a:lnTo>
                <a:lnTo>
                  <a:pt x="20032" y="9863"/>
                </a:lnTo>
                <a:lnTo>
                  <a:pt x="20032" y="9829"/>
                </a:lnTo>
                <a:lnTo>
                  <a:pt x="20021" y="9760"/>
                </a:lnTo>
                <a:lnTo>
                  <a:pt x="19987" y="9704"/>
                </a:lnTo>
                <a:lnTo>
                  <a:pt x="19930" y="9658"/>
                </a:lnTo>
                <a:lnTo>
                  <a:pt x="19861" y="9635"/>
                </a:lnTo>
                <a:lnTo>
                  <a:pt x="19861" y="7315"/>
                </a:lnTo>
                <a:lnTo>
                  <a:pt x="19907" y="7303"/>
                </a:lnTo>
                <a:lnTo>
                  <a:pt x="19952" y="7292"/>
                </a:lnTo>
                <a:lnTo>
                  <a:pt x="19987" y="7269"/>
                </a:lnTo>
                <a:lnTo>
                  <a:pt x="20021" y="7235"/>
                </a:lnTo>
                <a:lnTo>
                  <a:pt x="20055" y="7201"/>
                </a:lnTo>
                <a:lnTo>
                  <a:pt x="20078" y="7155"/>
                </a:lnTo>
                <a:lnTo>
                  <a:pt x="20089" y="7110"/>
                </a:lnTo>
                <a:lnTo>
                  <a:pt x="20089" y="7064"/>
                </a:lnTo>
                <a:lnTo>
                  <a:pt x="20089" y="7019"/>
                </a:lnTo>
                <a:lnTo>
                  <a:pt x="20066" y="6973"/>
                </a:lnTo>
                <a:lnTo>
                  <a:pt x="20043" y="6928"/>
                </a:lnTo>
                <a:lnTo>
                  <a:pt x="20021" y="6894"/>
                </a:lnTo>
                <a:lnTo>
                  <a:pt x="19975" y="6860"/>
                </a:lnTo>
                <a:lnTo>
                  <a:pt x="19941" y="6837"/>
                </a:lnTo>
                <a:lnTo>
                  <a:pt x="19884" y="6826"/>
                </a:lnTo>
                <a:lnTo>
                  <a:pt x="19839" y="6814"/>
                </a:lnTo>
                <a:lnTo>
                  <a:pt x="19782" y="6826"/>
                </a:lnTo>
                <a:lnTo>
                  <a:pt x="19725" y="6848"/>
                </a:lnTo>
                <a:lnTo>
                  <a:pt x="19668" y="6882"/>
                </a:lnTo>
                <a:lnTo>
                  <a:pt x="19634" y="6928"/>
                </a:lnTo>
                <a:lnTo>
                  <a:pt x="17700" y="5802"/>
                </a:lnTo>
                <a:lnTo>
                  <a:pt x="17711" y="5768"/>
                </a:lnTo>
                <a:lnTo>
                  <a:pt x="17711" y="5722"/>
                </a:lnTo>
                <a:lnTo>
                  <a:pt x="17711" y="5677"/>
                </a:lnTo>
                <a:lnTo>
                  <a:pt x="17689" y="5631"/>
                </a:lnTo>
                <a:lnTo>
                  <a:pt x="17666" y="5586"/>
                </a:lnTo>
                <a:lnTo>
                  <a:pt x="17643" y="5552"/>
                </a:lnTo>
                <a:lnTo>
                  <a:pt x="17609" y="5517"/>
                </a:lnTo>
                <a:lnTo>
                  <a:pt x="17564" y="5495"/>
                </a:lnTo>
                <a:lnTo>
                  <a:pt x="17518" y="5483"/>
                </a:lnTo>
                <a:lnTo>
                  <a:pt x="17473" y="5472"/>
                </a:lnTo>
                <a:lnTo>
                  <a:pt x="17416" y="5483"/>
                </a:lnTo>
                <a:lnTo>
                  <a:pt x="17370" y="5495"/>
                </a:lnTo>
                <a:lnTo>
                  <a:pt x="17336" y="5517"/>
                </a:lnTo>
                <a:lnTo>
                  <a:pt x="17291" y="5552"/>
                </a:lnTo>
                <a:lnTo>
                  <a:pt x="17268" y="5586"/>
                </a:lnTo>
                <a:lnTo>
                  <a:pt x="17245" y="5631"/>
                </a:lnTo>
                <a:lnTo>
                  <a:pt x="17234" y="5677"/>
                </a:lnTo>
                <a:lnTo>
                  <a:pt x="17222" y="5722"/>
                </a:lnTo>
                <a:lnTo>
                  <a:pt x="17234" y="5768"/>
                </a:lnTo>
                <a:lnTo>
                  <a:pt x="17245" y="5813"/>
                </a:lnTo>
                <a:lnTo>
                  <a:pt x="15243" y="6962"/>
                </a:lnTo>
                <a:lnTo>
                  <a:pt x="15209" y="6928"/>
                </a:lnTo>
                <a:lnTo>
                  <a:pt x="15175" y="6905"/>
                </a:lnTo>
                <a:lnTo>
                  <a:pt x="15141" y="6894"/>
                </a:lnTo>
                <a:lnTo>
                  <a:pt x="15061" y="6894"/>
                </a:lnTo>
                <a:lnTo>
                  <a:pt x="15016" y="6905"/>
                </a:lnTo>
                <a:lnTo>
                  <a:pt x="14981" y="6928"/>
                </a:lnTo>
                <a:lnTo>
                  <a:pt x="14959" y="6962"/>
                </a:lnTo>
                <a:lnTo>
                  <a:pt x="12934" y="5790"/>
                </a:lnTo>
                <a:lnTo>
                  <a:pt x="12945" y="5722"/>
                </a:lnTo>
                <a:lnTo>
                  <a:pt x="12945" y="5677"/>
                </a:lnTo>
                <a:lnTo>
                  <a:pt x="12922" y="5631"/>
                </a:lnTo>
                <a:lnTo>
                  <a:pt x="12911" y="5597"/>
                </a:lnTo>
                <a:lnTo>
                  <a:pt x="12877" y="5563"/>
                </a:lnTo>
                <a:lnTo>
                  <a:pt x="12854" y="5540"/>
                </a:lnTo>
                <a:lnTo>
                  <a:pt x="12809" y="5517"/>
                </a:lnTo>
                <a:lnTo>
                  <a:pt x="12775" y="5506"/>
                </a:lnTo>
                <a:lnTo>
                  <a:pt x="12684" y="5506"/>
                </a:lnTo>
                <a:lnTo>
                  <a:pt x="12649" y="5517"/>
                </a:lnTo>
                <a:lnTo>
                  <a:pt x="12604" y="5540"/>
                </a:lnTo>
                <a:lnTo>
                  <a:pt x="12570" y="5563"/>
                </a:lnTo>
                <a:lnTo>
                  <a:pt x="12547" y="5597"/>
                </a:lnTo>
                <a:lnTo>
                  <a:pt x="12524" y="5631"/>
                </a:lnTo>
                <a:lnTo>
                  <a:pt x="12513" y="5677"/>
                </a:lnTo>
                <a:lnTo>
                  <a:pt x="12513" y="5722"/>
                </a:lnTo>
                <a:lnTo>
                  <a:pt x="12513" y="5756"/>
                </a:lnTo>
                <a:lnTo>
                  <a:pt x="12524" y="5790"/>
                </a:lnTo>
                <a:lnTo>
                  <a:pt x="10556" y="6928"/>
                </a:lnTo>
                <a:lnTo>
                  <a:pt x="10522" y="6882"/>
                </a:lnTo>
                <a:lnTo>
                  <a:pt x="10477" y="6848"/>
                </a:lnTo>
                <a:lnTo>
                  <a:pt x="10420" y="6826"/>
                </a:lnTo>
                <a:lnTo>
                  <a:pt x="10295" y="6826"/>
                </a:lnTo>
                <a:lnTo>
                  <a:pt x="10249" y="6848"/>
                </a:lnTo>
                <a:lnTo>
                  <a:pt x="10192" y="6882"/>
                </a:lnTo>
                <a:lnTo>
                  <a:pt x="10158" y="6928"/>
                </a:lnTo>
                <a:lnTo>
                  <a:pt x="8202" y="5802"/>
                </a:lnTo>
                <a:lnTo>
                  <a:pt x="8213" y="5756"/>
                </a:lnTo>
                <a:lnTo>
                  <a:pt x="8213" y="5722"/>
                </a:lnTo>
                <a:lnTo>
                  <a:pt x="8213" y="5677"/>
                </a:lnTo>
                <a:lnTo>
                  <a:pt x="8202" y="5643"/>
                </a:lnTo>
                <a:lnTo>
                  <a:pt x="8179" y="5597"/>
                </a:lnTo>
                <a:lnTo>
                  <a:pt x="8156" y="5574"/>
                </a:lnTo>
                <a:lnTo>
                  <a:pt x="8122" y="5540"/>
                </a:lnTo>
                <a:lnTo>
                  <a:pt x="8088" y="5517"/>
                </a:lnTo>
                <a:lnTo>
                  <a:pt x="8054" y="5506"/>
                </a:lnTo>
                <a:lnTo>
                  <a:pt x="8008" y="5495"/>
                </a:lnTo>
                <a:lnTo>
                  <a:pt x="8008" y="3208"/>
                </a:lnTo>
                <a:lnTo>
                  <a:pt x="8054" y="3197"/>
                </a:lnTo>
                <a:lnTo>
                  <a:pt x="8099" y="3185"/>
                </a:lnTo>
                <a:lnTo>
                  <a:pt x="8133" y="3163"/>
                </a:lnTo>
                <a:lnTo>
                  <a:pt x="8168" y="3129"/>
                </a:lnTo>
                <a:lnTo>
                  <a:pt x="8202" y="3094"/>
                </a:lnTo>
                <a:lnTo>
                  <a:pt x="8224" y="3060"/>
                </a:lnTo>
                <a:lnTo>
                  <a:pt x="8236" y="3015"/>
                </a:lnTo>
                <a:lnTo>
                  <a:pt x="8236" y="2958"/>
                </a:lnTo>
                <a:lnTo>
                  <a:pt x="8236" y="2912"/>
                </a:lnTo>
                <a:lnTo>
                  <a:pt x="8213" y="2867"/>
                </a:lnTo>
                <a:lnTo>
                  <a:pt x="8190" y="2821"/>
                </a:lnTo>
                <a:lnTo>
                  <a:pt x="8168" y="2787"/>
                </a:lnTo>
                <a:lnTo>
                  <a:pt x="8122" y="2753"/>
                </a:lnTo>
                <a:lnTo>
                  <a:pt x="8088" y="2730"/>
                </a:lnTo>
                <a:lnTo>
                  <a:pt x="8042" y="2719"/>
                </a:lnTo>
                <a:lnTo>
                  <a:pt x="7929" y="2719"/>
                </a:lnTo>
                <a:lnTo>
                  <a:pt x="7872" y="2742"/>
                </a:lnTo>
                <a:lnTo>
                  <a:pt x="7826" y="2776"/>
                </a:lnTo>
                <a:lnTo>
                  <a:pt x="7781" y="2821"/>
                </a:lnTo>
                <a:lnTo>
                  <a:pt x="5847" y="1695"/>
                </a:lnTo>
                <a:lnTo>
                  <a:pt x="5858" y="1661"/>
                </a:lnTo>
                <a:lnTo>
                  <a:pt x="5858" y="1616"/>
                </a:lnTo>
                <a:lnTo>
                  <a:pt x="5858" y="1570"/>
                </a:lnTo>
                <a:lnTo>
                  <a:pt x="5836" y="1525"/>
                </a:lnTo>
                <a:lnTo>
                  <a:pt x="5824" y="1491"/>
                </a:lnTo>
                <a:lnTo>
                  <a:pt x="5790" y="1456"/>
                </a:lnTo>
                <a:lnTo>
                  <a:pt x="5767" y="1422"/>
                </a:lnTo>
                <a:lnTo>
                  <a:pt x="5722" y="1400"/>
                </a:lnTo>
                <a:lnTo>
                  <a:pt x="5688" y="1388"/>
                </a:lnTo>
                <a:lnTo>
                  <a:pt x="5642" y="1377"/>
                </a:lnTo>
                <a:lnTo>
                  <a:pt x="5642" y="0"/>
                </a:lnTo>
                <a:lnTo>
                  <a:pt x="5597" y="0"/>
                </a:lnTo>
                <a:lnTo>
                  <a:pt x="5597" y="1377"/>
                </a:lnTo>
                <a:lnTo>
                  <a:pt x="5551" y="1388"/>
                </a:lnTo>
                <a:lnTo>
                  <a:pt x="5517" y="1400"/>
                </a:lnTo>
                <a:lnTo>
                  <a:pt x="5472" y="1422"/>
                </a:lnTo>
                <a:lnTo>
                  <a:pt x="5437" y="1456"/>
                </a:lnTo>
                <a:lnTo>
                  <a:pt x="5415" y="1491"/>
                </a:lnTo>
                <a:lnTo>
                  <a:pt x="5392" y="1525"/>
                </a:lnTo>
                <a:lnTo>
                  <a:pt x="5381" y="1570"/>
                </a:lnTo>
                <a:lnTo>
                  <a:pt x="5381" y="1616"/>
                </a:lnTo>
                <a:lnTo>
                  <a:pt x="5381" y="1661"/>
                </a:lnTo>
                <a:lnTo>
                  <a:pt x="5392" y="1695"/>
                </a:lnTo>
                <a:lnTo>
                  <a:pt x="3413" y="2844"/>
                </a:lnTo>
                <a:lnTo>
                  <a:pt x="3378" y="2810"/>
                </a:lnTo>
                <a:lnTo>
                  <a:pt x="3344" y="2776"/>
                </a:lnTo>
                <a:lnTo>
                  <a:pt x="3299" y="2765"/>
                </a:lnTo>
                <a:lnTo>
                  <a:pt x="3253" y="2753"/>
                </a:lnTo>
                <a:lnTo>
                  <a:pt x="3196" y="2765"/>
                </a:lnTo>
                <a:lnTo>
                  <a:pt x="3151" y="2776"/>
                </a:lnTo>
                <a:lnTo>
                  <a:pt x="3117" y="2810"/>
                </a:lnTo>
                <a:lnTo>
                  <a:pt x="3083" y="2844"/>
                </a:lnTo>
                <a:lnTo>
                  <a:pt x="1047" y="1673"/>
                </a:lnTo>
                <a:lnTo>
                  <a:pt x="1058" y="1616"/>
                </a:lnTo>
                <a:lnTo>
                  <a:pt x="1047" y="1547"/>
                </a:lnTo>
                <a:lnTo>
                  <a:pt x="1012" y="1491"/>
                </a:lnTo>
                <a:lnTo>
                  <a:pt x="967" y="1456"/>
                </a:lnTo>
                <a:lnTo>
                  <a:pt x="899" y="1434"/>
                </a:lnTo>
                <a:lnTo>
                  <a:pt x="899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37" name="Google Shape;137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-440275" y="-95812"/>
            <a:ext cx="10339041" cy="5833303"/>
            <a:chOff x="-440275" y="-95812"/>
            <a:chExt cx="10339041" cy="5833303"/>
          </a:xfrm>
        </p:grpSpPr>
        <p:sp>
          <p:nvSpPr>
            <p:cNvPr id="140" name="Google Shape;140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917384" y="-9581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440275" y="35866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71611" y="4800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9" name="Google Shape;1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0843" y="855509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67" name="Google Shape;167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68" name="Google Shape;168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Google Shape;1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125" y="4612784"/>
            <a:ext cx="340369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3" name="Google Shape;173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Competitive Cyber Security Organization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- Web Hacking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ubTitle" idx="1"/>
          </p:nvPr>
        </p:nvSpPr>
        <p:spPr>
          <a:xfrm>
            <a:off x="0" y="4930495"/>
            <a:ext cx="6634200" cy="21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By attending today’s meeting you acknowledge that you may be photographed or recorded for club use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000"/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376" y="3041476"/>
            <a:ext cx="1975600" cy="19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Scanning and fuzzing 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2100"/>
              <a:t>nmap: scans networks for open ports</a:t>
            </a:r>
            <a:endParaRPr sz="21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⬦"/>
            </a:pPr>
            <a:r>
              <a:rPr lang="en" sz="2100"/>
              <a:t>Use flags to beef up output (-sC, -sV, -p-, etc.)</a:t>
            </a:r>
            <a:endParaRPr sz="21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2100"/>
              <a:t>gobuster/feroxbuster: directory scans</a:t>
            </a:r>
            <a:endParaRPr sz="21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⬦"/>
            </a:pPr>
            <a:r>
              <a:rPr lang="en" sz="2100"/>
              <a:t>Use wordlists to check for open directories.</a:t>
            </a:r>
            <a:endParaRPr sz="2100"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70" y="2790808"/>
            <a:ext cx="4370224" cy="20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185" y="2790800"/>
            <a:ext cx="4114464" cy="20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look for</a:t>
            </a:r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ria Sans"/>
              <a:buChar char="⬥"/>
            </a:pPr>
            <a:r>
              <a:rPr lang="en" sz="1600">
                <a:latin typeface="Inria Sans"/>
                <a:ea typeface="Inria Sans"/>
                <a:cs typeface="Inria Sans"/>
                <a:sym typeface="Inria Sans"/>
              </a:rPr>
              <a:t>Whatever you can control</a:t>
            </a:r>
            <a:endParaRPr sz="1600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ria Sans"/>
              <a:buChar char="⬥"/>
            </a:pPr>
            <a:r>
              <a:rPr lang="en" sz="1600" b="1">
                <a:latin typeface="Inria Sans"/>
                <a:ea typeface="Inria Sans"/>
                <a:cs typeface="Inria Sans"/>
                <a:sym typeface="Inria Sans"/>
              </a:rPr>
              <a:t>Input fields</a:t>
            </a:r>
            <a:endParaRPr sz="1600" b="1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ria Sans"/>
              <a:buChar char="⬥"/>
            </a:pPr>
            <a:r>
              <a:rPr lang="en" sz="1600">
                <a:latin typeface="Inria Sans"/>
                <a:ea typeface="Inria Sans"/>
                <a:cs typeface="Inria Sans"/>
                <a:sym typeface="Inria Sans"/>
              </a:rPr>
              <a:t>Hidden values included in request</a:t>
            </a:r>
            <a:endParaRPr sz="1600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ria Sans"/>
              <a:buChar char="⬥"/>
            </a:pPr>
            <a:r>
              <a:rPr lang="en" sz="1600">
                <a:latin typeface="Inria Sans"/>
                <a:ea typeface="Inria Sans"/>
                <a:cs typeface="Inria Sans"/>
                <a:sym typeface="Inria Sans"/>
              </a:rPr>
              <a:t>Anything in the URL</a:t>
            </a:r>
            <a:endParaRPr sz="1600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ria Sans"/>
              <a:buChar char="⬥"/>
            </a:pPr>
            <a:r>
              <a:rPr lang="en" sz="1600">
                <a:latin typeface="Inria Sans"/>
                <a:ea typeface="Inria Sans"/>
                <a:cs typeface="Inria Sans"/>
                <a:sym typeface="Inria Sans"/>
              </a:rPr>
              <a:t>File uploads</a:t>
            </a:r>
            <a:endParaRPr sz="1600">
              <a:latin typeface="Inria Sans"/>
              <a:ea typeface="Inria Sans"/>
              <a:cs typeface="Inria Sans"/>
              <a:sym typeface="Inria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Char char="⬦"/>
            </a:pPr>
            <a:r>
              <a:rPr lang="en" sz="1400">
                <a:latin typeface="Inria Sans"/>
                <a:ea typeface="Inria Sans"/>
                <a:cs typeface="Inria Sans"/>
                <a:sym typeface="Inria Sans"/>
              </a:rPr>
              <a:t>Filename</a:t>
            </a:r>
            <a:endParaRPr sz="1400">
              <a:latin typeface="Inria Sans"/>
              <a:ea typeface="Inria Sans"/>
              <a:cs typeface="Inria Sans"/>
              <a:sym typeface="Inria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Char char="⬦"/>
            </a:pPr>
            <a:r>
              <a:rPr lang="en" sz="1400">
                <a:latin typeface="Inria Sans"/>
                <a:ea typeface="Inria Sans"/>
                <a:cs typeface="Inria Sans"/>
                <a:sym typeface="Inria Sans"/>
              </a:rPr>
              <a:t>MIME type</a:t>
            </a:r>
            <a:endParaRPr sz="1400">
              <a:latin typeface="Inria Sans"/>
              <a:ea typeface="Inria Sans"/>
              <a:cs typeface="Inria Sans"/>
              <a:sym typeface="Inria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Char char="⬦"/>
            </a:pPr>
            <a:r>
              <a:rPr lang="en" sz="1400">
                <a:latin typeface="Inria Sans"/>
                <a:ea typeface="Inria Sans"/>
                <a:cs typeface="Inria Sans"/>
                <a:sym typeface="Inria Sans"/>
              </a:rPr>
              <a:t>Contents</a:t>
            </a:r>
            <a:endParaRPr sz="1400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ria Sans"/>
              <a:buChar char="⬥"/>
            </a:pPr>
            <a:r>
              <a:rPr lang="en" sz="1600">
                <a:latin typeface="Inria Sans"/>
                <a:ea typeface="Inria Sans"/>
                <a:cs typeface="Inria Sans"/>
                <a:sym typeface="Inria Sans"/>
              </a:rPr>
              <a:t>How things are validated</a:t>
            </a:r>
            <a:endParaRPr sz="1600">
              <a:latin typeface="Inria Sans"/>
              <a:ea typeface="Inria Sans"/>
              <a:cs typeface="Inria Sans"/>
              <a:sym typeface="Inria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ria Sans"/>
              <a:buChar char="⬦"/>
            </a:pPr>
            <a:r>
              <a:rPr lang="en" sz="1400">
                <a:latin typeface="Inria Sans"/>
                <a:ea typeface="Inria Sans"/>
                <a:cs typeface="Inria Sans"/>
                <a:sym typeface="Inria Sans"/>
              </a:rPr>
              <a:t>Client side JS or server-side</a:t>
            </a:r>
            <a:endParaRPr sz="1400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ria Sans"/>
              <a:buChar char="⬥"/>
            </a:pPr>
            <a:r>
              <a:rPr lang="en" sz="1600">
                <a:latin typeface="Inria Sans"/>
                <a:ea typeface="Inria Sans"/>
                <a:cs typeface="Inria Sans"/>
                <a:sym typeface="Inria Sans"/>
              </a:rPr>
              <a:t>Helpful errors</a:t>
            </a:r>
            <a:endParaRPr sz="1600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Inria Sans"/>
              <a:buChar char="⬥"/>
            </a:pPr>
            <a:r>
              <a:rPr lang="en" sz="1600">
                <a:latin typeface="Inria Sans"/>
                <a:ea typeface="Inria Sans"/>
                <a:cs typeface="Inria Sans"/>
                <a:sym typeface="Inria Sans"/>
              </a:rPr>
              <a:t>Verbose information in source code</a:t>
            </a:r>
            <a:endParaRPr sz="2600">
              <a:latin typeface="Inria Sans"/>
              <a:ea typeface="Inria Sans"/>
              <a:cs typeface="Inria Sans"/>
              <a:sym typeface="Inri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Web Attacks</a:t>
            </a:r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SQL injections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SSTI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XSS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Weak credentials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HTTP verb modification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</a:t>
            </a:r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Many websites utilize databases to store data like user info, encrypted passwords, business info, etc</a:t>
            </a:r>
            <a:endParaRPr sz="20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When websites take in information that interacts with those databases, the info can be manipulated to perform a SQL injection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" sz="2000"/>
              <a:t>Malicious SQL code can be inputed to allow an attacker to interfere with how the database interacts with the information it was given</a:t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85025" y="4877825"/>
            <a:ext cx="431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ria Sans Light"/>
                <a:ea typeface="Inria Sans Light"/>
                <a:cs typeface="Inria Sans Light"/>
                <a:sym typeface="Inria Sans Light"/>
              </a:rPr>
              <a:t>https://portswigger.net/kb/issues/00100200_sql-injection</a:t>
            </a:r>
            <a:endParaRPr sz="1000"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</a:t>
            </a: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en"/>
              <a:t>The most common sql injection is '+OR+1=1--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en"/>
              <a:t>This can be injected into an input field or into burpsuite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en"/>
              <a:t>administrator'-- is another example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en"/>
              <a:t>Tests can be done with a single quote or other variations of breaking out of SQL syntax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sz="2800"/>
          </a:p>
        </p:txBody>
      </p:sp>
      <p:pic>
        <p:nvPicPr>
          <p:cNvPr id="315" name="Google Shape;3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849" y="1430149"/>
            <a:ext cx="5848525" cy="32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 txBox="1"/>
          <p:nvPr/>
        </p:nvSpPr>
        <p:spPr>
          <a:xfrm>
            <a:off x="85025" y="4877825"/>
            <a:ext cx="431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ria Sans Light"/>
                <a:ea typeface="Inria Sans Light"/>
                <a:cs typeface="Inria Sans Light"/>
                <a:sym typeface="Inria Sans Light"/>
              </a:rPr>
              <a:t>https://portswigger.net/kb/issues/00100200_sql-injection</a:t>
            </a:r>
            <a:endParaRPr sz="1000"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SSTI</a:t>
            </a:r>
            <a:endParaRPr/>
          </a:p>
        </p:txBody>
      </p:sp>
      <p:sp>
        <p:nvSpPr>
          <p:cNvPr id="322" name="Google Shape;322;p31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en"/>
              <a:t>Server side template injection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en"/>
              <a:t>Template engines are designed to generate web pages by combining fixed templates with volatile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When the data includes template directives, code can be ran through the site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Template directives are characters that allow code execution to be ran</a:t>
            </a:r>
            <a:endParaRPr/>
          </a:p>
        </p:txBody>
      </p:sp>
      <p:sp>
        <p:nvSpPr>
          <p:cNvPr id="323" name="Google Shape;323;p31"/>
          <p:cNvSpPr txBox="1"/>
          <p:nvPr/>
        </p:nvSpPr>
        <p:spPr>
          <a:xfrm>
            <a:off x="95650" y="4803425"/>
            <a:ext cx="65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ria Sans Light"/>
                <a:ea typeface="Inria Sans Light"/>
                <a:cs typeface="Inria Sans Light"/>
                <a:sym typeface="Inria Sans Light"/>
              </a:rPr>
              <a:t>https://book.hacktricks.xyz/pentesting-web/ssti-server-side-template-injection</a:t>
            </a:r>
            <a:endParaRPr sz="1000"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SSTI</a:t>
            </a:r>
            <a:endParaRPr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330" name="Google Shape;330;p32"/>
          <p:cNvSpPr txBox="1"/>
          <p:nvPr/>
        </p:nvSpPr>
        <p:spPr>
          <a:xfrm>
            <a:off x="95650" y="4803425"/>
            <a:ext cx="65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ria Sans Light"/>
                <a:ea typeface="Inria Sans Light"/>
                <a:cs typeface="Inria Sans Light"/>
                <a:sym typeface="Inria Sans Light"/>
              </a:rPr>
              <a:t>https://book.hacktricks.xyz/pentesting-web/ssti-server-side-template-injection</a:t>
            </a:r>
            <a:endParaRPr sz="1000"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331" name="Google Shape;3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225" y="1308623"/>
            <a:ext cx="6435548" cy="34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SSTI</a:t>
            </a:r>
            <a:endParaRPr/>
          </a:p>
        </p:txBody>
      </p:sp>
      <p:sp>
        <p:nvSpPr>
          <p:cNvPr id="337" name="Google Shape;337;p33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Once you verify that a SSTI vulnerability exists, you can use the syntax to inject a payload.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Ex: if &lt;%= 7*7 %&gt; were to work, a payload might look like &lt;&amp;= system (“whoami”) %&gt;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</a:t>
            </a:r>
            <a:endParaRPr/>
          </a:p>
        </p:txBody>
      </p:sp>
      <p:sp>
        <p:nvSpPr>
          <p:cNvPr id="343" name="Google Shape;343;p34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Cross site scripting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Three types of xss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Reflected xss - comes from http request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Stored xss - comes from web db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DOM-based xss - comes from client-side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Announcements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</a:t>
            </a:r>
            <a:endParaRPr/>
          </a:p>
        </p:txBody>
      </p:sp>
      <p:sp>
        <p:nvSpPr>
          <p:cNvPr id="349" name="Google Shape;349;p35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" sz="2000" dirty="0"/>
              <a:t>Reflected </a:t>
            </a:r>
            <a:r>
              <a:rPr lang="en" sz="2000" dirty="0" err="1"/>
              <a:t>xss</a:t>
            </a:r>
            <a:r>
              <a:rPr lang="en" sz="2000" dirty="0"/>
              <a:t> example: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⬦"/>
            </a:pPr>
            <a:r>
              <a:rPr lang="en" sz="2000" dirty="0"/>
              <a:t>https://insecure-website.com/status?message=&lt;script&gt;/*+Bad+stuff+here...+*/&lt;/script&gt;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⬦"/>
            </a:pPr>
            <a:r>
              <a:rPr lang="en" sz="2000" dirty="0"/>
              <a:t>Used in </a:t>
            </a:r>
            <a:r>
              <a:rPr lang="en" sz="2000" dirty="0" err="1"/>
              <a:t>url</a:t>
            </a:r>
            <a:endParaRPr sz="2000" dirty="0" err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" sz="2000" dirty="0"/>
              <a:t>Stored </a:t>
            </a:r>
            <a:r>
              <a:rPr lang="en" sz="2000" dirty="0" err="1"/>
              <a:t>xss</a:t>
            </a:r>
            <a:endParaRPr sz="2000" dirty="0" err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⬦"/>
            </a:pPr>
            <a:r>
              <a:rPr lang="en" sz="2000" dirty="0"/>
              <a:t>Test with: &lt;script&gt;alert(“Hello </a:t>
            </a:r>
            <a:r>
              <a:rPr lang="en" sz="2000" dirty="0" err="1"/>
              <a:t>xss</a:t>
            </a:r>
            <a:r>
              <a:rPr lang="en" sz="2000" dirty="0"/>
              <a:t>”)&lt;/script&gt;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⬦"/>
            </a:pPr>
            <a:r>
              <a:rPr lang="en" sz="2000" dirty="0"/>
              <a:t>Used in an input field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⬥"/>
            </a:pPr>
            <a:r>
              <a:rPr lang="en" sz="2000" dirty="0"/>
              <a:t>DOM-based </a:t>
            </a:r>
            <a:r>
              <a:rPr lang="en" sz="2000" dirty="0" err="1"/>
              <a:t>xss</a:t>
            </a:r>
            <a:endParaRPr sz="2000" dirty="0" err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⬦"/>
            </a:pPr>
            <a:r>
              <a:rPr lang="en" sz="2000" dirty="0"/>
              <a:t>You searched for: &lt;</a:t>
            </a:r>
            <a:r>
              <a:rPr lang="en" sz="2000" dirty="0" err="1"/>
              <a:t>img</a:t>
            </a:r>
            <a:r>
              <a:rPr lang="en" sz="2000" dirty="0"/>
              <a:t> </a:t>
            </a:r>
            <a:r>
              <a:rPr lang="en" sz="2000" dirty="0" err="1"/>
              <a:t>src</a:t>
            </a:r>
            <a:r>
              <a:rPr lang="en" sz="2000" dirty="0"/>
              <a:t>=1 </a:t>
            </a:r>
            <a:r>
              <a:rPr lang="en" sz="2000" dirty="0" err="1"/>
              <a:t>onerror</a:t>
            </a:r>
            <a:r>
              <a:rPr lang="en" sz="2000" dirty="0"/>
              <a:t>='/* Bad stuff here... */'&gt;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⬦"/>
            </a:pPr>
            <a:r>
              <a:rPr lang="en" sz="2000" dirty="0"/>
              <a:t>Usually used in </a:t>
            </a:r>
            <a:r>
              <a:rPr lang="en" sz="2000" dirty="0" err="1"/>
              <a:t>javascript</a:t>
            </a:r>
            <a:endParaRPr sz="2000" dirty="0" err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Creds</a:t>
            </a:r>
            <a:endParaRPr/>
          </a:p>
        </p:txBody>
      </p:sp>
      <p:sp>
        <p:nvSpPr>
          <p:cNvPr id="355" name="Google Shape;355;p36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Default creds are sometimes used on sites with poor configuration</a:t>
            </a:r>
            <a:endParaRPr sz="20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Common examples:</a:t>
            </a:r>
            <a:endParaRPr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⬦"/>
            </a:pPr>
            <a:r>
              <a:rPr lang="en" sz="2000"/>
              <a:t>U: admin P: admin</a:t>
            </a:r>
            <a:endParaRPr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⬦"/>
            </a:pPr>
            <a:r>
              <a:rPr lang="en" sz="2000"/>
              <a:t>U: Administrator P: </a:t>
            </a:r>
            <a:endParaRPr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⬦"/>
            </a:pPr>
            <a:r>
              <a:rPr lang="en" sz="2000"/>
              <a:t>U: admin P: password</a:t>
            </a:r>
            <a:endParaRPr sz="20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If the website is using a specific software, the manual often lists the default creds</a:t>
            </a:r>
            <a:endParaRPr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⬦"/>
            </a:pPr>
            <a:r>
              <a:rPr lang="en" sz="2000"/>
              <a:t>This is why reconnaissance and scanning is so important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Verb Tampering</a:t>
            </a:r>
            <a:endParaRPr/>
          </a:p>
        </p:txBody>
      </p:sp>
      <p:sp>
        <p:nvSpPr>
          <p:cNvPr id="361" name="Google Shape;361;p37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Utilizing HTTP verbs like GET, PUT, and POST to get around security configurations and upload code.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This is a broad technique that can be used to run other web attacks like sql injections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Hacking Takeaways</a:t>
            </a:r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Websites communicate with requests and responses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Scans can help you gain valuable information about websites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Web attacks can be used to gain initial access on systems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Setup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body" idx="1"/>
          </p:nvPr>
        </p:nvSpPr>
        <p:spPr>
          <a:xfrm>
            <a:off x="934525" y="1295075"/>
            <a:ext cx="7645500" cy="327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Inria Sans"/>
                <a:ea typeface="Inria Sans"/>
                <a:cs typeface="Inria Sans"/>
                <a:sym typeface="Inria Sans"/>
              </a:rPr>
              <a:t>Follow along with the README.md from https://github.com/nicobove94/CCSO-DVWA</a:t>
            </a:r>
            <a:endParaRPr sz="1500" b="1">
              <a:latin typeface="Inria Sans"/>
              <a:ea typeface="Inria Sans"/>
              <a:cs typeface="Inria Sans"/>
              <a:sym typeface="Inria Sans"/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git clone https://github.com/nicobove94/CCSO-DVWA.git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sudo vim /etc/php/&lt;VERSION&gt;/apache2/php.ini</a:t>
            </a:r>
            <a:endParaRPr sz="1500"/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⬦"/>
            </a:pPr>
            <a:r>
              <a:rPr lang="en" sz="1500">
                <a:solidFill>
                  <a:schemeClr val="accent5"/>
                </a:solidFill>
              </a:rPr>
              <a:t>Check php version with</a:t>
            </a:r>
            <a:r>
              <a:rPr lang="en" sz="1500"/>
              <a:t> php -v</a:t>
            </a:r>
            <a:endParaRPr sz="1500"/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⬦"/>
            </a:pPr>
            <a:r>
              <a:rPr lang="en" sz="1500">
                <a:solidFill>
                  <a:schemeClr val="accent5"/>
                </a:solidFill>
              </a:rPr>
              <a:t>Edit line ~861 to be</a:t>
            </a:r>
            <a:r>
              <a:rPr lang="en" sz="1500"/>
              <a:t> allow_url_fopen = On</a:t>
            </a:r>
            <a:endParaRPr sz="1500"/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⬦"/>
            </a:pPr>
            <a:r>
              <a:rPr lang="en" sz="1500">
                <a:solidFill>
                  <a:schemeClr val="accent5"/>
                </a:solidFill>
              </a:rPr>
              <a:t>Edit line ~865 to be</a:t>
            </a:r>
            <a:r>
              <a:rPr lang="en" sz="1500"/>
              <a:t> allow_url_include = 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sudo apt install php-gd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sudo mv CCSO-DVWA /var/www/html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sudo systemctl enable --now apache2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sudo systemctl enable --now mariadb</a:t>
            </a:r>
            <a:endParaRPr sz="1500"/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⬦"/>
            </a:pPr>
            <a:r>
              <a:rPr lang="en" sz="1500">
                <a:solidFill>
                  <a:schemeClr val="accent5"/>
                </a:solidFill>
              </a:rPr>
              <a:t>Navigate to</a:t>
            </a:r>
            <a:r>
              <a:rPr lang="en" sz="1500"/>
              <a:t> localhost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cd /var/www/html/CCSO-DVWA; cp config/config.inc.php.dist config/config.inc.php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sudo su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Setup</a:t>
            </a:r>
            <a:endParaRPr/>
          </a:p>
        </p:txBody>
      </p:sp>
      <p:sp>
        <p:nvSpPr>
          <p:cNvPr id="379" name="Google Shape;379;p40"/>
          <p:cNvSpPr txBox="1">
            <a:spLocks noGrp="1"/>
          </p:cNvSpPr>
          <p:nvPr>
            <p:ph type="body" idx="1"/>
          </p:nvPr>
        </p:nvSpPr>
        <p:spPr>
          <a:xfrm>
            <a:off x="934525" y="1295075"/>
            <a:ext cx="7645500" cy="348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mysql</a:t>
            </a:r>
            <a:endParaRPr sz="1500"/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⬦"/>
            </a:pPr>
            <a:r>
              <a:rPr lang="en" sz="1500"/>
              <a:t>create database ccso;</a:t>
            </a:r>
            <a:endParaRPr sz="1500"/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⬦"/>
            </a:pPr>
            <a:r>
              <a:rPr lang="en" sz="1500"/>
              <a:t>create user ccso@localhost identified by 'p@ssw0rd';</a:t>
            </a:r>
            <a:endParaRPr sz="1500"/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⬦"/>
            </a:pPr>
            <a:r>
              <a:rPr lang="en" sz="1500"/>
              <a:t>grant all on ccso.* to ccso@localhost;</a:t>
            </a:r>
            <a:endParaRPr sz="1500"/>
          </a:p>
          <a:p>
            <a:pPr marL="13716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⬦"/>
            </a:pPr>
            <a:r>
              <a:rPr lang="en" sz="1500"/>
              <a:t>flush privileges; exit;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cd /var/www/html/CCSO-DVWA; sudo chgrp www-data hackable/uploads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sudo chgrp www-data /var/www/html/CCSO-DVWA/external/phpids/0.6/IDS/tmp/phpids_log.txt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sudo chmod g+w hackable/uploads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/>
              <a:t>sudo chmod g+w /var/www/html/CCSO-DVWA/external/phpids/0.6/IDS/tmp/phpids_log.txt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>
                <a:solidFill>
                  <a:schemeClr val="accent5"/>
                </a:solidFill>
              </a:rPr>
              <a:t>Navigate to </a:t>
            </a:r>
            <a:r>
              <a:rPr lang="en" sz="1500"/>
              <a:t>localhost/CCSO-DVWA/setup.php</a:t>
            </a:r>
            <a:r>
              <a:rPr lang="en" sz="1500">
                <a:solidFill>
                  <a:schemeClr val="accent5"/>
                </a:solidFill>
              </a:rPr>
              <a:t> and press “</a:t>
            </a:r>
            <a:r>
              <a:rPr lang="en" sz="1500"/>
              <a:t>Create / Reset Database</a:t>
            </a:r>
            <a:r>
              <a:rPr lang="en" sz="1500">
                <a:solidFill>
                  <a:schemeClr val="accent5"/>
                </a:solidFill>
              </a:rPr>
              <a:t>”</a:t>
            </a:r>
            <a:endParaRPr sz="1500">
              <a:solidFill>
                <a:schemeClr val="accent5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⬥"/>
            </a:pPr>
            <a:r>
              <a:rPr lang="en" sz="1500">
                <a:solidFill>
                  <a:schemeClr val="accent5"/>
                </a:solidFill>
              </a:rPr>
              <a:t>Login to the webapp at </a:t>
            </a:r>
            <a:r>
              <a:rPr lang="en" sz="1500"/>
              <a:t>localhost/CCSO-DVWA/login.php</a:t>
            </a:r>
            <a:r>
              <a:rPr lang="en" sz="1500">
                <a:solidFill>
                  <a:schemeClr val="accent5"/>
                </a:solidFill>
              </a:rPr>
              <a:t> with </a:t>
            </a:r>
            <a:r>
              <a:rPr lang="en" sz="1500"/>
              <a:t>admin:password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Objectives: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How websites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Hacker methodology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Common web attacks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71250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Fraud and Abuse Act (CFAA)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1"/>
          </p:nvPr>
        </p:nvSpPr>
        <p:spPr>
          <a:xfrm>
            <a:off x="1174300" y="1430150"/>
            <a:ext cx="7016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Punishable by up to five years in prison plus fines.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Violations of parts of the CFAA are punishable by 10 years, 20 years, and even life in prison.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What you learn here will not help you avoid time in prison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Web? (Requests and responses)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HTTP and HTTPS use requests and responses to communicate</a:t>
            </a:r>
            <a:endParaRPr sz="20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The requests use verbs like GET, PUT, POST, etc.</a:t>
            </a:r>
            <a:endParaRPr sz="20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The responses use status codes from 5 categories</a:t>
            </a:r>
            <a:endParaRPr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⬦"/>
            </a:pPr>
            <a:r>
              <a:rPr lang="en" sz="2000"/>
              <a:t>100-199 = informational </a:t>
            </a:r>
            <a:endParaRPr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⬦"/>
            </a:pPr>
            <a:r>
              <a:rPr lang="en" sz="2000"/>
              <a:t>200-299 = successful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⬦"/>
            </a:pPr>
            <a:r>
              <a:rPr lang="en" sz="2000"/>
              <a:t>300-399 = redirect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⬦"/>
            </a:pPr>
            <a:r>
              <a:rPr lang="en" sz="2000"/>
              <a:t>400-499 = user error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⬦"/>
            </a:pPr>
            <a:r>
              <a:rPr lang="en" sz="2000"/>
              <a:t>500-599 = server error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000"/>
          </a:p>
        </p:txBody>
      </p:sp>
      <p:pic>
        <p:nvPicPr>
          <p:cNvPr id="245" name="Google Shape;2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475" y="2708950"/>
            <a:ext cx="1842351" cy="14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Request</a:t>
            </a:r>
            <a:endParaRPr sz="20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Header</a:t>
            </a:r>
            <a:endParaRPr sz="20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Message body</a:t>
            </a:r>
            <a:endParaRPr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⬦"/>
            </a:pPr>
            <a:r>
              <a:rPr lang="en" sz="2000"/>
              <a:t>Http is the protocol</a:t>
            </a:r>
            <a:endParaRPr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⬦"/>
            </a:pPr>
            <a:r>
              <a:rPr lang="en" sz="2000"/>
              <a:t>Html is the web design</a:t>
            </a:r>
            <a:endParaRPr sz="2000"/>
          </a:p>
        </p:txBody>
      </p:sp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b="20565"/>
          <a:stretch/>
        </p:blipFill>
        <p:spPr>
          <a:xfrm>
            <a:off x="4699126" y="1251963"/>
            <a:ext cx="4242950" cy="2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Responses</a:t>
            </a:r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Status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Header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Body </a:t>
            </a: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726" y="946625"/>
            <a:ext cx="4045625" cy="32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Why do requests and responses matter to us?</a:t>
            </a:r>
            <a:endParaRPr sz="20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Proxies allow us to stand in the middle of that traffic</a:t>
            </a:r>
            <a:endParaRPr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⬦"/>
            </a:pPr>
            <a:r>
              <a:rPr lang="en" sz="2000"/>
              <a:t>We can intercept or change what is sent and received</a:t>
            </a:r>
            <a:endParaRPr sz="20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Tools like burpsuite/zap and foxyproxy allow us to do that</a:t>
            </a:r>
            <a:endParaRPr sz="2000"/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3">
            <a:alphaModFix/>
          </a:blip>
          <a:srcRect l="7798" r="8168"/>
          <a:stretch/>
        </p:blipFill>
        <p:spPr>
          <a:xfrm>
            <a:off x="531375" y="2815450"/>
            <a:ext cx="3060601" cy="2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 rotWithShape="1">
          <a:blip r:embed="rId4">
            <a:alphaModFix/>
          </a:blip>
          <a:srcRect l="18403" r="18028"/>
          <a:stretch/>
        </p:blipFill>
        <p:spPr>
          <a:xfrm>
            <a:off x="4367175" y="2815450"/>
            <a:ext cx="4312954" cy="2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Hacker Methodology</a:t>
            </a:r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body" idx="1"/>
          </p:nvPr>
        </p:nvSpPr>
        <p:spPr>
          <a:xfrm>
            <a:off x="117429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274" name="Google Shape;2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328" y="1345150"/>
            <a:ext cx="3695450" cy="35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"/>
          <p:cNvSpPr/>
          <p:nvPr/>
        </p:nvSpPr>
        <p:spPr>
          <a:xfrm>
            <a:off x="5079750" y="3251875"/>
            <a:ext cx="1147800" cy="999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7680dc-95c9-4de1-9227-14187644d916">
      <Terms xmlns="http://schemas.microsoft.com/office/infopath/2007/PartnerControls"/>
    </lcf76f155ced4ddcb4097134ff3c332f>
    <TaxCatchAll xmlns="3abd812f-7777-4e58-9325-0eb5962f5266" xsi:nil="true"/>
    <_Flow_SignoffStatus xmlns="397680dc-95c9-4de1-9227-14187644d9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21A9D669F9444897CC5E4556E4C4E" ma:contentTypeVersion="16" ma:contentTypeDescription="Create a new document." ma:contentTypeScope="" ma:versionID="a767528fbc1f26f1478a4b0670f00f5a">
  <xsd:schema xmlns:xsd="http://www.w3.org/2001/XMLSchema" xmlns:xs="http://www.w3.org/2001/XMLSchema" xmlns:p="http://schemas.microsoft.com/office/2006/metadata/properties" xmlns:ns2="397680dc-95c9-4de1-9227-14187644d916" xmlns:ns3="3abd812f-7777-4e58-9325-0eb5962f5266" targetNamespace="http://schemas.microsoft.com/office/2006/metadata/properties" ma:root="true" ma:fieldsID="9639a82721bfff281058563b84211648" ns2:_="" ns3:_="">
    <xsd:import namespace="397680dc-95c9-4de1-9227-14187644d916"/>
    <xsd:import namespace="3abd812f-7777-4e58-9325-0eb5962f5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680dc-95c9-4de1-9227-14187644d9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d812f-7777-4e58-9325-0eb5962f526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53ecaa1-da2f-43f9-912a-a5916baeb6b4}" ma:internalName="TaxCatchAll" ma:showField="CatchAllData" ma:web="3abd812f-7777-4e58-9325-0eb5962f5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FCCD9-42A3-47E3-A7BA-F861FC5FC5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87FF8-BCC9-4A9D-8953-329D5ED73B3A}">
  <ds:schemaRefs>
    <ds:schemaRef ds:uri="http://schemas.microsoft.com/office/2006/metadata/properties"/>
    <ds:schemaRef ds:uri="http://schemas.microsoft.com/office/infopath/2007/PartnerControls"/>
    <ds:schemaRef ds:uri="397680dc-95c9-4de1-9227-14187644d916"/>
    <ds:schemaRef ds:uri="3abd812f-7777-4e58-9325-0eb5962f5266"/>
  </ds:schemaRefs>
</ds:datastoreItem>
</file>

<file path=customXml/itemProps3.xml><?xml version="1.0" encoding="utf-8"?>
<ds:datastoreItem xmlns:ds="http://schemas.openxmlformats.org/officeDocument/2006/customXml" ds:itemID="{55B57EA3-F62D-41FC-B3CE-C58DA176ABBF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25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Gurney template</vt:lpstr>
      <vt:lpstr>Competitive Cyber Security Organization</vt:lpstr>
      <vt:lpstr>Announcements</vt:lpstr>
      <vt:lpstr>Learning Objectives:</vt:lpstr>
      <vt:lpstr>Computer Fraud and Abuse Act (CFAA)</vt:lpstr>
      <vt:lpstr>What is Web? (Requests and responses)</vt:lpstr>
      <vt:lpstr>Requests</vt:lpstr>
      <vt:lpstr>Responses</vt:lpstr>
      <vt:lpstr>Proxy</vt:lpstr>
      <vt:lpstr>Hacker Methodology</vt:lpstr>
      <vt:lpstr>Scanning and fuzzing </vt:lpstr>
      <vt:lpstr>What to look for</vt:lpstr>
      <vt:lpstr>Common Web Attacks</vt:lpstr>
      <vt:lpstr>SQL Injection</vt:lpstr>
      <vt:lpstr>SQL Injection</vt:lpstr>
      <vt:lpstr>SQL Injection</vt:lpstr>
      <vt:lpstr>SSTI</vt:lpstr>
      <vt:lpstr>SSTI</vt:lpstr>
      <vt:lpstr>SSTI</vt:lpstr>
      <vt:lpstr>XSS</vt:lpstr>
      <vt:lpstr>XSS</vt:lpstr>
      <vt:lpstr>Default Creds</vt:lpstr>
      <vt:lpstr>HTTP Verb Tampering</vt:lpstr>
      <vt:lpstr>Web Hacking Takeaways</vt:lpstr>
      <vt:lpstr>Challenge Setup</vt:lpstr>
      <vt:lpstr>Challenge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Cyber Security Organization</dc:title>
  <cp:revision>4</cp:revision>
  <dcterms:modified xsi:type="dcterms:W3CDTF">2023-08-06T15:36:40Z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0x010100E6421A9D669F9444897CC5E4556E4C4E</vt:lpwstr>
  </property>
  <property fmtid="{D5CDD505-2E9C-101B-9397-08002B2CF9AE}" pid="3" name="MediaServiceImageTags">
    <vt:lpwstr/>
  </property>
</Properties>
</file>