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8" r:id="rId4"/>
  </p:sldMasterIdLst>
  <p:notesMasterIdLst>
    <p:notesMasterId r:id="rId17"/>
  </p:notesMasterIdLst>
  <p:handoutMasterIdLst>
    <p:handoutMasterId r:id="rId18"/>
  </p:handoutMasterIdLst>
  <p:sldIdLst>
    <p:sldId id="256" r:id="rId5"/>
    <p:sldId id="257" r:id="rId6"/>
    <p:sldId id="260" r:id="rId7"/>
    <p:sldId id="258" r:id="rId8"/>
    <p:sldId id="264" r:id="rId9"/>
    <p:sldId id="289" r:id="rId10"/>
    <p:sldId id="286" r:id="rId11"/>
    <p:sldId id="287" r:id="rId12"/>
    <p:sldId id="288" r:id="rId13"/>
    <p:sldId id="267" r:id="rId14"/>
    <p:sldId id="269"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103" d="100"/>
          <a:sy n="103" d="100"/>
        </p:scale>
        <p:origin x="174" y="30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2/16/2020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2/16/2020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8" name="Rectangle 17">
            <a:extLst>
              <a:ext uri="{FF2B5EF4-FFF2-40B4-BE49-F238E27FC236}">
                <a16:creationId xmlns:a16="http://schemas.microsoft.com/office/drawing/2014/main" id="{7088F866-BD4C-43C7-BF27-4163CF47D6DC}"/>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a16="http://schemas.microsoft.com/office/drawing/2014/main" id="{0FB65E9E-E921-44AF-84B5-42112351D0E2}"/>
              </a:ext>
            </a:extLst>
          </p:cNvPr>
          <p:cNvGrpSpPr/>
          <p:nvPr userDrawn="1"/>
        </p:nvGrpSpPr>
        <p:grpSpPr>
          <a:xfrm>
            <a:off x="-1604709" y="-3756"/>
            <a:ext cx="13796710" cy="6861756"/>
            <a:chOff x="-1604709" y="-3756"/>
            <a:chExt cx="13796710" cy="6861756"/>
          </a:xfrm>
        </p:grpSpPr>
        <p:grpSp>
          <p:nvGrpSpPr>
            <p:cNvPr id="22" name="Group 21">
              <a:extLst>
                <a:ext uri="{FF2B5EF4-FFF2-40B4-BE49-F238E27FC236}">
                  <a16:creationId xmlns:a16="http://schemas.microsoft.com/office/drawing/2014/main" id="{65948689-738A-43E1-9286-983E628CA31A}"/>
                </a:ext>
              </a:extLst>
            </p:cNvPr>
            <p:cNvGrpSpPr/>
            <p:nvPr/>
          </p:nvGrpSpPr>
          <p:grpSpPr>
            <a:xfrm>
              <a:off x="-16298" y="0"/>
              <a:ext cx="12208299" cy="6858000"/>
              <a:chOff x="-16298" y="0"/>
              <a:chExt cx="12208299" cy="6858000"/>
            </a:xfrm>
          </p:grpSpPr>
          <p:sp>
            <p:nvSpPr>
              <p:cNvPr id="37" name="Freeform: Shape 36">
                <a:extLst>
                  <a:ext uri="{FF2B5EF4-FFF2-40B4-BE49-F238E27FC236}">
                    <a16:creationId xmlns:a16="http://schemas.microsoft.com/office/drawing/2014/main" id="{6199461A-AEA8-4B5F-8F70-79409560F066}"/>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Freeform: Shape 37">
                <a:extLst>
                  <a:ext uri="{FF2B5EF4-FFF2-40B4-BE49-F238E27FC236}">
                    <a16:creationId xmlns:a16="http://schemas.microsoft.com/office/drawing/2014/main" id="{A456C2B4-6A4B-45D9-B31A-441C2A449771}"/>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Right Triangle 38">
                <a:extLst>
                  <a:ext uri="{FF2B5EF4-FFF2-40B4-BE49-F238E27FC236}">
                    <a16:creationId xmlns:a16="http://schemas.microsoft.com/office/drawing/2014/main" id="{54E9D267-2F0B-43D6-A4D0-1986DEF81E7E}"/>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Right Triangle 39">
                <a:extLst>
                  <a:ext uri="{FF2B5EF4-FFF2-40B4-BE49-F238E27FC236}">
                    <a16:creationId xmlns:a16="http://schemas.microsoft.com/office/drawing/2014/main" id="{B3A672C7-C01F-40EF-A74E-B2703956F2B3}"/>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Right Triangle 40">
                <a:extLst>
                  <a:ext uri="{FF2B5EF4-FFF2-40B4-BE49-F238E27FC236}">
                    <a16:creationId xmlns:a16="http://schemas.microsoft.com/office/drawing/2014/main" id="{8FAF6AA3-B71C-43B1-9BB6-88CEEA41CB9A}"/>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2" name="Freeform: Shape 41">
                <a:extLst>
                  <a:ext uri="{FF2B5EF4-FFF2-40B4-BE49-F238E27FC236}">
                    <a16:creationId xmlns:a16="http://schemas.microsoft.com/office/drawing/2014/main" id="{E10B9351-0199-4574-A3AA-FDDB0423A9E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Freeform: Shape 12">
              <a:extLst>
                <a:ext uri="{FF2B5EF4-FFF2-40B4-BE49-F238E27FC236}">
                  <a16:creationId xmlns:a16="http://schemas.microsoft.com/office/drawing/2014/main" id="{012CFE3F-42DD-4268-A077-88A979660701}"/>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EE7602C0-180C-414D-A53A-ED1678CB1710}"/>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3" name="Freeform: Shape 12">
              <a:extLst>
                <a:ext uri="{FF2B5EF4-FFF2-40B4-BE49-F238E27FC236}">
                  <a16:creationId xmlns:a16="http://schemas.microsoft.com/office/drawing/2014/main" id="{B3209532-425A-4CCE-BFF7-FC460A6E2437}"/>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34" name="Group 33">
              <a:extLst>
                <a:ext uri="{FF2B5EF4-FFF2-40B4-BE49-F238E27FC236}">
                  <a16:creationId xmlns:a16="http://schemas.microsoft.com/office/drawing/2014/main" id="{3F09B4D3-3EEE-49E3-B92B-B100D9B1C5AC}"/>
                </a:ext>
              </a:extLst>
            </p:cNvPr>
            <p:cNvGrpSpPr/>
            <p:nvPr/>
          </p:nvGrpSpPr>
          <p:grpSpPr>
            <a:xfrm>
              <a:off x="-760406" y="4672937"/>
              <a:ext cx="1520812" cy="1520812"/>
              <a:chOff x="-1604709" y="3012880"/>
              <a:chExt cx="3211378" cy="3211378"/>
            </a:xfrm>
          </p:grpSpPr>
          <p:sp>
            <p:nvSpPr>
              <p:cNvPr id="35" name="Freeform: Shape 34">
                <a:extLst>
                  <a:ext uri="{FF2B5EF4-FFF2-40B4-BE49-F238E27FC236}">
                    <a16:creationId xmlns:a16="http://schemas.microsoft.com/office/drawing/2014/main" id="{C8BF1B35-400B-4B65-895C-7AAACDA2AFE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12">
                <a:extLst>
                  <a:ext uri="{FF2B5EF4-FFF2-40B4-BE49-F238E27FC236}">
                    <a16:creationId xmlns:a16="http://schemas.microsoft.com/office/drawing/2014/main" id="{565042A9-19BF-493B-BCFF-1D34C433119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Tree>
    <p:extLst>
      <p:ext uri="{BB962C8B-B14F-4D97-AF65-F5344CB8AC3E}">
        <p14:creationId xmlns:p14="http://schemas.microsoft.com/office/powerpoint/2010/main" val="3627626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20709477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697025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2085166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903459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204737750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318909530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343476934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4365628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1674233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139813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6AB754A2-DBF6-4400-B0CA-EBEA11527E54}"/>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9D1088B-8E17-436D-8226-8139908B5FA4}"/>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0FEEC747-AF5C-49C0-AFAF-DAC9837ACF83}"/>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A790AB9E-5E6D-4FD5-A617-F70129D78E46}"/>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E79BC86D-5258-4D6C-8403-C53B650F2D37}"/>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9D68675B-9BFC-4A26-A220-C1A341B43BF1}"/>
              </a:ext>
            </a:extLst>
          </p:cNvPr>
          <p:cNvGrpSpPr/>
          <p:nvPr userDrawn="1"/>
        </p:nvGrpSpPr>
        <p:grpSpPr>
          <a:xfrm rot="16200000">
            <a:off x="499388" y="-322655"/>
            <a:ext cx="535531" cy="645309"/>
            <a:chOff x="10945855" y="7317026"/>
            <a:chExt cx="2483924" cy="2993104"/>
          </a:xfrm>
        </p:grpSpPr>
        <p:sp>
          <p:nvSpPr>
            <p:cNvPr id="13" name="Freeform: Shape 12">
              <a:extLst>
                <a:ext uri="{FF2B5EF4-FFF2-40B4-BE49-F238E27FC236}">
                  <a16:creationId xmlns:a16="http://schemas.microsoft.com/office/drawing/2014/main" id="{3A4D0DC9-9F96-4D19-839C-B40E8BCAB93B}"/>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5C227700-DBB1-43EE-96E7-EE9B4BEE4113}"/>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D3A398E-D722-46B7-B662-78FEE39F100E}"/>
              </a:ext>
            </a:extLst>
          </p:cNvPr>
          <p:cNvGrpSpPr/>
          <p:nvPr userDrawn="1"/>
        </p:nvGrpSpPr>
        <p:grpSpPr>
          <a:xfrm>
            <a:off x="-1" y="1357409"/>
            <a:ext cx="12192001" cy="4846320"/>
            <a:chOff x="-1" y="1357409"/>
            <a:chExt cx="12192001" cy="4917518"/>
          </a:xfrm>
        </p:grpSpPr>
        <p:sp>
          <p:nvSpPr>
            <p:cNvPr id="16" name="Rectangle: Single Corner Snipped 15">
              <a:extLst>
                <a:ext uri="{FF2B5EF4-FFF2-40B4-BE49-F238E27FC236}">
                  <a16:creationId xmlns:a16="http://schemas.microsoft.com/office/drawing/2014/main" id="{5B487436-CBD5-440D-990D-1091CE8C224B}"/>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16">
              <a:extLst>
                <a:ext uri="{FF2B5EF4-FFF2-40B4-BE49-F238E27FC236}">
                  <a16:creationId xmlns:a16="http://schemas.microsoft.com/office/drawing/2014/main" id="{AC137719-F664-4463-8775-F38BB736248D}"/>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17">
            <a:extLst>
              <a:ext uri="{FF2B5EF4-FFF2-40B4-BE49-F238E27FC236}">
                <a16:creationId xmlns:a16="http://schemas.microsoft.com/office/drawing/2014/main" id="{C9293D6C-0A43-48D6-B882-D2D28A43A38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964282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33597003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32600633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EF1C7BB0-7486-4F83-AC06-485E78055B60}"/>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F00050B5-1C3C-408E-A7E5-E29F897DC83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972A113-314A-4645-9E56-0897CE3EB80A}"/>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4A8FF76A-30D0-4A2D-9119-36F8E42624D6}"/>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6041196F-C3C9-4147-9AF7-888B0350429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9531B824-1088-4ECF-AE1E-8200AD8BDA93}"/>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84DE526C-59BC-4C8A-AC6F-089C8D42F28C}"/>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0AC0A82B-52F3-41EB-BF39-E24149F657CE}"/>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7BAFA430-6827-46B0-BBD6-A6E2A8255167}"/>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4E5B79DF-2E52-40D1-846F-FF549E0432C5}"/>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A8506C8-892F-4671-94FE-9613135D6181}"/>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3731EAE-83CA-485C-A73F-6BCC63347C5E}"/>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CA819C41-B786-4F36-A8CB-AD5F800E290E}"/>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6609F6BE-5B9A-4AB6-89A0-0017326CB281}"/>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5C744439-2FA8-410C-BE80-E210A4C5E37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77420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72D160CD-5C95-4A2E-A99C-02DB7C80FDDA}"/>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7292DA9-00B6-4C75-B943-9519942DF09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30D264DE-6A0C-4620-968E-41E788E5523A}"/>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AEA249C-510B-493F-98DA-2B5627BFAD51}"/>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2FF458D4-B056-494F-A5F6-AB4BF3C173BB}"/>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4CB41CCD-775F-4C1F-BB2C-ADA834098DEB}"/>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D873ECDE-1198-4EB0-83BF-0CEA851BCC06}"/>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7574862B-C187-4356-8B8B-E7008411EE7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8C5BBEFC-0FF6-4BE0-AA71-2797735A39D7}"/>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E1DCC28C-AF3F-4A1A-AA98-50718071929E}"/>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17">
              <a:extLst>
                <a:ext uri="{FF2B5EF4-FFF2-40B4-BE49-F238E27FC236}">
                  <a16:creationId xmlns:a16="http://schemas.microsoft.com/office/drawing/2014/main" id="{CEEA260F-50AD-4CE0-9697-D6FF5EB99BF0}"/>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FE1F9824-0678-44B7-942C-F958948172F7}"/>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8633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10" name="Rectangle 9">
            <a:extLst>
              <a:ext uri="{FF2B5EF4-FFF2-40B4-BE49-F238E27FC236}">
                <a16:creationId xmlns:a16="http://schemas.microsoft.com/office/drawing/2014/main" id="{DF2D3F7C-93DE-44BE-8185-584FE0409D88}"/>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85B6D1BF-0C70-451D-AD27-8F6095A4E06E}"/>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467BB5A1-95FC-4918-B92D-9EE7C77592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B098D801-5F23-40D6-9A01-EE28B4B37F80}"/>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5DC9C4C4-AFB4-42C4-98D1-FB06D85ED52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C9CCB00A-7A1E-4B52-8564-526A6420DC16}"/>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13F6E706-7391-4EDC-AF70-393A9A8DBF7C}"/>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8B7A4AE2-A0A7-4A4E-B884-D7A03D64FF45}"/>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9F6A2AA7-D0A4-4604-8EFF-B5F1072F2B3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8A8BE77F-B0AB-4BF4-A3F8-021F82388F34}"/>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Rectangle: Single Corner Snipped 19">
              <a:extLst>
                <a:ext uri="{FF2B5EF4-FFF2-40B4-BE49-F238E27FC236}">
                  <a16:creationId xmlns:a16="http://schemas.microsoft.com/office/drawing/2014/main" id="{89304BC5-C8E7-48B8-AE60-5060220FF0E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47A9D232-DC42-4F7A-98EA-725BF325D926}"/>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5958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6" name="Rectangle 5">
            <a:extLst>
              <a:ext uri="{FF2B5EF4-FFF2-40B4-BE49-F238E27FC236}">
                <a16:creationId xmlns:a16="http://schemas.microsoft.com/office/drawing/2014/main" id="{5C81A878-22F6-4CC7-B2C8-075BBCF6A1F9}"/>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0E14E759-3436-4DFE-9E16-1C0CFDF03D8E}"/>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0B171D42-8FBF-4F2E-A67E-BCD58F582320}"/>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F2CD7471-2618-4754-BB02-90BF9F923AA4}"/>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CFADAB7-E5B8-400F-A4F0-52F07C3D951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id="{03FD569C-D476-42FB-B96F-58012F265CFA}"/>
              </a:ext>
            </a:extLst>
          </p:cNvPr>
          <p:cNvGrpSpPr/>
          <p:nvPr userDrawn="1"/>
        </p:nvGrpSpPr>
        <p:grpSpPr>
          <a:xfrm rot="16200000">
            <a:off x="499388" y="-322655"/>
            <a:ext cx="535531" cy="645309"/>
            <a:chOff x="10945855" y="7317026"/>
            <a:chExt cx="2483924" cy="2993104"/>
          </a:xfrm>
        </p:grpSpPr>
        <p:sp>
          <p:nvSpPr>
            <p:cNvPr id="12" name="Freeform: Shape 11">
              <a:extLst>
                <a:ext uri="{FF2B5EF4-FFF2-40B4-BE49-F238E27FC236}">
                  <a16:creationId xmlns:a16="http://schemas.microsoft.com/office/drawing/2014/main" id="{C4DE0AF3-A402-484B-843C-1F488204EC6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4E7269F4-2D77-46FB-AD5C-3D57A3671F7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4" name="Group 13">
            <a:extLst>
              <a:ext uri="{FF2B5EF4-FFF2-40B4-BE49-F238E27FC236}">
                <a16:creationId xmlns:a16="http://schemas.microsoft.com/office/drawing/2014/main" id="{9C0D1427-9DEC-41C9-A00A-D07878B8DD95}"/>
              </a:ext>
            </a:extLst>
          </p:cNvPr>
          <p:cNvGrpSpPr/>
          <p:nvPr userDrawn="1"/>
        </p:nvGrpSpPr>
        <p:grpSpPr>
          <a:xfrm>
            <a:off x="-1" y="1357409"/>
            <a:ext cx="12192001" cy="4846320"/>
            <a:chOff x="-1" y="1357409"/>
            <a:chExt cx="12192001" cy="4917518"/>
          </a:xfrm>
        </p:grpSpPr>
        <p:sp>
          <p:nvSpPr>
            <p:cNvPr id="15" name="Rectangle: Single Corner Snipped 14">
              <a:extLst>
                <a:ext uri="{FF2B5EF4-FFF2-40B4-BE49-F238E27FC236}">
                  <a16:creationId xmlns:a16="http://schemas.microsoft.com/office/drawing/2014/main" id="{F3D56C7B-F7CC-4B80-B0E1-6AC2590EC20C}"/>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6" name="Rectangle: Single Corner Snipped 15">
              <a:extLst>
                <a:ext uri="{FF2B5EF4-FFF2-40B4-BE49-F238E27FC236}">
                  <a16:creationId xmlns:a16="http://schemas.microsoft.com/office/drawing/2014/main" id="{46B1DB81-C467-4D90-A63E-785201F8956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Freeform: Shape 16">
            <a:extLst>
              <a:ext uri="{FF2B5EF4-FFF2-40B4-BE49-F238E27FC236}">
                <a16:creationId xmlns:a16="http://schemas.microsoft.com/office/drawing/2014/main" id="{AAAF2463-2885-436F-8A5B-9F4C5C7E6196}"/>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2141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id="{1CAC40C6-FD3F-491A-927F-A6CFDF392123}"/>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9">
            <a:extLst>
              <a:ext uri="{FF2B5EF4-FFF2-40B4-BE49-F238E27FC236}">
                <a16:creationId xmlns:a16="http://schemas.microsoft.com/office/drawing/2014/main" id="{174B3FDD-E081-4892-A03E-3A4C28E82A6A}"/>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7" name="Freeform: Shape 17">
            <a:extLst>
              <a:ext uri="{FF2B5EF4-FFF2-40B4-BE49-F238E27FC236}">
                <a16:creationId xmlns:a16="http://schemas.microsoft.com/office/drawing/2014/main" id="{D1AC08C2-8EE5-4A50-8145-1E39E4A41493}"/>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1">
            <a:extLst>
              <a:ext uri="{FF2B5EF4-FFF2-40B4-BE49-F238E27FC236}">
                <a16:creationId xmlns:a16="http://schemas.microsoft.com/office/drawing/2014/main" id="{265F7E5C-A650-478F-A9CF-48159535C49A}"/>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7">
            <a:extLst>
              <a:ext uri="{FF2B5EF4-FFF2-40B4-BE49-F238E27FC236}">
                <a16:creationId xmlns:a16="http://schemas.microsoft.com/office/drawing/2014/main" id="{377DBEA5-4A9D-46AE-92E9-7314935503E8}"/>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0" name="Group 9">
            <a:extLst>
              <a:ext uri="{FF2B5EF4-FFF2-40B4-BE49-F238E27FC236}">
                <a16:creationId xmlns:a16="http://schemas.microsoft.com/office/drawing/2014/main" id="{260EDCBB-E9E9-4130-ABFC-2169E2366A4C}"/>
              </a:ext>
            </a:extLst>
          </p:cNvPr>
          <p:cNvGrpSpPr/>
          <p:nvPr userDrawn="1"/>
        </p:nvGrpSpPr>
        <p:grpSpPr>
          <a:xfrm rot="16200000">
            <a:off x="499388" y="-322655"/>
            <a:ext cx="535531" cy="645309"/>
            <a:chOff x="10945855" y="7317026"/>
            <a:chExt cx="2483924" cy="2993104"/>
          </a:xfrm>
        </p:grpSpPr>
        <p:sp>
          <p:nvSpPr>
            <p:cNvPr id="11" name="Freeform: Shape 15">
              <a:extLst>
                <a:ext uri="{FF2B5EF4-FFF2-40B4-BE49-F238E27FC236}">
                  <a16:creationId xmlns:a16="http://schemas.microsoft.com/office/drawing/2014/main" id="{B8CCBF02-FB32-40FF-94AB-A603708BA53C}"/>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6">
              <a:extLst>
                <a:ext uri="{FF2B5EF4-FFF2-40B4-BE49-F238E27FC236}">
                  <a16:creationId xmlns:a16="http://schemas.microsoft.com/office/drawing/2014/main" id="{F03B8ECC-CDC0-4E55-AACB-CEBDCEA5EF6E}"/>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23">
            <a:extLst>
              <a:ext uri="{FF2B5EF4-FFF2-40B4-BE49-F238E27FC236}">
                <a16:creationId xmlns:a16="http://schemas.microsoft.com/office/drawing/2014/main" id="{CF4AFE68-2865-4177-B88C-6B5161F4D4F5}"/>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40320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13CADBF8-F66F-4AAD-BE47-B199F56F170B}"/>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051385D6-82F6-460A-AD49-64EF148FFC12}"/>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0BCF8245-0D16-4799-957E-6EC9D4978004}"/>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1C2CE8FF-1140-41C1-8C0D-BFF1491E2F52}"/>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D30A9753-0015-4714-BF11-F720113066A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F4AA56FC-A159-4CF9-9D60-03D2DC30EE81}"/>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1DFE9645-5A8B-4395-8F38-0CE1D51CE3EB}"/>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01F389B4-9875-49F4-9A4C-CCCEBF41680E}"/>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6EAA2F9F-2753-418C-80CF-823B6CB92C7B}"/>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5568DB12-ADCF-45BE-8955-6A4728BB02BF}"/>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17">
              <a:extLst>
                <a:ext uri="{FF2B5EF4-FFF2-40B4-BE49-F238E27FC236}">
                  <a16:creationId xmlns:a16="http://schemas.microsoft.com/office/drawing/2014/main" id="{E158169F-7129-44C7-A256-12BF2A9FB09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78263554-29D8-4BF4-9399-8EAB5618A575}"/>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032794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F2298166-1C14-440B-B94B-6F26225E31F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DE8613ED-25F3-4226-B32A-1C00212EDBB9}"/>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36CFDAF8-DFF8-435F-A569-3068AAD00197}"/>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6252AB7-2C10-45BA-BFD3-433A841E044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B54AB088-24DF-4CBD-AA2E-EF2EB295A118}"/>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46465D26-A844-436F-930A-0E2DE79733DC}"/>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186B55F0-29D8-4066-AC74-56C947BA3F0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A9EAC7F5-7691-41B1-ABAC-4A7113DE216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D82C0716-CEEB-4AA5-A210-426E2C3D45B9}"/>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2919E921-04A7-43F8-B66E-B401B41C044C}"/>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17">
              <a:extLst>
                <a:ext uri="{FF2B5EF4-FFF2-40B4-BE49-F238E27FC236}">
                  <a16:creationId xmlns:a16="http://schemas.microsoft.com/office/drawing/2014/main" id="{1061CB5A-0BA2-4902-9A65-37364C719699}"/>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BF5CAA60-C0FA-4C22-B112-99F50CCA5931}"/>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49801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63D6C4-4840-40CC-AC84-17E24B3B7BDE}" type="slidenum">
              <a:rPr lang="en-US" noProof="0" smtClean="0"/>
              <a:t>‹#›</a:t>
            </a:fld>
            <a:endParaRPr lang="en-US" noProof="0" dirty="0"/>
          </a:p>
        </p:txBody>
      </p:sp>
      <p:sp>
        <p:nvSpPr>
          <p:cNvPr id="18" name="Rectangle 17">
            <a:extLst>
              <a:ext uri="{FF2B5EF4-FFF2-40B4-BE49-F238E27FC236}">
                <a16:creationId xmlns:a16="http://schemas.microsoft.com/office/drawing/2014/main" id="{D81DFE7D-5FEE-4AF6-B66B-08F2A7DE791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6C00CD76-88B2-431C-AAFC-3CFFC58C6F0D}"/>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17">
            <a:extLst>
              <a:ext uri="{FF2B5EF4-FFF2-40B4-BE49-F238E27FC236}">
                <a16:creationId xmlns:a16="http://schemas.microsoft.com/office/drawing/2014/main" id="{8C305358-2019-4FEB-A6D6-47F08E2B0663}"/>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1" name="Freeform: Shape 11">
            <a:extLst>
              <a:ext uri="{FF2B5EF4-FFF2-40B4-BE49-F238E27FC236}">
                <a16:creationId xmlns:a16="http://schemas.microsoft.com/office/drawing/2014/main" id="{3E3FEE0A-8809-4150-B438-251212775E6C}"/>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7">
            <a:extLst>
              <a:ext uri="{FF2B5EF4-FFF2-40B4-BE49-F238E27FC236}">
                <a16:creationId xmlns:a16="http://schemas.microsoft.com/office/drawing/2014/main" id="{181730B8-4683-4466-8C73-C430FE92E9F2}"/>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Title 1">
            <a:extLst>
              <a:ext uri="{FF2B5EF4-FFF2-40B4-BE49-F238E27FC236}">
                <a16:creationId xmlns:a16="http://schemas.microsoft.com/office/drawing/2014/main" id="{933224AE-CDC3-44B1-928A-34BC405D3D91}"/>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34" name="Group 33">
            <a:extLst>
              <a:ext uri="{FF2B5EF4-FFF2-40B4-BE49-F238E27FC236}">
                <a16:creationId xmlns:a16="http://schemas.microsoft.com/office/drawing/2014/main" id="{D07FA4DC-DEDE-4609-9AE2-B21C1D4AEDF8}"/>
              </a:ext>
            </a:extLst>
          </p:cNvPr>
          <p:cNvGrpSpPr/>
          <p:nvPr userDrawn="1"/>
        </p:nvGrpSpPr>
        <p:grpSpPr>
          <a:xfrm rot="16200000">
            <a:off x="499388" y="-322655"/>
            <a:ext cx="535531" cy="645309"/>
            <a:chOff x="10945855" y="7317026"/>
            <a:chExt cx="2483924" cy="2993104"/>
          </a:xfrm>
        </p:grpSpPr>
        <p:sp>
          <p:nvSpPr>
            <p:cNvPr id="35" name="Freeform: Shape 15">
              <a:extLst>
                <a:ext uri="{FF2B5EF4-FFF2-40B4-BE49-F238E27FC236}">
                  <a16:creationId xmlns:a16="http://schemas.microsoft.com/office/drawing/2014/main" id="{D0A8B578-B8C7-4C3C-ADDD-876E3BF09A8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16">
              <a:extLst>
                <a:ext uri="{FF2B5EF4-FFF2-40B4-BE49-F238E27FC236}">
                  <a16:creationId xmlns:a16="http://schemas.microsoft.com/office/drawing/2014/main" id="{B7337BE5-5F9B-483F-A957-5EBC3B9FAC6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37" name="Group 36">
            <a:extLst>
              <a:ext uri="{FF2B5EF4-FFF2-40B4-BE49-F238E27FC236}">
                <a16:creationId xmlns:a16="http://schemas.microsoft.com/office/drawing/2014/main" id="{40DA5662-30A7-4273-A61D-C4535EA87DF6}"/>
              </a:ext>
            </a:extLst>
          </p:cNvPr>
          <p:cNvGrpSpPr/>
          <p:nvPr userDrawn="1"/>
        </p:nvGrpSpPr>
        <p:grpSpPr>
          <a:xfrm>
            <a:off x="-1" y="1357409"/>
            <a:ext cx="12192001" cy="4846320"/>
            <a:chOff x="-1" y="1357409"/>
            <a:chExt cx="12192001" cy="4917518"/>
          </a:xfrm>
        </p:grpSpPr>
        <p:sp>
          <p:nvSpPr>
            <p:cNvPr id="38" name="Rectangle: Single Corner Snipped 18">
              <a:extLst>
                <a:ext uri="{FF2B5EF4-FFF2-40B4-BE49-F238E27FC236}">
                  <a16:creationId xmlns:a16="http://schemas.microsoft.com/office/drawing/2014/main" id="{8CCA67EB-2EB2-4F80-9EEA-205E9482B890}"/>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9" name="Rectangle: Single Corner Snipped 2">
              <a:extLst>
                <a:ext uri="{FF2B5EF4-FFF2-40B4-BE49-F238E27FC236}">
                  <a16:creationId xmlns:a16="http://schemas.microsoft.com/office/drawing/2014/main" id="{86E1CF0D-0C46-442E-8FB0-FAFBF2D491E9}"/>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40" name="Freeform: Shape 23">
            <a:extLst>
              <a:ext uri="{FF2B5EF4-FFF2-40B4-BE49-F238E27FC236}">
                <a16:creationId xmlns:a16="http://schemas.microsoft.com/office/drawing/2014/main" id="{6D8EABB2-33A9-481C-B007-CCDA38DBDE4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Slide Number Placeholder 4">
            <a:extLst>
              <a:ext uri="{FF2B5EF4-FFF2-40B4-BE49-F238E27FC236}">
                <a16:creationId xmlns:a16="http://schemas.microsoft.com/office/drawing/2014/main" id="{6BE52383-3F2E-4F76-87A4-2F7910BEAFE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3901240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8" r:id="rId18"/>
    <p:sldLayoutId id="2147483699" r:id="rId19"/>
    <p:sldLayoutId id="2147483700" r:id="rId20"/>
    <p:sldLayoutId id="2147483701" r:id="rId21"/>
    <p:sldLayoutId id="2147483651" r:id="rId22"/>
    <p:sldLayoutId id="2147483661" r:id="rId23"/>
    <p:sldLayoutId id="2147483674" r:id="rId24"/>
    <p:sldLayoutId id="2147483665" r:id="rId25"/>
    <p:sldLayoutId id="2147483673" r:id="rId26"/>
    <p:sldLayoutId id="2147483675" r:id="rId27"/>
    <p:sldLayoutId id="2147483676" r:id="rId28"/>
    <p:sldLayoutId id="2147483672" r:id="rId29"/>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419136" y="1020871"/>
            <a:ext cx="6960759" cy="2849671"/>
          </a:xfrm>
        </p:spPr>
        <p:txBody>
          <a:bodyPr>
            <a:normAutofit/>
          </a:bodyPr>
          <a:lstStyle/>
          <a:p>
            <a:pPr algn="l"/>
            <a:r>
              <a:rPr lang="en-US" sz="6000" dirty="0">
                <a:solidFill>
                  <a:srgbClr val="FFFFFF"/>
                </a:solidFill>
              </a:rPr>
              <a:t>A Bright Future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4548104" y="3962088"/>
            <a:ext cx="6112077" cy="1186108"/>
          </a:xfrm>
        </p:spPr>
        <p:txBody>
          <a:bodyPr>
            <a:normAutofit/>
          </a:bodyPr>
          <a:lstStyle/>
          <a:p>
            <a:pPr marL="0" indent="0" algn="l">
              <a:buNone/>
            </a:pPr>
            <a:r>
              <a:rPr lang="en-US" dirty="0">
                <a:solidFill>
                  <a:srgbClr val="FFFFFF">
                    <a:alpha val="70000"/>
                  </a:srgbClr>
                </a:solidFill>
              </a:rPr>
              <a:t>Ipsum Lorem</a:t>
            </a:r>
          </a:p>
        </p:txBody>
      </p:sp>
      <p:sp>
        <p:nvSpPr>
          <p:cNvPr id="41" name="Isosceles Triangle 40">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6934594"/>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2">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33">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lnSpc>
                <a:spcPct val="90000"/>
              </a:lnSpc>
            </a:pPr>
            <a:r>
              <a:rPr lang="en-US" sz="2600">
                <a:solidFill>
                  <a:schemeClr val="accent1"/>
                </a:solidFill>
              </a:rPr>
              <a:t>Quote appears here </a:t>
            </a:r>
            <a:br>
              <a:rPr lang="en-US" sz="2600">
                <a:solidFill>
                  <a:schemeClr val="accent1"/>
                </a:solidFill>
              </a:rPr>
            </a:br>
            <a:r>
              <a:rPr lang="en-US" sz="2600">
                <a:solidFill>
                  <a:schemeClr val="accent1"/>
                </a:solidFill>
              </a:rPr>
              <a:t>Lorem ipsum dolor sit amet, consectetuer adipiscing elit.” </a:t>
            </a:r>
            <a:br>
              <a:rPr lang="en-US" sz="2600">
                <a:solidFill>
                  <a:schemeClr val="accent1"/>
                </a:solidFill>
              </a:rPr>
            </a:br>
            <a:r>
              <a:rPr lang="en-US" sz="2600">
                <a:solidFill>
                  <a:schemeClr val="accent1"/>
                </a:solidFill>
              </a:rPr>
              <a:t>- Author</a:t>
            </a: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C263D6C4-4840-40CC-AC84-17E24B3B7BDE}" type="slidenum">
              <a:rPr lang="en-US" sz="900" kern="1200" dirty="0">
                <a:solidFill>
                  <a:schemeClr val="accent1"/>
                </a:solidFill>
                <a:latin typeface="+mn-lt"/>
                <a:ea typeface="+mn-ea"/>
                <a:cs typeface="+mn-cs"/>
              </a:rPr>
              <a:pPr>
                <a:spcAft>
                  <a:spcPts val="600"/>
                </a:spcAft>
              </a:pPr>
              <a:t>10</a:t>
            </a:fld>
            <a:endParaRPr lang="en-US" sz="900" kern="1200" dirty="0">
              <a:solidFill>
                <a:schemeClr val="accent1"/>
              </a:solidFill>
              <a:latin typeface="+mn-lt"/>
              <a:ea typeface="+mn-ea"/>
              <a:cs typeface="+mn-cs"/>
            </a:endParaRPr>
          </a:p>
        </p:txBody>
      </p:sp>
    </p:spTree>
    <p:extLst>
      <p:ext uri="{BB962C8B-B14F-4D97-AF65-F5344CB8AC3E}">
        <p14:creationId xmlns:p14="http://schemas.microsoft.com/office/powerpoint/2010/main" val="9141345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27" name="Straight Connector 26">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507067" y="1397000"/>
            <a:ext cx="7766936" cy="2653836"/>
          </a:xfrm>
        </p:spPr>
        <p:txBody>
          <a:bodyPr vert="horz" lIns="91440" tIns="45720" rIns="91440" bIns="45720" rtlCol="0" anchor="b">
            <a:normAutofit/>
          </a:bodyPr>
          <a:lstStyle/>
          <a:p>
            <a:pPr algn="r"/>
            <a:r>
              <a:rPr lang="en-US">
                <a:solidFill>
                  <a:schemeClr val="accent1"/>
                </a:solidFill>
                <a:ea typeface="+mj-ea"/>
                <a:cs typeface="+mj-cs"/>
              </a:rPr>
              <a:t>Thank You 1</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507067" y="2404534"/>
            <a:ext cx="7766936" cy="1646302"/>
          </a:xfrm>
        </p:spPr>
        <p:txBody>
          <a:bodyPr vert="horz" lIns="91440" tIns="45720" rIns="91440" bIns="45720" rtlCol="0" anchor="b">
            <a:normAutofit/>
          </a:bodyPr>
          <a:lstStyle/>
          <a:p>
            <a:pPr algn="r"/>
            <a:r>
              <a:rPr lang="en-US">
                <a:solidFill>
                  <a:schemeClr val="accent1"/>
                </a:solidFill>
                <a:ea typeface="+mj-ea"/>
                <a:cs typeface="+mj-cs"/>
              </a:rPr>
              <a:t>Thank You 2</a:t>
            </a:r>
          </a:p>
        </p:txBody>
      </p:sp>
    </p:spTree>
    <p:extLst>
      <p:ext uri="{BB962C8B-B14F-4D97-AF65-F5344CB8AC3E}">
        <p14:creationId xmlns:p14="http://schemas.microsoft.com/office/powerpoint/2010/main" val="44069682"/>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0" name="Straight Connector 29">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507067" y="4050833"/>
            <a:ext cx="7766936" cy="1096899"/>
          </a:xfrm>
        </p:spPr>
        <p:txBody>
          <a:bodyPr vert="horz" lIns="91440" tIns="45720" rIns="91440" bIns="45720" rtlCol="0" anchor="t">
            <a:normAutofit/>
          </a:bodyPr>
          <a:lstStyle/>
          <a:p>
            <a:pPr algn="r"/>
            <a:r>
              <a:rPr lang="en-US" sz="1800"/>
              <a:t>Subtitle</a:t>
            </a:r>
          </a:p>
        </p:txBody>
      </p:sp>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507067" y="1397000"/>
            <a:ext cx="7766936" cy="2653836"/>
          </a:xfrm>
        </p:spPr>
        <p:txBody>
          <a:bodyPr vert="horz" lIns="91440" tIns="45720" rIns="91440" bIns="45720" rtlCol="0" anchor="b">
            <a:normAutofit/>
          </a:bodyPr>
          <a:lstStyle/>
          <a:p>
            <a:pPr algn="r"/>
            <a:r>
              <a:rPr lang="en-US" sz="5400"/>
              <a:t>Section Header01</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a:xfrm>
            <a:off x="10402529" y="6041362"/>
            <a:ext cx="683339" cy="365125"/>
          </a:xfrm>
        </p:spPr>
        <p:txBody>
          <a:bodyPr vert="horz" lIns="91440" tIns="45720" rIns="91440" bIns="45720" rtlCol="0" anchor="ctr">
            <a:normAutofit/>
          </a:bodyPr>
          <a:lstStyle/>
          <a:p>
            <a:pPr>
              <a:spcAft>
                <a:spcPts val="600"/>
              </a:spcAft>
            </a:pPr>
            <a:fld id="{C263D6C4-4840-40CC-AC84-17E24B3B7BDE}" type="slidenum">
              <a:rPr lang="en-US" kern="1200">
                <a:solidFill>
                  <a:srgbClr val="FFFFFF"/>
                </a:solidFill>
                <a:latin typeface="+mn-lt"/>
                <a:ea typeface="+mn-ea"/>
                <a:cs typeface="+mn-cs"/>
              </a:rPr>
              <a:pPr>
                <a:spcAft>
                  <a:spcPts val="600"/>
                </a:spcAft>
              </a:pPr>
              <a:t>2</a:t>
            </a:fld>
            <a:endParaRPr lang="en-US" kern="1200">
              <a:solidFill>
                <a:srgbClr val="FFFFFF"/>
              </a:solidFill>
              <a:latin typeface="+mn-lt"/>
              <a:ea typeface="+mn-ea"/>
              <a:cs typeface="+mn-cs"/>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0" name="Straight Connector 29">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1507067" y="4050833"/>
            <a:ext cx="7766936" cy="1096899"/>
          </a:xfrm>
        </p:spPr>
        <p:txBody>
          <a:bodyPr vert="horz" lIns="91440" tIns="45720" rIns="91440" bIns="45720" rtlCol="0" anchor="t">
            <a:normAutofit/>
          </a:bodyPr>
          <a:lstStyle/>
          <a:p>
            <a:pPr algn="r"/>
            <a:r>
              <a:rPr lang="en-US" sz="1800"/>
              <a:t>Subtitle</a:t>
            </a:r>
          </a:p>
        </p:txBody>
      </p:sp>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1507067" y="1397000"/>
            <a:ext cx="7766936" cy="2653836"/>
          </a:xfrm>
        </p:spPr>
        <p:txBody>
          <a:bodyPr vert="horz" lIns="91440" tIns="45720" rIns="91440" bIns="45720" rtlCol="0" anchor="b">
            <a:normAutofit/>
          </a:bodyPr>
          <a:lstStyle/>
          <a:p>
            <a:pPr algn="r"/>
            <a:r>
              <a:rPr lang="en-US" sz="5400"/>
              <a:t>Section Header02</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0402529" y="6041362"/>
            <a:ext cx="683339" cy="365125"/>
          </a:xfrm>
        </p:spPr>
        <p:txBody>
          <a:bodyPr vert="horz" lIns="91440" tIns="45720" rIns="91440" bIns="45720" rtlCol="0" anchor="ctr">
            <a:normAutofit/>
          </a:bodyPr>
          <a:lstStyle/>
          <a:p>
            <a:pPr>
              <a:spcAft>
                <a:spcPts val="600"/>
              </a:spcAft>
            </a:pPr>
            <a:fld id="{C263D6C4-4840-40CC-AC84-17E24B3B7BDE}" type="slidenum">
              <a:rPr lang="en-US" kern="1200">
                <a:solidFill>
                  <a:srgbClr val="FFFFFF"/>
                </a:solidFill>
                <a:latin typeface="+mn-lt"/>
                <a:ea typeface="+mn-ea"/>
                <a:cs typeface="+mn-cs"/>
              </a:rPr>
              <a:pPr>
                <a:spcAft>
                  <a:spcPts val="600"/>
                </a:spcAft>
              </a:pPr>
              <a:t>3</a:t>
            </a:fld>
            <a:endParaRPr lang="en-US" kern="1200">
              <a:solidFill>
                <a:srgbClr val="FFFFFF"/>
              </a:solidFill>
              <a:latin typeface="+mn-lt"/>
              <a:ea typeface="+mn-ea"/>
              <a:cs typeface="+mn-cs"/>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7" name="Rectangle 26">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1333502" y="609600"/>
            <a:ext cx="8596668" cy="1320800"/>
          </a:xfrm>
        </p:spPr>
        <p:txBody>
          <a:bodyPr vert="horz" lIns="91440" tIns="45720" rIns="91440" bIns="45720" rtlCol="0" anchor="t">
            <a:normAutofit/>
          </a:bodyPr>
          <a:lstStyle/>
          <a:p>
            <a:r>
              <a:rPr lang="en-US" sz="3600" dirty="0">
                <a:solidFill>
                  <a:schemeClr val="accent1"/>
                </a:solidFill>
              </a:rPr>
              <a:t>Incident Summary</a:t>
            </a:r>
          </a:p>
        </p:txBody>
      </p:sp>
      <p:sp>
        <p:nvSpPr>
          <p:cNvPr id="29" name="Isosceles Triangle 28">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3" name="Straight Connector 32">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333502" y="2160590"/>
            <a:ext cx="8470898" cy="3429260"/>
          </a:xfrm>
        </p:spPr>
        <p:txBody>
          <a:bodyPr vert="horz" lIns="91440" tIns="45720" rIns="91440" bIns="45720" rtlCol="0">
            <a:normAutofit/>
          </a:bodyPr>
          <a:lstStyle/>
          <a:p>
            <a:pPr>
              <a:spcBef>
                <a:spcPts val="1000"/>
              </a:spcBef>
              <a:spcAft>
                <a:spcPts val="0"/>
              </a:spcAft>
            </a:pPr>
            <a:r>
              <a:rPr lang="en-US" dirty="0">
                <a:solidFill>
                  <a:schemeClr val="tx1">
                    <a:lumMod val="75000"/>
                    <a:lumOff val="25000"/>
                  </a:schemeClr>
                </a:solidFill>
                <a:cs typeface="+mn-cs"/>
              </a:rPr>
              <a:t>Lorem ipsum dolor sit </a:t>
            </a:r>
            <a:r>
              <a:rPr lang="en-US" dirty="0" err="1">
                <a:solidFill>
                  <a:schemeClr val="tx1">
                    <a:lumMod val="75000"/>
                    <a:lumOff val="25000"/>
                  </a:schemeClr>
                </a:solidFill>
                <a:cs typeface="+mn-cs"/>
              </a:rPr>
              <a:t>amet</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consectetuer</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adipiscing</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elit</a:t>
            </a:r>
            <a:r>
              <a:rPr lang="en-US" dirty="0">
                <a:solidFill>
                  <a:schemeClr val="tx1">
                    <a:lumMod val="75000"/>
                    <a:lumOff val="25000"/>
                  </a:schemeClr>
                </a:solidFill>
                <a:cs typeface="+mn-cs"/>
              </a:rPr>
              <a:t>. Maecenas </a:t>
            </a:r>
            <a:r>
              <a:rPr lang="en-US" dirty="0" err="1">
                <a:solidFill>
                  <a:schemeClr val="tx1">
                    <a:lumMod val="75000"/>
                    <a:lumOff val="25000"/>
                  </a:schemeClr>
                </a:solidFill>
                <a:cs typeface="+mn-cs"/>
              </a:rPr>
              <a:t>porttitor</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congue</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massa</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Fusce</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posuere</a:t>
            </a:r>
            <a:r>
              <a:rPr lang="en-US" dirty="0">
                <a:solidFill>
                  <a:schemeClr val="tx1">
                    <a:lumMod val="75000"/>
                    <a:lumOff val="25000"/>
                  </a:schemeClr>
                </a:solidFill>
                <a:cs typeface="+mn-cs"/>
              </a:rPr>
              <a:t>, magna sed pulvinar </a:t>
            </a:r>
            <a:r>
              <a:rPr lang="en-US" dirty="0" err="1">
                <a:solidFill>
                  <a:schemeClr val="tx1">
                    <a:lumMod val="75000"/>
                    <a:lumOff val="25000"/>
                  </a:schemeClr>
                </a:solidFill>
                <a:cs typeface="+mn-cs"/>
              </a:rPr>
              <a:t>ultricies</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purus</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lectus</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malesuada</a:t>
            </a:r>
            <a:r>
              <a:rPr lang="en-US" dirty="0">
                <a:solidFill>
                  <a:schemeClr val="tx1">
                    <a:lumMod val="75000"/>
                    <a:lumOff val="25000"/>
                  </a:schemeClr>
                </a:solidFill>
                <a:cs typeface="+mn-cs"/>
              </a:rPr>
              <a:t> libero, sit </a:t>
            </a:r>
            <a:r>
              <a:rPr lang="en-US" dirty="0" err="1">
                <a:solidFill>
                  <a:schemeClr val="tx1">
                    <a:lumMod val="75000"/>
                    <a:lumOff val="25000"/>
                  </a:schemeClr>
                </a:solidFill>
                <a:cs typeface="+mn-cs"/>
              </a:rPr>
              <a:t>amet</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commodo</a:t>
            </a:r>
            <a:r>
              <a:rPr lang="en-US" dirty="0">
                <a:solidFill>
                  <a:schemeClr val="tx1">
                    <a:lumMod val="75000"/>
                    <a:lumOff val="25000"/>
                  </a:schemeClr>
                </a:solidFill>
                <a:cs typeface="+mn-cs"/>
              </a:rPr>
              <a:t> magna </a:t>
            </a:r>
            <a:r>
              <a:rPr lang="en-US" dirty="0" err="1">
                <a:solidFill>
                  <a:schemeClr val="tx1">
                    <a:lumMod val="75000"/>
                    <a:lumOff val="25000"/>
                  </a:schemeClr>
                </a:solidFill>
                <a:cs typeface="+mn-cs"/>
              </a:rPr>
              <a:t>eros</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quis</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urna</a:t>
            </a:r>
            <a:r>
              <a:rPr lang="en-US" dirty="0">
                <a:solidFill>
                  <a:schemeClr val="tx1">
                    <a:lumMod val="75000"/>
                    <a:lumOff val="25000"/>
                  </a:schemeClr>
                </a:solidFill>
                <a:cs typeface="+mn-cs"/>
              </a:rPr>
              <a:t>.</a:t>
            </a:r>
          </a:p>
          <a:p>
            <a:pPr>
              <a:spcBef>
                <a:spcPts val="1000"/>
              </a:spcBef>
              <a:spcAft>
                <a:spcPts val="0"/>
              </a:spcAft>
            </a:pPr>
            <a:r>
              <a:rPr lang="en-US" dirty="0">
                <a:solidFill>
                  <a:schemeClr val="tx1">
                    <a:lumMod val="75000"/>
                    <a:lumOff val="25000"/>
                  </a:schemeClr>
                </a:solidFill>
                <a:cs typeface="+mn-cs"/>
              </a:rPr>
              <a:t>Nunc </a:t>
            </a:r>
            <a:r>
              <a:rPr lang="en-US" dirty="0" err="1">
                <a:solidFill>
                  <a:schemeClr val="tx1">
                    <a:lumMod val="75000"/>
                    <a:lumOff val="25000"/>
                  </a:schemeClr>
                </a:solidFill>
                <a:cs typeface="+mn-cs"/>
              </a:rPr>
              <a:t>viverra</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imperdiet</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enim</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Fusce</a:t>
            </a:r>
            <a:r>
              <a:rPr lang="en-US" dirty="0">
                <a:solidFill>
                  <a:schemeClr val="tx1">
                    <a:lumMod val="75000"/>
                    <a:lumOff val="25000"/>
                  </a:schemeClr>
                </a:solidFill>
                <a:cs typeface="+mn-cs"/>
              </a:rPr>
              <a:t> est. </a:t>
            </a:r>
            <a:r>
              <a:rPr lang="en-US" dirty="0" err="1">
                <a:solidFill>
                  <a:schemeClr val="tx1">
                    <a:lumMod val="75000"/>
                    <a:lumOff val="25000"/>
                  </a:schemeClr>
                </a:solidFill>
                <a:cs typeface="+mn-cs"/>
              </a:rPr>
              <a:t>Vivamus</a:t>
            </a:r>
            <a:r>
              <a:rPr lang="en-US" dirty="0">
                <a:solidFill>
                  <a:schemeClr val="tx1">
                    <a:lumMod val="75000"/>
                    <a:lumOff val="25000"/>
                  </a:schemeClr>
                </a:solidFill>
                <a:cs typeface="+mn-cs"/>
              </a:rPr>
              <a:t> a </a:t>
            </a:r>
            <a:r>
              <a:rPr lang="en-US" dirty="0" err="1">
                <a:solidFill>
                  <a:schemeClr val="tx1">
                    <a:lumMod val="75000"/>
                    <a:lumOff val="25000"/>
                  </a:schemeClr>
                </a:solidFill>
                <a:cs typeface="+mn-cs"/>
              </a:rPr>
              <a:t>tellus</a:t>
            </a:r>
            <a:r>
              <a:rPr lang="en-US" dirty="0">
                <a:solidFill>
                  <a:schemeClr val="tx1">
                    <a:lumMod val="75000"/>
                    <a:lumOff val="25000"/>
                  </a:schemeClr>
                </a:solidFill>
                <a:cs typeface="+mn-cs"/>
              </a:rPr>
              <a:t>.</a:t>
            </a:r>
          </a:p>
          <a:p>
            <a:pPr>
              <a:spcBef>
                <a:spcPts val="1000"/>
              </a:spcBef>
              <a:spcAft>
                <a:spcPts val="0"/>
              </a:spcAft>
            </a:pPr>
            <a:r>
              <a:rPr lang="en-US" dirty="0" err="1">
                <a:solidFill>
                  <a:schemeClr val="tx1">
                    <a:lumMod val="75000"/>
                    <a:lumOff val="25000"/>
                  </a:schemeClr>
                </a:solidFill>
                <a:cs typeface="+mn-cs"/>
              </a:rPr>
              <a:t>Pellentesque</a:t>
            </a:r>
            <a:r>
              <a:rPr lang="en-US" dirty="0">
                <a:solidFill>
                  <a:schemeClr val="tx1">
                    <a:lumMod val="75000"/>
                    <a:lumOff val="25000"/>
                  </a:schemeClr>
                </a:solidFill>
                <a:cs typeface="+mn-cs"/>
              </a:rPr>
              <a:t> habitant </a:t>
            </a:r>
            <a:r>
              <a:rPr lang="en-US" dirty="0" err="1">
                <a:solidFill>
                  <a:schemeClr val="tx1">
                    <a:lumMod val="75000"/>
                    <a:lumOff val="25000"/>
                  </a:schemeClr>
                </a:solidFill>
                <a:cs typeface="+mn-cs"/>
              </a:rPr>
              <a:t>morbi</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tristique</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senectus</a:t>
            </a:r>
            <a:r>
              <a:rPr lang="en-US" dirty="0">
                <a:solidFill>
                  <a:schemeClr val="tx1">
                    <a:lumMod val="75000"/>
                    <a:lumOff val="25000"/>
                  </a:schemeClr>
                </a:solidFill>
                <a:cs typeface="+mn-cs"/>
              </a:rPr>
              <a:t> et </a:t>
            </a:r>
            <a:r>
              <a:rPr lang="en-US" dirty="0" err="1">
                <a:solidFill>
                  <a:schemeClr val="tx1">
                    <a:lumMod val="75000"/>
                    <a:lumOff val="25000"/>
                  </a:schemeClr>
                </a:solidFill>
                <a:cs typeface="+mn-cs"/>
              </a:rPr>
              <a:t>netus</a:t>
            </a:r>
            <a:r>
              <a:rPr lang="en-US" dirty="0">
                <a:solidFill>
                  <a:schemeClr val="tx1">
                    <a:lumMod val="75000"/>
                    <a:lumOff val="25000"/>
                  </a:schemeClr>
                </a:solidFill>
                <a:cs typeface="+mn-cs"/>
              </a:rPr>
              <a:t> et </a:t>
            </a:r>
            <a:r>
              <a:rPr lang="en-US" dirty="0" err="1">
                <a:solidFill>
                  <a:schemeClr val="tx1">
                    <a:lumMod val="75000"/>
                    <a:lumOff val="25000"/>
                  </a:schemeClr>
                </a:solidFill>
                <a:cs typeface="+mn-cs"/>
              </a:rPr>
              <a:t>malesuada</a:t>
            </a:r>
            <a:r>
              <a:rPr lang="en-US" dirty="0">
                <a:solidFill>
                  <a:schemeClr val="tx1">
                    <a:lumMod val="75000"/>
                    <a:lumOff val="25000"/>
                  </a:schemeClr>
                </a:solidFill>
                <a:cs typeface="+mn-cs"/>
              </a:rPr>
              <a:t> fames ac </a:t>
            </a:r>
            <a:r>
              <a:rPr lang="en-US" dirty="0" err="1">
                <a:solidFill>
                  <a:schemeClr val="tx1">
                    <a:lumMod val="75000"/>
                    <a:lumOff val="25000"/>
                  </a:schemeClr>
                </a:solidFill>
                <a:cs typeface="+mn-cs"/>
              </a:rPr>
              <a:t>turpis</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egestas</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Proin</a:t>
            </a:r>
            <a:r>
              <a:rPr lang="en-US" dirty="0">
                <a:solidFill>
                  <a:schemeClr val="tx1">
                    <a:lumMod val="75000"/>
                    <a:lumOff val="25000"/>
                  </a:schemeClr>
                </a:solidFill>
                <a:cs typeface="+mn-cs"/>
              </a:rPr>
              <a:t> pharetra </a:t>
            </a:r>
            <a:r>
              <a:rPr lang="en-US" dirty="0" err="1">
                <a:solidFill>
                  <a:schemeClr val="tx1">
                    <a:lumMod val="75000"/>
                    <a:lumOff val="25000"/>
                  </a:schemeClr>
                </a:solidFill>
                <a:cs typeface="+mn-cs"/>
              </a:rPr>
              <a:t>nonummy</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pede</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Mauris</a:t>
            </a:r>
            <a:r>
              <a:rPr lang="en-US" dirty="0">
                <a:solidFill>
                  <a:schemeClr val="tx1">
                    <a:lumMod val="75000"/>
                    <a:lumOff val="25000"/>
                  </a:schemeClr>
                </a:solidFill>
                <a:cs typeface="+mn-cs"/>
              </a:rPr>
              <a:t> et </a:t>
            </a:r>
            <a:r>
              <a:rPr lang="en-US" dirty="0" err="1">
                <a:solidFill>
                  <a:schemeClr val="tx1">
                    <a:lumMod val="75000"/>
                    <a:lumOff val="25000"/>
                  </a:schemeClr>
                </a:solidFill>
                <a:cs typeface="+mn-cs"/>
              </a:rPr>
              <a:t>orci</a:t>
            </a:r>
            <a:r>
              <a:rPr lang="en-US" dirty="0">
                <a:solidFill>
                  <a:schemeClr val="tx1">
                    <a:lumMod val="75000"/>
                    <a:lumOff val="25000"/>
                  </a:schemeClr>
                </a:solidFill>
                <a:cs typeface="+mn-cs"/>
              </a:rPr>
              <a:t>.</a:t>
            </a:r>
          </a:p>
        </p:txBody>
      </p:sp>
      <p:sp>
        <p:nvSpPr>
          <p:cNvPr id="37"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0656530" y="6041362"/>
            <a:ext cx="683339" cy="365125"/>
          </a:xfrm>
        </p:spPr>
        <p:txBody>
          <a:bodyPr vert="horz" lIns="91440" tIns="45720" rIns="91440" bIns="45720" rtlCol="0" anchor="ctr">
            <a:normAutofit/>
          </a:bodyPr>
          <a:lstStyle/>
          <a:p>
            <a:pPr>
              <a:spcAft>
                <a:spcPts val="600"/>
              </a:spcAft>
            </a:pPr>
            <a:fld id="{C263D6C4-4840-40CC-AC84-17E24B3B7BDE}" type="slidenum">
              <a:rPr lang="en-US" sz="900" kern="1200">
                <a:solidFill>
                  <a:srgbClr val="FFFFFF"/>
                </a:solidFill>
                <a:latin typeface="+mn-lt"/>
                <a:ea typeface="+mn-ea"/>
                <a:cs typeface="+mn-cs"/>
              </a:rPr>
              <a:pPr>
                <a:spcAft>
                  <a:spcPts val="600"/>
                </a:spcAft>
              </a:pPr>
              <a:t>4</a:t>
            </a:fld>
            <a:endParaRPr lang="en-US" sz="900" kern="1200">
              <a:solidFill>
                <a:srgbClr val="FFFFFF"/>
              </a:solidFill>
              <a:latin typeface="+mn-lt"/>
              <a:ea typeface="+mn-ea"/>
              <a:cs typeface="+mn-cs"/>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6" name="Rectangle 35">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1333502" y="609600"/>
            <a:ext cx="8596668" cy="1320800"/>
          </a:xfrm>
        </p:spPr>
        <p:txBody>
          <a:bodyPr vert="horz" lIns="91440" tIns="45720" rIns="91440" bIns="45720" rtlCol="0" anchor="t">
            <a:normAutofit/>
          </a:bodyPr>
          <a:lstStyle/>
          <a:p>
            <a:r>
              <a:rPr lang="en-US" sz="3600" dirty="0">
                <a:solidFill>
                  <a:schemeClr val="accent1"/>
                </a:solidFill>
              </a:rPr>
              <a:t>Short-Term Impacts</a:t>
            </a:r>
          </a:p>
        </p:txBody>
      </p:sp>
      <p:sp>
        <p:nvSpPr>
          <p:cNvPr id="38" name="Isosceles Triangle 37">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42" name="Straight Connector 41">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1333502" y="2160590"/>
            <a:ext cx="8470898" cy="3429260"/>
          </a:xfrm>
        </p:spPr>
        <p:txBody>
          <a:bodyPr vert="horz" lIns="91440" tIns="45720" rIns="91440" bIns="45720" rtlCol="0">
            <a:normAutofit/>
          </a:bodyPr>
          <a:lstStyle/>
          <a:p>
            <a:pPr>
              <a:spcBef>
                <a:spcPts val="1000"/>
              </a:spcBef>
              <a:spcAft>
                <a:spcPts val="0"/>
              </a:spcAft>
              <a:buFont typeface="Wingdings 3" charset="2"/>
              <a:buChar char=""/>
            </a:pPr>
            <a:r>
              <a:rPr lang="en-US">
                <a:solidFill>
                  <a:schemeClr val="tx1">
                    <a:lumMod val="75000"/>
                    <a:lumOff val="25000"/>
                  </a:schemeClr>
                </a:solidFill>
                <a:cs typeface="+mn-cs"/>
              </a:rPr>
              <a:t>Lorem ipsum dolor sit amet, consectetuer adipiscing elit. Maecenas porttitor congue massa. Fusce posuere, magna sed pulvinar ultricies, purus lectus malesuada libero, sit amet commodo magna eros quis urna. Nunc viverra imperdiet enim. Fusce est. Vivamus a tellus.</a:t>
            </a:r>
          </a:p>
          <a:p>
            <a:pPr>
              <a:spcBef>
                <a:spcPts val="1000"/>
              </a:spcBef>
              <a:spcAft>
                <a:spcPts val="0"/>
              </a:spcAft>
              <a:buFont typeface="Wingdings 3" charset="2"/>
              <a:buChar char=""/>
            </a:pPr>
            <a:r>
              <a:rPr lang="en-US">
                <a:solidFill>
                  <a:schemeClr val="tx1">
                    <a:lumMod val="75000"/>
                    <a:lumOff val="25000"/>
                  </a:schemeClr>
                </a:solidFill>
                <a:cs typeface="+mn-cs"/>
              </a:rPr>
              <a:t>Pellentesque habitant morbi tristique senectus et netus et malesuada fames ac turpis egestas. Proin pharetra nonummy pede. Mauris et orci.</a:t>
            </a:r>
          </a:p>
        </p:txBody>
      </p:sp>
      <p:sp>
        <p:nvSpPr>
          <p:cNvPr id="46"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a:xfrm>
            <a:off x="10656530" y="6041362"/>
            <a:ext cx="683339" cy="365125"/>
          </a:xfrm>
        </p:spPr>
        <p:txBody>
          <a:bodyPr vert="horz" lIns="91440" tIns="45720" rIns="91440" bIns="45720" rtlCol="0" anchor="ctr">
            <a:normAutofit/>
          </a:bodyPr>
          <a:lstStyle/>
          <a:p>
            <a:pPr>
              <a:spcAft>
                <a:spcPts val="600"/>
              </a:spcAft>
            </a:pPr>
            <a:fld id="{C263D6C4-4840-40CC-AC84-17E24B3B7BDE}" type="slidenum">
              <a:rPr lang="en-US" sz="900" kern="1200">
                <a:solidFill>
                  <a:srgbClr val="FFFFFF"/>
                </a:solidFill>
                <a:latin typeface="+mn-lt"/>
                <a:ea typeface="+mn-ea"/>
                <a:cs typeface="+mn-cs"/>
              </a:rPr>
              <a:pPr>
                <a:spcAft>
                  <a:spcPts val="600"/>
                </a:spcAft>
              </a:pPr>
              <a:t>5</a:t>
            </a:fld>
            <a:endParaRPr lang="en-US" sz="900" kern="1200">
              <a:solidFill>
                <a:srgbClr val="FFFFFF"/>
              </a:solidFill>
              <a:latin typeface="+mn-lt"/>
              <a:ea typeface="+mn-ea"/>
              <a:cs typeface="+mn-cs"/>
            </a:endParaRP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6" name="Rectangle 35">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1333502" y="609600"/>
            <a:ext cx="8596668" cy="1320800"/>
          </a:xfrm>
        </p:spPr>
        <p:txBody>
          <a:bodyPr vert="horz" lIns="91440" tIns="45720" rIns="91440" bIns="45720" rtlCol="0" anchor="t">
            <a:normAutofit/>
          </a:bodyPr>
          <a:lstStyle/>
          <a:p>
            <a:r>
              <a:rPr lang="en-US" sz="3600" dirty="0">
                <a:solidFill>
                  <a:schemeClr val="accent1"/>
                </a:solidFill>
              </a:rPr>
              <a:t>Long-Term Impacts</a:t>
            </a:r>
          </a:p>
        </p:txBody>
      </p:sp>
      <p:sp>
        <p:nvSpPr>
          <p:cNvPr id="38" name="Isosceles Triangle 37">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42" name="Straight Connector 41">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1333502" y="2160590"/>
            <a:ext cx="8470898" cy="3429260"/>
          </a:xfrm>
        </p:spPr>
        <p:txBody>
          <a:bodyPr vert="horz" lIns="91440" tIns="45720" rIns="91440" bIns="45720" rtlCol="0">
            <a:normAutofit/>
          </a:bodyPr>
          <a:lstStyle/>
          <a:p>
            <a:pPr>
              <a:spcBef>
                <a:spcPts val="1000"/>
              </a:spcBef>
              <a:spcAft>
                <a:spcPts val="0"/>
              </a:spcAft>
              <a:buFont typeface="Wingdings 3" charset="2"/>
              <a:buChar char=""/>
            </a:pPr>
            <a:r>
              <a:rPr lang="en-US" dirty="0">
                <a:solidFill>
                  <a:schemeClr val="tx1">
                    <a:lumMod val="75000"/>
                    <a:lumOff val="25000"/>
                  </a:schemeClr>
                </a:solidFill>
                <a:cs typeface="+mn-cs"/>
              </a:rPr>
              <a:t>Lorem ipsum dolor sit </a:t>
            </a:r>
            <a:r>
              <a:rPr lang="en-US" dirty="0" err="1">
                <a:solidFill>
                  <a:schemeClr val="tx1">
                    <a:lumMod val="75000"/>
                    <a:lumOff val="25000"/>
                  </a:schemeClr>
                </a:solidFill>
                <a:cs typeface="+mn-cs"/>
              </a:rPr>
              <a:t>amet</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consectetuer</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adipiscing</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elit</a:t>
            </a:r>
            <a:r>
              <a:rPr lang="en-US" dirty="0">
                <a:solidFill>
                  <a:schemeClr val="tx1">
                    <a:lumMod val="75000"/>
                    <a:lumOff val="25000"/>
                  </a:schemeClr>
                </a:solidFill>
                <a:cs typeface="+mn-cs"/>
              </a:rPr>
              <a:t>. Maecenas </a:t>
            </a:r>
            <a:r>
              <a:rPr lang="en-US" dirty="0" err="1">
                <a:solidFill>
                  <a:schemeClr val="tx1">
                    <a:lumMod val="75000"/>
                    <a:lumOff val="25000"/>
                  </a:schemeClr>
                </a:solidFill>
                <a:cs typeface="+mn-cs"/>
              </a:rPr>
              <a:t>porttitor</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congue</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massa</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Fusce</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posuere</a:t>
            </a:r>
            <a:r>
              <a:rPr lang="en-US" dirty="0">
                <a:solidFill>
                  <a:schemeClr val="tx1">
                    <a:lumMod val="75000"/>
                    <a:lumOff val="25000"/>
                  </a:schemeClr>
                </a:solidFill>
                <a:cs typeface="+mn-cs"/>
              </a:rPr>
              <a:t>, magna sed pulvinar </a:t>
            </a:r>
            <a:r>
              <a:rPr lang="en-US" dirty="0" err="1">
                <a:solidFill>
                  <a:schemeClr val="tx1">
                    <a:lumMod val="75000"/>
                    <a:lumOff val="25000"/>
                  </a:schemeClr>
                </a:solidFill>
                <a:cs typeface="+mn-cs"/>
              </a:rPr>
              <a:t>ultricies</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purus</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lectus</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malesuada</a:t>
            </a:r>
            <a:r>
              <a:rPr lang="en-US" dirty="0">
                <a:solidFill>
                  <a:schemeClr val="tx1">
                    <a:lumMod val="75000"/>
                    <a:lumOff val="25000"/>
                  </a:schemeClr>
                </a:solidFill>
                <a:cs typeface="+mn-cs"/>
              </a:rPr>
              <a:t> libero, sit </a:t>
            </a:r>
            <a:r>
              <a:rPr lang="en-US" dirty="0" err="1">
                <a:solidFill>
                  <a:schemeClr val="tx1">
                    <a:lumMod val="75000"/>
                    <a:lumOff val="25000"/>
                  </a:schemeClr>
                </a:solidFill>
                <a:cs typeface="+mn-cs"/>
              </a:rPr>
              <a:t>amet</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commodo</a:t>
            </a:r>
            <a:r>
              <a:rPr lang="en-US" dirty="0">
                <a:solidFill>
                  <a:schemeClr val="tx1">
                    <a:lumMod val="75000"/>
                    <a:lumOff val="25000"/>
                  </a:schemeClr>
                </a:solidFill>
                <a:cs typeface="+mn-cs"/>
              </a:rPr>
              <a:t> magna </a:t>
            </a:r>
            <a:r>
              <a:rPr lang="en-US" dirty="0" err="1">
                <a:solidFill>
                  <a:schemeClr val="tx1">
                    <a:lumMod val="75000"/>
                    <a:lumOff val="25000"/>
                  </a:schemeClr>
                </a:solidFill>
                <a:cs typeface="+mn-cs"/>
              </a:rPr>
              <a:t>eros</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quis</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urna</a:t>
            </a:r>
            <a:r>
              <a:rPr lang="en-US" dirty="0">
                <a:solidFill>
                  <a:schemeClr val="tx1">
                    <a:lumMod val="75000"/>
                    <a:lumOff val="25000"/>
                  </a:schemeClr>
                </a:solidFill>
                <a:cs typeface="+mn-cs"/>
              </a:rPr>
              <a:t>. Nunc </a:t>
            </a:r>
            <a:r>
              <a:rPr lang="en-US" dirty="0" err="1">
                <a:solidFill>
                  <a:schemeClr val="tx1">
                    <a:lumMod val="75000"/>
                    <a:lumOff val="25000"/>
                  </a:schemeClr>
                </a:solidFill>
                <a:cs typeface="+mn-cs"/>
              </a:rPr>
              <a:t>viverra</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imperdiet</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enim</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Fusce</a:t>
            </a:r>
            <a:r>
              <a:rPr lang="en-US" dirty="0">
                <a:solidFill>
                  <a:schemeClr val="tx1">
                    <a:lumMod val="75000"/>
                    <a:lumOff val="25000"/>
                  </a:schemeClr>
                </a:solidFill>
                <a:cs typeface="+mn-cs"/>
              </a:rPr>
              <a:t> est. </a:t>
            </a:r>
            <a:r>
              <a:rPr lang="en-US" dirty="0" err="1">
                <a:solidFill>
                  <a:schemeClr val="tx1">
                    <a:lumMod val="75000"/>
                    <a:lumOff val="25000"/>
                  </a:schemeClr>
                </a:solidFill>
                <a:cs typeface="+mn-cs"/>
              </a:rPr>
              <a:t>Vivamus</a:t>
            </a:r>
            <a:r>
              <a:rPr lang="en-US" dirty="0">
                <a:solidFill>
                  <a:schemeClr val="tx1">
                    <a:lumMod val="75000"/>
                    <a:lumOff val="25000"/>
                  </a:schemeClr>
                </a:solidFill>
                <a:cs typeface="+mn-cs"/>
              </a:rPr>
              <a:t> a </a:t>
            </a:r>
            <a:r>
              <a:rPr lang="en-US" dirty="0" err="1">
                <a:solidFill>
                  <a:schemeClr val="tx1">
                    <a:lumMod val="75000"/>
                    <a:lumOff val="25000"/>
                  </a:schemeClr>
                </a:solidFill>
                <a:cs typeface="+mn-cs"/>
              </a:rPr>
              <a:t>tellus</a:t>
            </a:r>
            <a:r>
              <a:rPr lang="en-US" dirty="0">
                <a:solidFill>
                  <a:schemeClr val="tx1">
                    <a:lumMod val="75000"/>
                    <a:lumOff val="25000"/>
                  </a:schemeClr>
                </a:solidFill>
                <a:cs typeface="+mn-cs"/>
              </a:rPr>
              <a:t>.</a:t>
            </a:r>
          </a:p>
          <a:p>
            <a:pPr>
              <a:spcBef>
                <a:spcPts val="1000"/>
              </a:spcBef>
              <a:spcAft>
                <a:spcPts val="0"/>
              </a:spcAft>
              <a:buFont typeface="Wingdings 3" charset="2"/>
              <a:buChar char=""/>
            </a:pPr>
            <a:r>
              <a:rPr lang="en-US" dirty="0" err="1">
                <a:solidFill>
                  <a:schemeClr val="tx1">
                    <a:lumMod val="75000"/>
                    <a:lumOff val="25000"/>
                  </a:schemeClr>
                </a:solidFill>
                <a:cs typeface="+mn-cs"/>
              </a:rPr>
              <a:t>Pellentesque</a:t>
            </a:r>
            <a:r>
              <a:rPr lang="en-US" dirty="0">
                <a:solidFill>
                  <a:schemeClr val="tx1">
                    <a:lumMod val="75000"/>
                    <a:lumOff val="25000"/>
                  </a:schemeClr>
                </a:solidFill>
                <a:cs typeface="+mn-cs"/>
              </a:rPr>
              <a:t> habitant </a:t>
            </a:r>
            <a:r>
              <a:rPr lang="en-US" dirty="0" err="1">
                <a:solidFill>
                  <a:schemeClr val="tx1">
                    <a:lumMod val="75000"/>
                    <a:lumOff val="25000"/>
                  </a:schemeClr>
                </a:solidFill>
                <a:cs typeface="+mn-cs"/>
              </a:rPr>
              <a:t>morbi</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tristique</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senectus</a:t>
            </a:r>
            <a:r>
              <a:rPr lang="en-US" dirty="0">
                <a:solidFill>
                  <a:schemeClr val="tx1">
                    <a:lumMod val="75000"/>
                    <a:lumOff val="25000"/>
                  </a:schemeClr>
                </a:solidFill>
                <a:cs typeface="+mn-cs"/>
              </a:rPr>
              <a:t> et </a:t>
            </a:r>
            <a:r>
              <a:rPr lang="en-US" dirty="0" err="1">
                <a:solidFill>
                  <a:schemeClr val="tx1">
                    <a:lumMod val="75000"/>
                    <a:lumOff val="25000"/>
                  </a:schemeClr>
                </a:solidFill>
                <a:cs typeface="+mn-cs"/>
              </a:rPr>
              <a:t>netus</a:t>
            </a:r>
            <a:r>
              <a:rPr lang="en-US" dirty="0">
                <a:solidFill>
                  <a:schemeClr val="tx1">
                    <a:lumMod val="75000"/>
                    <a:lumOff val="25000"/>
                  </a:schemeClr>
                </a:solidFill>
                <a:cs typeface="+mn-cs"/>
              </a:rPr>
              <a:t> et </a:t>
            </a:r>
            <a:r>
              <a:rPr lang="en-US" dirty="0" err="1">
                <a:solidFill>
                  <a:schemeClr val="tx1">
                    <a:lumMod val="75000"/>
                    <a:lumOff val="25000"/>
                  </a:schemeClr>
                </a:solidFill>
                <a:cs typeface="+mn-cs"/>
              </a:rPr>
              <a:t>malesuada</a:t>
            </a:r>
            <a:r>
              <a:rPr lang="en-US" dirty="0">
                <a:solidFill>
                  <a:schemeClr val="tx1">
                    <a:lumMod val="75000"/>
                    <a:lumOff val="25000"/>
                  </a:schemeClr>
                </a:solidFill>
                <a:cs typeface="+mn-cs"/>
              </a:rPr>
              <a:t> fames ac </a:t>
            </a:r>
            <a:r>
              <a:rPr lang="en-US" dirty="0" err="1">
                <a:solidFill>
                  <a:schemeClr val="tx1">
                    <a:lumMod val="75000"/>
                    <a:lumOff val="25000"/>
                  </a:schemeClr>
                </a:solidFill>
                <a:cs typeface="+mn-cs"/>
              </a:rPr>
              <a:t>turpis</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egestas</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Proin</a:t>
            </a:r>
            <a:r>
              <a:rPr lang="en-US" dirty="0">
                <a:solidFill>
                  <a:schemeClr val="tx1">
                    <a:lumMod val="75000"/>
                    <a:lumOff val="25000"/>
                  </a:schemeClr>
                </a:solidFill>
                <a:cs typeface="+mn-cs"/>
              </a:rPr>
              <a:t> pharetra </a:t>
            </a:r>
            <a:r>
              <a:rPr lang="en-US" dirty="0" err="1">
                <a:solidFill>
                  <a:schemeClr val="tx1">
                    <a:lumMod val="75000"/>
                    <a:lumOff val="25000"/>
                  </a:schemeClr>
                </a:solidFill>
                <a:cs typeface="+mn-cs"/>
              </a:rPr>
              <a:t>nonummy</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pede</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Mauris</a:t>
            </a:r>
            <a:r>
              <a:rPr lang="en-US" dirty="0">
                <a:solidFill>
                  <a:schemeClr val="tx1">
                    <a:lumMod val="75000"/>
                    <a:lumOff val="25000"/>
                  </a:schemeClr>
                </a:solidFill>
                <a:cs typeface="+mn-cs"/>
              </a:rPr>
              <a:t> et </a:t>
            </a:r>
            <a:r>
              <a:rPr lang="en-US" dirty="0" err="1">
                <a:solidFill>
                  <a:schemeClr val="tx1">
                    <a:lumMod val="75000"/>
                    <a:lumOff val="25000"/>
                  </a:schemeClr>
                </a:solidFill>
                <a:cs typeface="+mn-cs"/>
              </a:rPr>
              <a:t>orci</a:t>
            </a:r>
            <a:r>
              <a:rPr lang="en-US" dirty="0">
                <a:solidFill>
                  <a:schemeClr val="tx1">
                    <a:lumMod val="75000"/>
                    <a:lumOff val="25000"/>
                  </a:schemeClr>
                </a:solidFill>
                <a:cs typeface="+mn-cs"/>
              </a:rPr>
              <a:t>.</a:t>
            </a:r>
          </a:p>
        </p:txBody>
      </p:sp>
      <p:sp>
        <p:nvSpPr>
          <p:cNvPr id="46"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a:xfrm>
            <a:off x="10656530" y="6041362"/>
            <a:ext cx="683339" cy="365125"/>
          </a:xfrm>
        </p:spPr>
        <p:txBody>
          <a:bodyPr vert="horz" lIns="91440" tIns="45720" rIns="91440" bIns="45720" rtlCol="0" anchor="ctr">
            <a:normAutofit/>
          </a:bodyPr>
          <a:lstStyle/>
          <a:p>
            <a:pPr>
              <a:spcAft>
                <a:spcPts val="600"/>
              </a:spcAft>
            </a:pPr>
            <a:fld id="{C263D6C4-4840-40CC-AC84-17E24B3B7BDE}" type="slidenum">
              <a:rPr lang="en-US" sz="900" kern="1200">
                <a:solidFill>
                  <a:srgbClr val="FFFFFF"/>
                </a:solidFill>
                <a:latin typeface="+mn-lt"/>
                <a:ea typeface="+mn-ea"/>
                <a:cs typeface="+mn-cs"/>
              </a:rPr>
              <a:pPr>
                <a:spcAft>
                  <a:spcPts val="600"/>
                </a:spcAft>
              </a:pPr>
              <a:t>6</a:t>
            </a:fld>
            <a:endParaRPr lang="en-US" sz="900" kern="1200">
              <a:solidFill>
                <a:srgbClr val="FFFFFF"/>
              </a:solidFill>
              <a:latin typeface="+mn-lt"/>
              <a:ea typeface="+mn-ea"/>
              <a:cs typeface="+mn-cs"/>
            </a:endParaRPr>
          </a:p>
        </p:txBody>
      </p:sp>
    </p:spTree>
    <p:extLst>
      <p:ext uri="{BB962C8B-B14F-4D97-AF65-F5344CB8AC3E}">
        <p14:creationId xmlns:p14="http://schemas.microsoft.com/office/powerpoint/2010/main" val="88229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6" name="Rectangle 35">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1333502" y="609600"/>
            <a:ext cx="8596668" cy="1320800"/>
          </a:xfrm>
        </p:spPr>
        <p:txBody>
          <a:bodyPr vert="horz" lIns="91440" tIns="45720" rIns="91440" bIns="45720" rtlCol="0" anchor="t">
            <a:normAutofit/>
          </a:bodyPr>
          <a:lstStyle/>
          <a:p>
            <a:r>
              <a:rPr lang="en-US" sz="3600" dirty="0">
                <a:solidFill>
                  <a:schemeClr val="accent1"/>
                </a:solidFill>
              </a:rPr>
              <a:t>Short-Term Remediations</a:t>
            </a:r>
          </a:p>
        </p:txBody>
      </p:sp>
      <p:sp>
        <p:nvSpPr>
          <p:cNvPr id="38" name="Isosceles Triangle 37">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42" name="Straight Connector 41">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1333502" y="2160590"/>
            <a:ext cx="8470898" cy="3429260"/>
          </a:xfrm>
        </p:spPr>
        <p:txBody>
          <a:bodyPr vert="horz" lIns="91440" tIns="45720" rIns="91440" bIns="45720" rtlCol="0">
            <a:normAutofit/>
          </a:bodyPr>
          <a:lstStyle/>
          <a:p>
            <a:pPr>
              <a:spcBef>
                <a:spcPts val="1000"/>
              </a:spcBef>
              <a:spcAft>
                <a:spcPts val="0"/>
              </a:spcAft>
              <a:buFont typeface="Wingdings 3" charset="2"/>
              <a:buChar char=""/>
            </a:pPr>
            <a:r>
              <a:rPr lang="en-US">
                <a:solidFill>
                  <a:schemeClr val="tx1">
                    <a:lumMod val="75000"/>
                    <a:lumOff val="25000"/>
                  </a:schemeClr>
                </a:solidFill>
                <a:cs typeface="+mn-cs"/>
              </a:rPr>
              <a:t>Lorem ipsum dolor sit amet, consectetuer adipiscing elit. Maecenas porttitor congue massa. Fusce posuere, magna sed pulvinar ultricies, purus lectus malesuada libero, sit amet commodo magna eros quis urna. Nunc viverra imperdiet enim. Fusce est. Vivamus a tellus.</a:t>
            </a:r>
          </a:p>
          <a:p>
            <a:pPr>
              <a:spcBef>
                <a:spcPts val="1000"/>
              </a:spcBef>
              <a:spcAft>
                <a:spcPts val="0"/>
              </a:spcAft>
              <a:buFont typeface="Wingdings 3" charset="2"/>
              <a:buChar char=""/>
            </a:pPr>
            <a:r>
              <a:rPr lang="en-US">
                <a:solidFill>
                  <a:schemeClr val="tx1">
                    <a:lumMod val="75000"/>
                    <a:lumOff val="25000"/>
                  </a:schemeClr>
                </a:solidFill>
                <a:cs typeface="+mn-cs"/>
              </a:rPr>
              <a:t>Pellentesque habitant morbi tristique senectus et netus et malesuada fames ac turpis egestas. Proin pharetra nonummy pede. Mauris et orci.</a:t>
            </a:r>
          </a:p>
        </p:txBody>
      </p:sp>
      <p:sp>
        <p:nvSpPr>
          <p:cNvPr id="46"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a:xfrm>
            <a:off x="10656530" y="6041362"/>
            <a:ext cx="683339" cy="365125"/>
          </a:xfrm>
        </p:spPr>
        <p:txBody>
          <a:bodyPr vert="horz" lIns="91440" tIns="45720" rIns="91440" bIns="45720" rtlCol="0" anchor="ctr">
            <a:normAutofit/>
          </a:bodyPr>
          <a:lstStyle/>
          <a:p>
            <a:pPr>
              <a:spcAft>
                <a:spcPts val="600"/>
              </a:spcAft>
            </a:pPr>
            <a:fld id="{C263D6C4-4840-40CC-AC84-17E24B3B7BDE}" type="slidenum">
              <a:rPr lang="en-US" sz="900" kern="1200">
                <a:solidFill>
                  <a:srgbClr val="FFFFFF"/>
                </a:solidFill>
                <a:latin typeface="+mn-lt"/>
                <a:ea typeface="+mn-ea"/>
                <a:cs typeface="+mn-cs"/>
              </a:rPr>
              <a:pPr>
                <a:spcAft>
                  <a:spcPts val="600"/>
                </a:spcAft>
              </a:pPr>
              <a:t>7</a:t>
            </a:fld>
            <a:endParaRPr lang="en-US" sz="900" kern="1200">
              <a:solidFill>
                <a:srgbClr val="FFFFFF"/>
              </a:solidFill>
              <a:latin typeface="+mn-lt"/>
              <a:ea typeface="+mn-ea"/>
              <a:cs typeface="+mn-cs"/>
            </a:endParaRPr>
          </a:p>
        </p:txBody>
      </p:sp>
    </p:spTree>
    <p:extLst>
      <p:ext uri="{BB962C8B-B14F-4D97-AF65-F5344CB8AC3E}">
        <p14:creationId xmlns:p14="http://schemas.microsoft.com/office/powerpoint/2010/main" val="3920478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25">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6" name="Rectangle 35">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1333502" y="609600"/>
            <a:ext cx="8596668" cy="1320800"/>
          </a:xfrm>
        </p:spPr>
        <p:txBody>
          <a:bodyPr vert="horz" lIns="91440" tIns="45720" rIns="91440" bIns="45720" rtlCol="0" anchor="t">
            <a:normAutofit/>
          </a:bodyPr>
          <a:lstStyle/>
          <a:p>
            <a:r>
              <a:rPr lang="en-US" sz="3600" dirty="0">
                <a:solidFill>
                  <a:schemeClr val="accent1"/>
                </a:solidFill>
              </a:rPr>
              <a:t>Long-Term Remediations</a:t>
            </a:r>
          </a:p>
        </p:txBody>
      </p:sp>
      <p:sp>
        <p:nvSpPr>
          <p:cNvPr id="38" name="Isosceles Triangle 37">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42" name="Straight Connector 41">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1333502" y="2160590"/>
            <a:ext cx="8470898" cy="3429260"/>
          </a:xfrm>
        </p:spPr>
        <p:txBody>
          <a:bodyPr vert="horz" lIns="91440" tIns="45720" rIns="91440" bIns="45720" rtlCol="0">
            <a:normAutofit/>
          </a:bodyPr>
          <a:lstStyle/>
          <a:p>
            <a:pPr>
              <a:spcBef>
                <a:spcPts val="1000"/>
              </a:spcBef>
              <a:spcAft>
                <a:spcPts val="0"/>
              </a:spcAft>
              <a:buFont typeface="Wingdings 3" charset="2"/>
              <a:buChar char=""/>
            </a:pPr>
            <a:r>
              <a:rPr lang="en-US" dirty="0">
                <a:solidFill>
                  <a:schemeClr val="tx1">
                    <a:lumMod val="75000"/>
                    <a:lumOff val="25000"/>
                  </a:schemeClr>
                </a:solidFill>
                <a:cs typeface="+mn-cs"/>
              </a:rPr>
              <a:t>Lorem ipsum dolor sit </a:t>
            </a:r>
            <a:r>
              <a:rPr lang="en-US" dirty="0" err="1">
                <a:solidFill>
                  <a:schemeClr val="tx1">
                    <a:lumMod val="75000"/>
                    <a:lumOff val="25000"/>
                  </a:schemeClr>
                </a:solidFill>
                <a:cs typeface="+mn-cs"/>
              </a:rPr>
              <a:t>amet</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consectetuer</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adipiscing</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elit</a:t>
            </a:r>
            <a:r>
              <a:rPr lang="en-US" dirty="0">
                <a:solidFill>
                  <a:schemeClr val="tx1">
                    <a:lumMod val="75000"/>
                    <a:lumOff val="25000"/>
                  </a:schemeClr>
                </a:solidFill>
                <a:cs typeface="+mn-cs"/>
              </a:rPr>
              <a:t>. Maecenas </a:t>
            </a:r>
            <a:r>
              <a:rPr lang="en-US" dirty="0" err="1">
                <a:solidFill>
                  <a:schemeClr val="tx1">
                    <a:lumMod val="75000"/>
                    <a:lumOff val="25000"/>
                  </a:schemeClr>
                </a:solidFill>
                <a:cs typeface="+mn-cs"/>
              </a:rPr>
              <a:t>porttitor</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congue</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massa</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Fusce</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posuere</a:t>
            </a:r>
            <a:r>
              <a:rPr lang="en-US" dirty="0">
                <a:solidFill>
                  <a:schemeClr val="tx1">
                    <a:lumMod val="75000"/>
                    <a:lumOff val="25000"/>
                  </a:schemeClr>
                </a:solidFill>
                <a:cs typeface="+mn-cs"/>
              </a:rPr>
              <a:t>, magna sed pulvinar </a:t>
            </a:r>
            <a:r>
              <a:rPr lang="en-US" dirty="0" err="1">
                <a:solidFill>
                  <a:schemeClr val="tx1">
                    <a:lumMod val="75000"/>
                    <a:lumOff val="25000"/>
                  </a:schemeClr>
                </a:solidFill>
                <a:cs typeface="+mn-cs"/>
              </a:rPr>
              <a:t>ultricies</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purus</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lectus</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malesuada</a:t>
            </a:r>
            <a:r>
              <a:rPr lang="en-US" dirty="0">
                <a:solidFill>
                  <a:schemeClr val="tx1">
                    <a:lumMod val="75000"/>
                    <a:lumOff val="25000"/>
                  </a:schemeClr>
                </a:solidFill>
                <a:cs typeface="+mn-cs"/>
              </a:rPr>
              <a:t> libero, sit </a:t>
            </a:r>
            <a:r>
              <a:rPr lang="en-US" dirty="0" err="1">
                <a:solidFill>
                  <a:schemeClr val="tx1">
                    <a:lumMod val="75000"/>
                    <a:lumOff val="25000"/>
                  </a:schemeClr>
                </a:solidFill>
                <a:cs typeface="+mn-cs"/>
              </a:rPr>
              <a:t>amet</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commodo</a:t>
            </a:r>
            <a:r>
              <a:rPr lang="en-US" dirty="0">
                <a:solidFill>
                  <a:schemeClr val="tx1">
                    <a:lumMod val="75000"/>
                    <a:lumOff val="25000"/>
                  </a:schemeClr>
                </a:solidFill>
                <a:cs typeface="+mn-cs"/>
              </a:rPr>
              <a:t> magna </a:t>
            </a:r>
            <a:r>
              <a:rPr lang="en-US" dirty="0" err="1">
                <a:solidFill>
                  <a:schemeClr val="tx1">
                    <a:lumMod val="75000"/>
                    <a:lumOff val="25000"/>
                  </a:schemeClr>
                </a:solidFill>
                <a:cs typeface="+mn-cs"/>
              </a:rPr>
              <a:t>eros</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quis</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urna</a:t>
            </a:r>
            <a:r>
              <a:rPr lang="en-US" dirty="0">
                <a:solidFill>
                  <a:schemeClr val="tx1">
                    <a:lumMod val="75000"/>
                    <a:lumOff val="25000"/>
                  </a:schemeClr>
                </a:solidFill>
                <a:cs typeface="+mn-cs"/>
              </a:rPr>
              <a:t>. Nunc </a:t>
            </a:r>
            <a:r>
              <a:rPr lang="en-US" dirty="0" err="1">
                <a:solidFill>
                  <a:schemeClr val="tx1">
                    <a:lumMod val="75000"/>
                    <a:lumOff val="25000"/>
                  </a:schemeClr>
                </a:solidFill>
                <a:cs typeface="+mn-cs"/>
              </a:rPr>
              <a:t>viverra</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imperdiet</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enim</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Fusce</a:t>
            </a:r>
            <a:r>
              <a:rPr lang="en-US" dirty="0">
                <a:solidFill>
                  <a:schemeClr val="tx1">
                    <a:lumMod val="75000"/>
                    <a:lumOff val="25000"/>
                  </a:schemeClr>
                </a:solidFill>
                <a:cs typeface="+mn-cs"/>
              </a:rPr>
              <a:t> est. </a:t>
            </a:r>
            <a:r>
              <a:rPr lang="en-US" dirty="0" err="1">
                <a:solidFill>
                  <a:schemeClr val="tx1">
                    <a:lumMod val="75000"/>
                    <a:lumOff val="25000"/>
                  </a:schemeClr>
                </a:solidFill>
                <a:cs typeface="+mn-cs"/>
              </a:rPr>
              <a:t>Vivamus</a:t>
            </a:r>
            <a:r>
              <a:rPr lang="en-US" dirty="0">
                <a:solidFill>
                  <a:schemeClr val="tx1">
                    <a:lumMod val="75000"/>
                    <a:lumOff val="25000"/>
                  </a:schemeClr>
                </a:solidFill>
                <a:cs typeface="+mn-cs"/>
              </a:rPr>
              <a:t> a </a:t>
            </a:r>
            <a:r>
              <a:rPr lang="en-US" dirty="0" err="1">
                <a:solidFill>
                  <a:schemeClr val="tx1">
                    <a:lumMod val="75000"/>
                    <a:lumOff val="25000"/>
                  </a:schemeClr>
                </a:solidFill>
                <a:cs typeface="+mn-cs"/>
              </a:rPr>
              <a:t>tellus</a:t>
            </a:r>
            <a:r>
              <a:rPr lang="en-US" dirty="0">
                <a:solidFill>
                  <a:schemeClr val="tx1">
                    <a:lumMod val="75000"/>
                    <a:lumOff val="25000"/>
                  </a:schemeClr>
                </a:solidFill>
                <a:cs typeface="+mn-cs"/>
              </a:rPr>
              <a:t>.</a:t>
            </a:r>
          </a:p>
          <a:p>
            <a:pPr>
              <a:spcBef>
                <a:spcPts val="1000"/>
              </a:spcBef>
              <a:spcAft>
                <a:spcPts val="0"/>
              </a:spcAft>
              <a:buFont typeface="Wingdings 3" charset="2"/>
              <a:buChar char=""/>
            </a:pPr>
            <a:r>
              <a:rPr lang="en-US" dirty="0" err="1">
                <a:solidFill>
                  <a:schemeClr val="tx1">
                    <a:lumMod val="75000"/>
                    <a:lumOff val="25000"/>
                  </a:schemeClr>
                </a:solidFill>
                <a:cs typeface="+mn-cs"/>
              </a:rPr>
              <a:t>Pellentesque</a:t>
            </a:r>
            <a:r>
              <a:rPr lang="en-US" dirty="0">
                <a:solidFill>
                  <a:schemeClr val="tx1">
                    <a:lumMod val="75000"/>
                    <a:lumOff val="25000"/>
                  </a:schemeClr>
                </a:solidFill>
                <a:cs typeface="+mn-cs"/>
              </a:rPr>
              <a:t> habitant </a:t>
            </a:r>
            <a:r>
              <a:rPr lang="en-US" dirty="0" err="1">
                <a:solidFill>
                  <a:schemeClr val="tx1">
                    <a:lumMod val="75000"/>
                    <a:lumOff val="25000"/>
                  </a:schemeClr>
                </a:solidFill>
                <a:cs typeface="+mn-cs"/>
              </a:rPr>
              <a:t>morbi</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tristique</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senectus</a:t>
            </a:r>
            <a:r>
              <a:rPr lang="en-US" dirty="0">
                <a:solidFill>
                  <a:schemeClr val="tx1">
                    <a:lumMod val="75000"/>
                    <a:lumOff val="25000"/>
                  </a:schemeClr>
                </a:solidFill>
                <a:cs typeface="+mn-cs"/>
              </a:rPr>
              <a:t> et </a:t>
            </a:r>
            <a:r>
              <a:rPr lang="en-US" dirty="0" err="1">
                <a:solidFill>
                  <a:schemeClr val="tx1">
                    <a:lumMod val="75000"/>
                    <a:lumOff val="25000"/>
                  </a:schemeClr>
                </a:solidFill>
                <a:cs typeface="+mn-cs"/>
              </a:rPr>
              <a:t>netus</a:t>
            </a:r>
            <a:r>
              <a:rPr lang="en-US" dirty="0">
                <a:solidFill>
                  <a:schemeClr val="tx1">
                    <a:lumMod val="75000"/>
                    <a:lumOff val="25000"/>
                  </a:schemeClr>
                </a:solidFill>
                <a:cs typeface="+mn-cs"/>
              </a:rPr>
              <a:t> et </a:t>
            </a:r>
            <a:r>
              <a:rPr lang="en-US" dirty="0" err="1">
                <a:solidFill>
                  <a:schemeClr val="tx1">
                    <a:lumMod val="75000"/>
                    <a:lumOff val="25000"/>
                  </a:schemeClr>
                </a:solidFill>
                <a:cs typeface="+mn-cs"/>
              </a:rPr>
              <a:t>malesuada</a:t>
            </a:r>
            <a:r>
              <a:rPr lang="en-US" dirty="0">
                <a:solidFill>
                  <a:schemeClr val="tx1">
                    <a:lumMod val="75000"/>
                    <a:lumOff val="25000"/>
                  </a:schemeClr>
                </a:solidFill>
                <a:cs typeface="+mn-cs"/>
              </a:rPr>
              <a:t> fames ac </a:t>
            </a:r>
            <a:r>
              <a:rPr lang="en-US" dirty="0" err="1">
                <a:solidFill>
                  <a:schemeClr val="tx1">
                    <a:lumMod val="75000"/>
                    <a:lumOff val="25000"/>
                  </a:schemeClr>
                </a:solidFill>
                <a:cs typeface="+mn-cs"/>
              </a:rPr>
              <a:t>turpis</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egestas</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Proin</a:t>
            </a:r>
            <a:r>
              <a:rPr lang="en-US" dirty="0">
                <a:solidFill>
                  <a:schemeClr val="tx1">
                    <a:lumMod val="75000"/>
                    <a:lumOff val="25000"/>
                  </a:schemeClr>
                </a:solidFill>
                <a:cs typeface="+mn-cs"/>
              </a:rPr>
              <a:t> pharetra </a:t>
            </a:r>
            <a:r>
              <a:rPr lang="en-US" dirty="0" err="1">
                <a:solidFill>
                  <a:schemeClr val="tx1">
                    <a:lumMod val="75000"/>
                    <a:lumOff val="25000"/>
                  </a:schemeClr>
                </a:solidFill>
                <a:cs typeface="+mn-cs"/>
              </a:rPr>
              <a:t>nonummy</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pede</a:t>
            </a:r>
            <a:r>
              <a:rPr lang="en-US" dirty="0">
                <a:solidFill>
                  <a:schemeClr val="tx1">
                    <a:lumMod val="75000"/>
                    <a:lumOff val="25000"/>
                  </a:schemeClr>
                </a:solidFill>
                <a:cs typeface="+mn-cs"/>
              </a:rPr>
              <a:t>. </a:t>
            </a:r>
            <a:r>
              <a:rPr lang="en-US" dirty="0" err="1">
                <a:solidFill>
                  <a:schemeClr val="tx1">
                    <a:lumMod val="75000"/>
                    <a:lumOff val="25000"/>
                  </a:schemeClr>
                </a:solidFill>
                <a:cs typeface="+mn-cs"/>
              </a:rPr>
              <a:t>Mauris</a:t>
            </a:r>
            <a:r>
              <a:rPr lang="en-US" dirty="0">
                <a:solidFill>
                  <a:schemeClr val="tx1">
                    <a:lumMod val="75000"/>
                    <a:lumOff val="25000"/>
                  </a:schemeClr>
                </a:solidFill>
                <a:cs typeface="+mn-cs"/>
              </a:rPr>
              <a:t> et </a:t>
            </a:r>
            <a:r>
              <a:rPr lang="en-US" dirty="0" err="1">
                <a:solidFill>
                  <a:schemeClr val="tx1">
                    <a:lumMod val="75000"/>
                    <a:lumOff val="25000"/>
                  </a:schemeClr>
                </a:solidFill>
                <a:cs typeface="+mn-cs"/>
              </a:rPr>
              <a:t>orci</a:t>
            </a:r>
            <a:r>
              <a:rPr lang="en-US" dirty="0">
                <a:solidFill>
                  <a:schemeClr val="tx1">
                    <a:lumMod val="75000"/>
                    <a:lumOff val="25000"/>
                  </a:schemeClr>
                </a:solidFill>
                <a:cs typeface="+mn-cs"/>
              </a:rPr>
              <a:t>.</a:t>
            </a:r>
          </a:p>
        </p:txBody>
      </p:sp>
      <p:sp>
        <p:nvSpPr>
          <p:cNvPr id="46"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a:xfrm>
            <a:off x="10656530" y="6041362"/>
            <a:ext cx="683339" cy="365125"/>
          </a:xfrm>
        </p:spPr>
        <p:txBody>
          <a:bodyPr vert="horz" lIns="91440" tIns="45720" rIns="91440" bIns="45720" rtlCol="0" anchor="ctr">
            <a:normAutofit/>
          </a:bodyPr>
          <a:lstStyle/>
          <a:p>
            <a:pPr>
              <a:spcAft>
                <a:spcPts val="600"/>
              </a:spcAft>
            </a:pPr>
            <a:fld id="{C263D6C4-4840-40CC-AC84-17E24B3B7BDE}" type="slidenum">
              <a:rPr lang="en-US" sz="900" kern="1200" smtClean="0">
                <a:solidFill>
                  <a:srgbClr val="FFFFFF"/>
                </a:solidFill>
                <a:latin typeface="+mn-lt"/>
                <a:ea typeface="+mn-ea"/>
                <a:cs typeface="+mn-cs"/>
              </a:rPr>
              <a:pPr>
                <a:spcAft>
                  <a:spcPts val="600"/>
                </a:spcAft>
              </a:pPr>
              <a:t>8</a:t>
            </a:fld>
            <a:endParaRPr lang="en-US" sz="900" kern="1200">
              <a:solidFill>
                <a:srgbClr val="FFFFFF"/>
              </a:solidFill>
              <a:latin typeface="+mn-lt"/>
              <a:ea typeface="+mn-ea"/>
              <a:cs typeface="+mn-cs"/>
            </a:endParaRPr>
          </a:p>
        </p:txBody>
      </p:sp>
    </p:spTree>
    <p:extLst>
      <p:ext uri="{BB962C8B-B14F-4D97-AF65-F5344CB8AC3E}">
        <p14:creationId xmlns:p14="http://schemas.microsoft.com/office/powerpoint/2010/main" val="86215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6" name="Rectangle 35">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1333502" y="609600"/>
            <a:ext cx="8596668" cy="1320800"/>
          </a:xfrm>
        </p:spPr>
        <p:txBody>
          <a:bodyPr vert="horz" lIns="91440" tIns="45720" rIns="91440" bIns="45720" rtlCol="0" anchor="t">
            <a:normAutofit/>
          </a:bodyPr>
          <a:lstStyle/>
          <a:p>
            <a:r>
              <a:rPr lang="en-US" sz="3600" dirty="0">
                <a:solidFill>
                  <a:schemeClr val="accent1"/>
                </a:solidFill>
              </a:rPr>
              <a:t>????</a:t>
            </a:r>
          </a:p>
        </p:txBody>
      </p:sp>
      <p:sp>
        <p:nvSpPr>
          <p:cNvPr id="38" name="Isosceles Triangle 37">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42" name="Straight Connector 41">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1333502" y="2160590"/>
            <a:ext cx="8470898" cy="3429260"/>
          </a:xfrm>
        </p:spPr>
        <p:txBody>
          <a:bodyPr vert="horz" lIns="91440" tIns="45720" rIns="91440" bIns="45720" rtlCol="0">
            <a:normAutofit/>
          </a:bodyPr>
          <a:lstStyle/>
          <a:p>
            <a:pPr>
              <a:spcBef>
                <a:spcPts val="1000"/>
              </a:spcBef>
              <a:spcAft>
                <a:spcPts val="0"/>
              </a:spcAft>
              <a:buFont typeface="Wingdings 3" charset="2"/>
              <a:buChar char=""/>
            </a:pPr>
            <a:r>
              <a:rPr lang="en-US" dirty="0">
                <a:solidFill>
                  <a:schemeClr val="tx1">
                    <a:lumMod val="75000"/>
                    <a:lumOff val="25000"/>
                  </a:schemeClr>
                </a:solidFill>
                <a:cs typeface="+mn-cs"/>
              </a:rPr>
              <a:t>Lorem ipsum dolor sit </a:t>
            </a:r>
            <a:r>
              <a:rPr lang="en-US">
                <a:solidFill>
                  <a:schemeClr val="tx1">
                    <a:lumMod val="75000"/>
                    <a:lumOff val="25000"/>
                  </a:schemeClr>
                </a:solidFill>
                <a:cs typeface="+mn-cs"/>
              </a:rPr>
              <a:t>amet</a:t>
            </a:r>
            <a:r>
              <a:rPr lang="en-US" dirty="0">
                <a:solidFill>
                  <a:schemeClr val="tx1">
                    <a:lumMod val="75000"/>
                    <a:lumOff val="25000"/>
                  </a:schemeClr>
                </a:solidFill>
                <a:cs typeface="+mn-cs"/>
              </a:rPr>
              <a:t>, </a:t>
            </a:r>
            <a:r>
              <a:rPr lang="en-US">
                <a:solidFill>
                  <a:schemeClr val="tx1">
                    <a:lumMod val="75000"/>
                    <a:lumOff val="25000"/>
                  </a:schemeClr>
                </a:solidFill>
                <a:cs typeface="+mn-cs"/>
              </a:rPr>
              <a:t>consectetuer</a:t>
            </a:r>
            <a:r>
              <a:rPr lang="en-US" dirty="0">
                <a:solidFill>
                  <a:schemeClr val="tx1">
                    <a:lumMod val="75000"/>
                    <a:lumOff val="25000"/>
                  </a:schemeClr>
                </a:solidFill>
                <a:cs typeface="+mn-cs"/>
              </a:rPr>
              <a:t> </a:t>
            </a:r>
            <a:r>
              <a:rPr lang="en-US">
                <a:solidFill>
                  <a:schemeClr val="tx1">
                    <a:lumMod val="75000"/>
                    <a:lumOff val="25000"/>
                  </a:schemeClr>
                </a:solidFill>
                <a:cs typeface="+mn-cs"/>
              </a:rPr>
              <a:t>adipiscing</a:t>
            </a:r>
            <a:r>
              <a:rPr lang="en-US" dirty="0">
                <a:solidFill>
                  <a:schemeClr val="tx1">
                    <a:lumMod val="75000"/>
                    <a:lumOff val="25000"/>
                  </a:schemeClr>
                </a:solidFill>
                <a:cs typeface="+mn-cs"/>
              </a:rPr>
              <a:t> </a:t>
            </a:r>
            <a:r>
              <a:rPr lang="en-US">
                <a:solidFill>
                  <a:schemeClr val="tx1">
                    <a:lumMod val="75000"/>
                    <a:lumOff val="25000"/>
                  </a:schemeClr>
                </a:solidFill>
                <a:cs typeface="+mn-cs"/>
              </a:rPr>
              <a:t>elit</a:t>
            </a:r>
            <a:r>
              <a:rPr lang="en-US" dirty="0">
                <a:solidFill>
                  <a:schemeClr val="tx1">
                    <a:lumMod val="75000"/>
                    <a:lumOff val="25000"/>
                  </a:schemeClr>
                </a:solidFill>
                <a:cs typeface="+mn-cs"/>
              </a:rPr>
              <a:t>. Maecenas </a:t>
            </a:r>
            <a:r>
              <a:rPr lang="en-US">
                <a:solidFill>
                  <a:schemeClr val="tx1">
                    <a:lumMod val="75000"/>
                    <a:lumOff val="25000"/>
                  </a:schemeClr>
                </a:solidFill>
                <a:cs typeface="+mn-cs"/>
              </a:rPr>
              <a:t>porttitor</a:t>
            </a:r>
            <a:r>
              <a:rPr lang="en-US" dirty="0">
                <a:solidFill>
                  <a:schemeClr val="tx1">
                    <a:lumMod val="75000"/>
                    <a:lumOff val="25000"/>
                  </a:schemeClr>
                </a:solidFill>
                <a:cs typeface="+mn-cs"/>
              </a:rPr>
              <a:t> </a:t>
            </a:r>
            <a:r>
              <a:rPr lang="en-US">
                <a:solidFill>
                  <a:schemeClr val="tx1">
                    <a:lumMod val="75000"/>
                    <a:lumOff val="25000"/>
                  </a:schemeClr>
                </a:solidFill>
                <a:cs typeface="+mn-cs"/>
              </a:rPr>
              <a:t>congue</a:t>
            </a:r>
            <a:r>
              <a:rPr lang="en-US" dirty="0">
                <a:solidFill>
                  <a:schemeClr val="tx1">
                    <a:lumMod val="75000"/>
                    <a:lumOff val="25000"/>
                  </a:schemeClr>
                </a:solidFill>
                <a:cs typeface="+mn-cs"/>
              </a:rPr>
              <a:t> </a:t>
            </a:r>
            <a:r>
              <a:rPr lang="en-US">
                <a:solidFill>
                  <a:schemeClr val="tx1">
                    <a:lumMod val="75000"/>
                    <a:lumOff val="25000"/>
                  </a:schemeClr>
                </a:solidFill>
                <a:cs typeface="+mn-cs"/>
              </a:rPr>
              <a:t>massa</a:t>
            </a:r>
            <a:r>
              <a:rPr lang="en-US" dirty="0">
                <a:solidFill>
                  <a:schemeClr val="tx1">
                    <a:lumMod val="75000"/>
                    <a:lumOff val="25000"/>
                  </a:schemeClr>
                </a:solidFill>
                <a:cs typeface="+mn-cs"/>
              </a:rPr>
              <a:t>. </a:t>
            </a:r>
            <a:r>
              <a:rPr lang="en-US">
                <a:solidFill>
                  <a:schemeClr val="tx1">
                    <a:lumMod val="75000"/>
                    <a:lumOff val="25000"/>
                  </a:schemeClr>
                </a:solidFill>
                <a:cs typeface="+mn-cs"/>
              </a:rPr>
              <a:t>Fusce</a:t>
            </a:r>
            <a:r>
              <a:rPr lang="en-US" dirty="0">
                <a:solidFill>
                  <a:schemeClr val="tx1">
                    <a:lumMod val="75000"/>
                    <a:lumOff val="25000"/>
                  </a:schemeClr>
                </a:solidFill>
                <a:cs typeface="+mn-cs"/>
              </a:rPr>
              <a:t> </a:t>
            </a:r>
            <a:r>
              <a:rPr lang="en-US">
                <a:solidFill>
                  <a:schemeClr val="tx1">
                    <a:lumMod val="75000"/>
                    <a:lumOff val="25000"/>
                  </a:schemeClr>
                </a:solidFill>
                <a:cs typeface="+mn-cs"/>
              </a:rPr>
              <a:t>posuere</a:t>
            </a:r>
            <a:r>
              <a:rPr lang="en-US" dirty="0">
                <a:solidFill>
                  <a:schemeClr val="tx1">
                    <a:lumMod val="75000"/>
                    <a:lumOff val="25000"/>
                  </a:schemeClr>
                </a:solidFill>
                <a:cs typeface="+mn-cs"/>
              </a:rPr>
              <a:t>, magna sed pulvinar </a:t>
            </a:r>
            <a:r>
              <a:rPr lang="en-US">
                <a:solidFill>
                  <a:schemeClr val="tx1">
                    <a:lumMod val="75000"/>
                    <a:lumOff val="25000"/>
                  </a:schemeClr>
                </a:solidFill>
                <a:cs typeface="+mn-cs"/>
              </a:rPr>
              <a:t>ultricies</a:t>
            </a:r>
            <a:r>
              <a:rPr lang="en-US" dirty="0">
                <a:solidFill>
                  <a:schemeClr val="tx1">
                    <a:lumMod val="75000"/>
                    <a:lumOff val="25000"/>
                  </a:schemeClr>
                </a:solidFill>
                <a:cs typeface="+mn-cs"/>
              </a:rPr>
              <a:t>, </a:t>
            </a:r>
            <a:r>
              <a:rPr lang="en-US">
                <a:solidFill>
                  <a:schemeClr val="tx1">
                    <a:lumMod val="75000"/>
                    <a:lumOff val="25000"/>
                  </a:schemeClr>
                </a:solidFill>
                <a:cs typeface="+mn-cs"/>
              </a:rPr>
              <a:t>purus</a:t>
            </a:r>
            <a:r>
              <a:rPr lang="en-US" dirty="0">
                <a:solidFill>
                  <a:schemeClr val="tx1">
                    <a:lumMod val="75000"/>
                    <a:lumOff val="25000"/>
                  </a:schemeClr>
                </a:solidFill>
                <a:cs typeface="+mn-cs"/>
              </a:rPr>
              <a:t> </a:t>
            </a:r>
            <a:r>
              <a:rPr lang="en-US">
                <a:solidFill>
                  <a:schemeClr val="tx1">
                    <a:lumMod val="75000"/>
                    <a:lumOff val="25000"/>
                  </a:schemeClr>
                </a:solidFill>
                <a:cs typeface="+mn-cs"/>
              </a:rPr>
              <a:t>lectus</a:t>
            </a:r>
            <a:r>
              <a:rPr lang="en-US" dirty="0">
                <a:solidFill>
                  <a:schemeClr val="tx1">
                    <a:lumMod val="75000"/>
                    <a:lumOff val="25000"/>
                  </a:schemeClr>
                </a:solidFill>
                <a:cs typeface="+mn-cs"/>
              </a:rPr>
              <a:t> </a:t>
            </a:r>
            <a:r>
              <a:rPr lang="en-US">
                <a:solidFill>
                  <a:schemeClr val="tx1">
                    <a:lumMod val="75000"/>
                    <a:lumOff val="25000"/>
                  </a:schemeClr>
                </a:solidFill>
                <a:cs typeface="+mn-cs"/>
              </a:rPr>
              <a:t>malesuada</a:t>
            </a:r>
            <a:r>
              <a:rPr lang="en-US" dirty="0">
                <a:solidFill>
                  <a:schemeClr val="tx1">
                    <a:lumMod val="75000"/>
                    <a:lumOff val="25000"/>
                  </a:schemeClr>
                </a:solidFill>
                <a:cs typeface="+mn-cs"/>
              </a:rPr>
              <a:t> libero, sit </a:t>
            </a:r>
            <a:r>
              <a:rPr lang="en-US">
                <a:solidFill>
                  <a:schemeClr val="tx1">
                    <a:lumMod val="75000"/>
                    <a:lumOff val="25000"/>
                  </a:schemeClr>
                </a:solidFill>
                <a:cs typeface="+mn-cs"/>
              </a:rPr>
              <a:t>amet</a:t>
            </a:r>
            <a:r>
              <a:rPr lang="en-US" dirty="0">
                <a:solidFill>
                  <a:schemeClr val="tx1">
                    <a:lumMod val="75000"/>
                    <a:lumOff val="25000"/>
                  </a:schemeClr>
                </a:solidFill>
                <a:cs typeface="+mn-cs"/>
              </a:rPr>
              <a:t> </a:t>
            </a:r>
            <a:r>
              <a:rPr lang="en-US">
                <a:solidFill>
                  <a:schemeClr val="tx1">
                    <a:lumMod val="75000"/>
                    <a:lumOff val="25000"/>
                  </a:schemeClr>
                </a:solidFill>
                <a:cs typeface="+mn-cs"/>
              </a:rPr>
              <a:t>commodo</a:t>
            </a:r>
            <a:r>
              <a:rPr lang="en-US" dirty="0">
                <a:solidFill>
                  <a:schemeClr val="tx1">
                    <a:lumMod val="75000"/>
                    <a:lumOff val="25000"/>
                  </a:schemeClr>
                </a:solidFill>
                <a:cs typeface="+mn-cs"/>
              </a:rPr>
              <a:t> magna </a:t>
            </a:r>
            <a:r>
              <a:rPr lang="en-US">
                <a:solidFill>
                  <a:schemeClr val="tx1">
                    <a:lumMod val="75000"/>
                    <a:lumOff val="25000"/>
                  </a:schemeClr>
                </a:solidFill>
                <a:cs typeface="+mn-cs"/>
              </a:rPr>
              <a:t>eros</a:t>
            </a:r>
            <a:r>
              <a:rPr lang="en-US" dirty="0">
                <a:solidFill>
                  <a:schemeClr val="tx1">
                    <a:lumMod val="75000"/>
                    <a:lumOff val="25000"/>
                  </a:schemeClr>
                </a:solidFill>
                <a:cs typeface="+mn-cs"/>
              </a:rPr>
              <a:t> </a:t>
            </a:r>
            <a:r>
              <a:rPr lang="en-US">
                <a:solidFill>
                  <a:schemeClr val="tx1">
                    <a:lumMod val="75000"/>
                    <a:lumOff val="25000"/>
                  </a:schemeClr>
                </a:solidFill>
                <a:cs typeface="+mn-cs"/>
              </a:rPr>
              <a:t>quis</a:t>
            </a:r>
            <a:r>
              <a:rPr lang="en-US" dirty="0">
                <a:solidFill>
                  <a:schemeClr val="tx1">
                    <a:lumMod val="75000"/>
                    <a:lumOff val="25000"/>
                  </a:schemeClr>
                </a:solidFill>
                <a:cs typeface="+mn-cs"/>
              </a:rPr>
              <a:t> </a:t>
            </a:r>
            <a:r>
              <a:rPr lang="en-US">
                <a:solidFill>
                  <a:schemeClr val="tx1">
                    <a:lumMod val="75000"/>
                    <a:lumOff val="25000"/>
                  </a:schemeClr>
                </a:solidFill>
                <a:cs typeface="+mn-cs"/>
              </a:rPr>
              <a:t>urna</a:t>
            </a:r>
            <a:r>
              <a:rPr lang="en-US" dirty="0">
                <a:solidFill>
                  <a:schemeClr val="tx1">
                    <a:lumMod val="75000"/>
                    <a:lumOff val="25000"/>
                  </a:schemeClr>
                </a:solidFill>
                <a:cs typeface="+mn-cs"/>
              </a:rPr>
              <a:t>. Nunc </a:t>
            </a:r>
            <a:r>
              <a:rPr lang="en-US">
                <a:solidFill>
                  <a:schemeClr val="tx1">
                    <a:lumMod val="75000"/>
                    <a:lumOff val="25000"/>
                  </a:schemeClr>
                </a:solidFill>
                <a:cs typeface="+mn-cs"/>
              </a:rPr>
              <a:t>viverra</a:t>
            </a:r>
            <a:r>
              <a:rPr lang="en-US" dirty="0">
                <a:solidFill>
                  <a:schemeClr val="tx1">
                    <a:lumMod val="75000"/>
                    <a:lumOff val="25000"/>
                  </a:schemeClr>
                </a:solidFill>
                <a:cs typeface="+mn-cs"/>
              </a:rPr>
              <a:t> </a:t>
            </a:r>
            <a:r>
              <a:rPr lang="en-US">
                <a:solidFill>
                  <a:schemeClr val="tx1">
                    <a:lumMod val="75000"/>
                    <a:lumOff val="25000"/>
                  </a:schemeClr>
                </a:solidFill>
                <a:cs typeface="+mn-cs"/>
              </a:rPr>
              <a:t>imperdiet</a:t>
            </a:r>
            <a:r>
              <a:rPr lang="en-US" dirty="0">
                <a:solidFill>
                  <a:schemeClr val="tx1">
                    <a:lumMod val="75000"/>
                    <a:lumOff val="25000"/>
                  </a:schemeClr>
                </a:solidFill>
                <a:cs typeface="+mn-cs"/>
              </a:rPr>
              <a:t> </a:t>
            </a:r>
            <a:r>
              <a:rPr lang="en-US">
                <a:solidFill>
                  <a:schemeClr val="tx1">
                    <a:lumMod val="75000"/>
                    <a:lumOff val="25000"/>
                  </a:schemeClr>
                </a:solidFill>
                <a:cs typeface="+mn-cs"/>
              </a:rPr>
              <a:t>enim</a:t>
            </a:r>
            <a:r>
              <a:rPr lang="en-US" dirty="0">
                <a:solidFill>
                  <a:schemeClr val="tx1">
                    <a:lumMod val="75000"/>
                    <a:lumOff val="25000"/>
                  </a:schemeClr>
                </a:solidFill>
                <a:cs typeface="+mn-cs"/>
              </a:rPr>
              <a:t>. </a:t>
            </a:r>
            <a:r>
              <a:rPr lang="en-US">
                <a:solidFill>
                  <a:schemeClr val="tx1">
                    <a:lumMod val="75000"/>
                    <a:lumOff val="25000"/>
                  </a:schemeClr>
                </a:solidFill>
                <a:cs typeface="+mn-cs"/>
              </a:rPr>
              <a:t>Fusce</a:t>
            </a:r>
            <a:r>
              <a:rPr lang="en-US" dirty="0">
                <a:solidFill>
                  <a:schemeClr val="tx1">
                    <a:lumMod val="75000"/>
                    <a:lumOff val="25000"/>
                  </a:schemeClr>
                </a:solidFill>
                <a:cs typeface="+mn-cs"/>
              </a:rPr>
              <a:t> est. </a:t>
            </a:r>
            <a:r>
              <a:rPr lang="en-US">
                <a:solidFill>
                  <a:schemeClr val="tx1">
                    <a:lumMod val="75000"/>
                    <a:lumOff val="25000"/>
                  </a:schemeClr>
                </a:solidFill>
                <a:cs typeface="+mn-cs"/>
              </a:rPr>
              <a:t>Vivamus</a:t>
            </a:r>
            <a:r>
              <a:rPr lang="en-US" dirty="0">
                <a:solidFill>
                  <a:schemeClr val="tx1">
                    <a:lumMod val="75000"/>
                    <a:lumOff val="25000"/>
                  </a:schemeClr>
                </a:solidFill>
                <a:cs typeface="+mn-cs"/>
              </a:rPr>
              <a:t> a </a:t>
            </a:r>
            <a:r>
              <a:rPr lang="en-US">
                <a:solidFill>
                  <a:schemeClr val="tx1">
                    <a:lumMod val="75000"/>
                    <a:lumOff val="25000"/>
                  </a:schemeClr>
                </a:solidFill>
                <a:cs typeface="+mn-cs"/>
              </a:rPr>
              <a:t>tellus</a:t>
            </a:r>
            <a:r>
              <a:rPr lang="en-US" dirty="0">
                <a:solidFill>
                  <a:schemeClr val="tx1">
                    <a:lumMod val="75000"/>
                    <a:lumOff val="25000"/>
                  </a:schemeClr>
                </a:solidFill>
                <a:cs typeface="+mn-cs"/>
              </a:rPr>
              <a:t>.</a:t>
            </a:r>
          </a:p>
          <a:p>
            <a:pPr>
              <a:spcBef>
                <a:spcPts val="1000"/>
              </a:spcBef>
              <a:spcAft>
                <a:spcPts val="0"/>
              </a:spcAft>
              <a:buFont typeface="Wingdings 3" charset="2"/>
              <a:buChar char=""/>
            </a:pPr>
            <a:r>
              <a:rPr lang="en-US">
                <a:solidFill>
                  <a:schemeClr val="tx1">
                    <a:lumMod val="75000"/>
                    <a:lumOff val="25000"/>
                  </a:schemeClr>
                </a:solidFill>
                <a:cs typeface="+mn-cs"/>
              </a:rPr>
              <a:t>Pellentesque</a:t>
            </a:r>
            <a:r>
              <a:rPr lang="en-US" dirty="0">
                <a:solidFill>
                  <a:schemeClr val="tx1">
                    <a:lumMod val="75000"/>
                    <a:lumOff val="25000"/>
                  </a:schemeClr>
                </a:solidFill>
                <a:cs typeface="+mn-cs"/>
              </a:rPr>
              <a:t> habitant </a:t>
            </a:r>
            <a:r>
              <a:rPr lang="en-US">
                <a:solidFill>
                  <a:schemeClr val="tx1">
                    <a:lumMod val="75000"/>
                    <a:lumOff val="25000"/>
                  </a:schemeClr>
                </a:solidFill>
                <a:cs typeface="+mn-cs"/>
              </a:rPr>
              <a:t>morbi</a:t>
            </a:r>
            <a:r>
              <a:rPr lang="en-US" dirty="0">
                <a:solidFill>
                  <a:schemeClr val="tx1">
                    <a:lumMod val="75000"/>
                    <a:lumOff val="25000"/>
                  </a:schemeClr>
                </a:solidFill>
                <a:cs typeface="+mn-cs"/>
              </a:rPr>
              <a:t> </a:t>
            </a:r>
            <a:r>
              <a:rPr lang="en-US">
                <a:solidFill>
                  <a:schemeClr val="tx1">
                    <a:lumMod val="75000"/>
                    <a:lumOff val="25000"/>
                  </a:schemeClr>
                </a:solidFill>
                <a:cs typeface="+mn-cs"/>
              </a:rPr>
              <a:t>tristique</a:t>
            </a:r>
            <a:r>
              <a:rPr lang="en-US" dirty="0">
                <a:solidFill>
                  <a:schemeClr val="tx1">
                    <a:lumMod val="75000"/>
                    <a:lumOff val="25000"/>
                  </a:schemeClr>
                </a:solidFill>
                <a:cs typeface="+mn-cs"/>
              </a:rPr>
              <a:t> </a:t>
            </a:r>
            <a:r>
              <a:rPr lang="en-US">
                <a:solidFill>
                  <a:schemeClr val="tx1">
                    <a:lumMod val="75000"/>
                    <a:lumOff val="25000"/>
                  </a:schemeClr>
                </a:solidFill>
                <a:cs typeface="+mn-cs"/>
              </a:rPr>
              <a:t>senectus</a:t>
            </a:r>
            <a:r>
              <a:rPr lang="en-US" dirty="0">
                <a:solidFill>
                  <a:schemeClr val="tx1">
                    <a:lumMod val="75000"/>
                    <a:lumOff val="25000"/>
                  </a:schemeClr>
                </a:solidFill>
                <a:cs typeface="+mn-cs"/>
              </a:rPr>
              <a:t> et </a:t>
            </a:r>
            <a:r>
              <a:rPr lang="en-US">
                <a:solidFill>
                  <a:schemeClr val="tx1">
                    <a:lumMod val="75000"/>
                    <a:lumOff val="25000"/>
                  </a:schemeClr>
                </a:solidFill>
                <a:cs typeface="+mn-cs"/>
              </a:rPr>
              <a:t>netus</a:t>
            </a:r>
            <a:r>
              <a:rPr lang="en-US" dirty="0">
                <a:solidFill>
                  <a:schemeClr val="tx1">
                    <a:lumMod val="75000"/>
                    <a:lumOff val="25000"/>
                  </a:schemeClr>
                </a:solidFill>
                <a:cs typeface="+mn-cs"/>
              </a:rPr>
              <a:t> et </a:t>
            </a:r>
            <a:r>
              <a:rPr lang="en-US">
                <a:solidFill>
                  <a:schemeClr val="tx1">
                    <a:lumMod val="75000"/>
                    <a:lumOff val="25000"/>
                  </a:schemeClr>
                </a:solidFill>
                <a:cs typeface="+mn-cs"/>
              </a:rPr>
              <a:t>malesuada</a:t>
            </a:r>
            <a:r>
              <a:rPr lang="en-US" dirty="0">
                <a:solidFill>
                  <a:schemeClr val="tx1">
                    <a:lumMod val="75000"/>
                    <a:lumOff val="25000"/>
                  </a:schemeClr>
                </a:solidFill>
                <a:cs typeface="+mn-cs"/>
              </a:rPr>
              <a:t> fames ac </a:t>
            </a:r>
            <a:r>
              <a:rPr lang="en-US">
                <a:solidFill>
                  <a:schemeClr val="tx1">
                    <a:lumMod val="75000"/>
                    <a:lumOff val="25000"/>
                  </a:schemeClr>
                </a:solidFill>
                <a:cs typeface="+mn-cs"/>
              </a:rPr>
              <a:t>turpis</a:t>
            </a:r>
            <a:r>
              <a:rPr lang="en-US" dirty="0">
                <a:solidFill>
                  <a:schemeClr val="tx1">
                    <a:lumMod val="75000"/>
                    <a:lumOff val="25000"/>
                  </a:schemeClr>
                </a:solidFill>
                <a:cs typeface="+mn-cs"/>
              </a:rPr>
              <a:t> </a:t>
            </a:r>
            <a:r>
              <a:rPr lang="en-US">
                <a:solidFill>
                  <a:schemeClr val="tx1">
                    <a:lumMod val="75000"/>
                    <a:lumOff val="25000"/>
                  </a:schemeClr>
                </a:solidFill>
                <a:cs typeface="+mn-cs"/>
              </a:rPr>
              <a:t>egestas</a:t>
            </a:r>
            <a:r>
              <a:rPr lang="en-US" dirty="0">
                <a:solidFill>
                  <a:schemeClr val="tx1">
                    <a:lumMod val="75000"/>
                    <a:lumOff val="25000"/>
                  </a:schemeClr>
                </a:solidFill>
                <a:cs typeface="+mn-cs"/>
              </a:rPr>
              <a:t>. </a:t>
            </a:r>
            <a:r>
              <a:rPr lang="en-US">
                <a:solidFill>
                  <a:schemeClr val="tx1">
                    <a:lumMod val="75000"/>
                    <a:lumOff val="25000"/>
                  </a:schemeClr>
                </a:solidFill>
                <a:cs typeface="+mn-cs"/>
              </a:rPr>
              <a:t>Proin</a:t>
            </a:r>
            <a:r>
              <a:rPr lang="en-US" dirty="0">
                <a:solidFill>
                  <a:schemeClr val="tx1">
                    <a:lumMod val="75000"/>
                    <a:lumOff val="25000"/>
                  </a:schemeClr>
                </a:solidFill>
                <a:cs typeface="+mn-cs"/>
              </a:rPr>
              <a:t> pharetra </a:t>
            </a:r>
            <a:r>
              <a:rPr lang="en-US">
                <a:solidFill>
                  <a:schemeClr val="tx1">
                    <a:lumMod val="75000"/>
                    <a:lumOff val="25000"/>
                  </a:schemeClr>
                </a:solidFill>
                <a:cs typeface="+mn-cs"/>
              </a:rPr>
              <a:t>nonummy</a:t>
            </a:r>
            <a:r>
              <a:rPr lang="en-US" dirty="0">
                <a:solidFill>
                  <a:schemeClr val="tx1">
                    <a:lumMod val="75000"/>
                    <a:lumOff val="25000"/>
                  </a:schemeClr>
                </a:solidFill>
                <a:cs typeface="+mn-cs"/>
              </a:rPr>
              <a:t> </a:t>
            </a:r>
            <a:r>
              <a:rPr lang="en-US">
                <a:solidFill>
                  <a:schemeClr val="tx1">
                    <a:lumMod val="75000"/>
                    <a:lumOff val="25000"/>
                  </a:schemeClr>
                </a:solidFill>
                <a:cs typeface="+mn-cs"/>
              </a:rPr>
              <a:t>pede</a:t>
            </a:r>
            <a:r>
              <a:rPr lang="en-US" dirty="0">
                <a:solidFill>
                  <a:schemeClr val="tx1">
                    <a:lumMod val="75000"/>
                    <a:lumOff val="25000"/>
                  </a:schemeClr>
                </a:solidFill>
                <a:cs typeface="+mn-cs"/>
              </a:rPr>
              <a:t>. </a:t>
            </a:r>
            <a:r>
              <a:rPr lang="en-US">
                <a:solidFill>
                  <a:schemeClr val="tx1">
                    <a:lumMod val="75000"/>
                    <a:lumOff val="25000"/>
                  </a:schemeClr>
                </a:solidFill>
                <a:cs typeface="+mn-cs"/>
              </a:rPr>
              <a:t>Mauris</a:t>
            </a:r>
            <a:r>
              <a:rPr lang="en-US" dirty="0">
                <a:solidFill>
                  <a:schemeClr val="tx1">
                    <a:lumMod val="75000"/>
                    <a:lumOff val="25000"/>
                  </a:schemeClr>
                </a:solidFill>
                <a:cs typeface="+mn-cs"/>
              </a:rPr>
              <a:t> et </a:t>
            </a:r>
            <a:r>
              <a:rPr lang="en-US">
                <a:solidFill>
                  <a:schemeClr val="tx1">
                    <a:lumMod val="75000"/>
                    <a:lumOff val="25000"/>
                  </a:schemeClr>
                </a:solidFill>
                <a:cs typeface="+mn-cs"/>
              </a:rPr>
              <a:t>orci</a:t>
            </a:r>
            <a:r>
              <a:rPr lang="en-US" dirty="0">
                <a:solidFill>
                  <a:schemeClr val="tx1">
                    <a:lumMod val="75000"/>
                    <a:lumOff val="25000"/>
                  </a:schemeClr>
                </a:solidFill>
                <a:cs typeface="+mn-cs"/>
              </a:rPr>
              <a:t>.</a:t>
            </a:r>
          </a:p>
        </p:txBody>
      </p:sp>
      <p:sp>
        <p:nvSpPr>
          <p:cNvPr id="46"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a:xfrm>
            <a:off x="10656530" y="6041362"/>
            <a:ext cx="683339" cy="365125"/>
          </a:xfrm>
        </p:spPr>
        <p:txBody>
          <a:bodyPr vert="horz" lIns="91440" tIns="45720" rIns="91440" bIns="45720" rtlCol="0" anchor="ctr">
            <a:normAutofit/>
          </a:bodyPr>
          <a:lstStyle/>
          <a:p>
            <a:pPr>
              <a:spcAft>
                <a:spcPts val="600"/>
              </a:spcAft>
            </a:pPr>
            <a:fld id="{C263D6C4-4840-40CC-AC84-17E24B3B7BDE}" type="slidenum">
              <a:rPr lang="en-US" sz="900" kern="1200" smtClean="0">
                <a:solidFill>
                  <a:srgbClr val="FFFFFF"/>
                </a:solidFill>
                <a:latin typeface="+mn-lt"/>
                <a:ea typeface="+mn-ea"/>
                <a:cs typeface="+mn-cs"/>
              </a:rPr>
              <a:pPr>
                <a:spcAft>
                  <a:spcPts val="600"/>
                </a:spcAft>
              </a:pPr>
              <a:t>9</a:t>
            </a:fld>
            <a:endParaRPr lang="en-US" sz="900" kern="1200">
              <a:solidFill>
                <a:srgbClr val="FFFFFF"/>
              </a:solidFill>
              <a:latin typeface="+mn-lt"/>
              <a:ea typeface="+mn-ea"/>
              <a:cs typeface="+mn-cs"/>
            </a:endParaRPr>
          </a:p>
        </p:txBody>
      </p:sp>
    </p:spTree>
    <p:extLst>
      <p:ext uri="{BB962C8B-B14F-4D97-AF65-F5344CB8AC3E}">
        <p14:creationId xmlns:p14="http://schemas.microsoft.com/office/powerpoint/2010/main" val="333627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480</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Trade Gothic LT Pro</vt:lpstr>
      <vt:lpstr>Trebuchet MS</vt:lpstr>
      <vt:lpstr>Wingdings 3</vt:lpstr>
      <vt:lpstr>Facet</vt:lpstr>
      <vt:lpstr>A Bright Future</vt:lpstr>
      <vt:lpstr>Section Header01</vt:lpstr>
      <vt:lpstr>Section Header02</vt:lpstr>
      <vt:lpstr>Incident Summary</vt:lpstr>
      <vt:lpstr>Short-Term Impacts</vt:lpstr>
      <vt:lpstr>Long-Term Impacts</vt:lpstr>
      <vt:lpstr>Short-Term Remediations</vt:lpstr>
      <vt:lpstr>Long-Term Remediations</vt:lpstr>
      <vt:lpstr>????</vt:lpstr>
      <vt:lpstr>Quote appears here  Lorem ipsum dolor sit amet, consectetuer adipiscing elit.”  - Author</vt:lpstr>
      <vt:lpstr>Thank You 1</vt:lpstr>
      <vt:lpstr>Thank You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2020-02-16T23:19:29Z</dcterms:created>
  <dcterms:modified xsi:type="dcterms:W3CDTF">2020-02-16T23:26:34Z</dcterms:modified>
</cp:coreProperties>
</file>