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0a53baf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0a53baf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0a53baf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0a53baf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0a53baf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0a53baf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6a3834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6a3834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0a53ba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0a53ba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0a53ba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0a53ba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0a53ba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0a53ba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0a53baf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0a53ba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0a53baf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0a53baf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0a53baf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0a53baf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0a53baf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0a53baf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0a53ba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0a53ba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Command-line Fu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the “one-liner”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5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From the json-formatted nginx access log, what was the remote IP and resource that was responsible for the most amounts of bytes </a:t>
            </a:r>
            <a:r>
              <a:rPr lang="en" sz="2000"/>
              <a:t>transferred</a:t>
            </a: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5 Potential Answer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cat challenge_5.json | jq -r '.bytes + " " + .remote_ip + " " + .request</a:t>
            </a:r>
            <a:r>
              <a:rPr b="1" lang="en" sz="2400"/>
              <a:t>' | sort -nr | head 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Bytes: 		86377168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IP: 			5.9.121.211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Resource: 	/downloads/product_1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Install jq if not already installed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5 Potential Answer (without jq)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cat </a:t>
            </a:r>
            <a:r>
              <a:rPr b="1" lang="en" sz="2400"/>
              <a:t>challenge_5.json</a:t>
            </a:r>
            <a:r>
              <a:rPr b="1" lang="en" sz="2400"/>
              <a:t> | python -c 'import sys, json; jdata_list=[json.loads(line) for line in sys.stdin.readlines()]; print("\n".join(str(jdata["bytes"]) + " " + jdata["remote_ip"] + " " + jdata["request"] for jdata in jdata_list))' | sort -nr | head 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challenges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Head over to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https://cmdchallenge.com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Create 10 text files that all contain the text “these are my files”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files must be named in this scheme: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myfile_0.txt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myfile_1.txt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myfile_2.txt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…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myfile_9.txt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 Valid Answer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13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$&gt; </a:t>
            </a:r>
            <a:r>
              <a:rPr b="1" lang="en" sz="2000"/>
              <a:t>seq 0 9 | xargs -I {} bash -c 'echo "these are my files" &gt; myfile_{}.txt'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Change the extension of all the files you just created to “</a:t>
            </a:r>
            <a:r>
              <a:rPr b="1" lang="en" sz="2000"/>
              <a:t>.log</a:t>
            </a:r>
            <a:r>
              <a:rPr lang="en" sz="2000"/>
              <a:t>”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E.g.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myfile_0.txt  ⇒ myfile_0.log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myfile_1.txt ⇒ myfile_1.log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…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myfile_9.txt ⇒ myfile_9.log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 Valid Answer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$&gt; </a:t>
            </a:r>
            <a:r>
              <a:rPr b="1" lang="en" sz="2400"/>
              <a:t>rename .txt .log *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3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Build the original ascii art from the contents of the URLs in the “challenge_3.txt” file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3 Valid Answer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$&gt; </a:t>
            </a:r>
            <a:r>
              <a:rPr b="1" lang="en" sz="2400"/>
              <a:t>cat challenge_3.txt | xargs curl -w "\n"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4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From the access log that is named “challenge_4.txt”, find the most common user-agent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4 Valid Answer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816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$&gt; </a:t>
            </a:r>
            <a:r>
              <a:rPr b="1" lang="en" sz="2000"/>
              <a:t>cat challenge_4.txt | cut -d '"' -f6 | sort | uniq -c | sort -nr | head -1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1476 Mozilla/5.0 (compatible; Googlebot/2.1; +http://www.google.com/bot.html)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