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294" r:id="rId4"/>
    <p:sldId id="324" r:id="rId5"/>
    <p:sldId id="335" r:id="rId6"/>
    <p:sldId id="343" r:id="rId7"/>
    <p:sldId id="31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>
        <p:scale>
          <a:sx n="100" d="100"/>
          <a:sy n="100" d="100"/>
        </p:scale>
        <p:origin x="7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1" y="1858063"/>
            <a:ext cx="9383185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Искусственный </a:t>
            </a:r>
          </a:p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интеллект для информационной</a:t>
            </a:r>
          </a:p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безопасности</a:t>
            </a:r>
            <a:endParaRPr lang="ru-RU" altLang="ru-RU" sz="5400" b="1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2457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Чернышов Юрий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ychernyshov@ussc.ru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517EF3-F0AB-4CA9-9685-F39A8C9E7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Виды систем для </a:t>
            </a:r>
            <a:r>
              <a:rPr lang="ru-RU"/>
              <a:t>обнаружения инцидентов</a:t>
            </a:r>
          </a:p>
          <a:p>
            <a:r>
              <a:rPr lang="ru-RU" dirty="0"/>
              <a:t>Виды уязвимостей</a:t>
            </a:r>
          </a:p>
          <a:p>
            <a:r>
              <a:rPr lang="ru-RU" dirty="0"/>
              <a:t>Анализ защищенности ПО</a:t>
            </a:r>
          </a:p>
          <a:p>
            <a:r>
              <a:rPr lang="ru-RU" dirty="0"/>
              <a:t>Источники получения сведений</a:t>
            </a:r>
          </a:p>
          <a:p>
            <a:r>
              <a:rPr lang="ru-RU" dirty="0"/>
              <a:t>Использование машинного обучения</a:t>
            </a:r>
          </a:p>
        </p:txBody>
      </p:sp>
      <p:pic>
        <p:nvPicPr>
          <p:cNvPr id="4" name="Объект 1">
            <a:extLst>
              <a:ext uri="{FF2B5EF4-FFF2-40B4-BE49-F238E27FC236}">
                <a16:creationId xmlns:a16="http://schemas.microsoft.com/office/drawing/2014/main" id="{DD1703EE-3E4E-45F0-AEF9-8EB156A5A4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0" y="25409"/>
            <a:ext cx="1342931" cy="43442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FB19A0-3217-472C-9218-0E4AB390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2</a:t>
            </a:fld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63F7D7-DA63-4390-9DE9-35206FDC66B3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2180-ABF4-4200-93DC-6ADB89E3D832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Программа модуля</a:t>
            </a:r>
          </a:p>
        </p:txBody>
      </p:sp>
    </p:spTree>
    <p:extLst>
      <p:ext uri="{BB962C8B-B14F-4D97-AF65-F5344CB8AC3E}">
        <p14:creationId xmlns:p14="http://schemas.microsoft.com/office/powerpoint/2010/main" val="38082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2" y="257088"/>
            <a:ext cx="844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FF0000"/>
                </a:solidFill>
              </a:rPr>
              <a:t>Понятие онтологии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EE9E6AD-E932-4E4C-BBED-A1105C7347FF}"/>
              </a:ext>
            </a:extLst>
          </p:cNvPr>
          <p:cNvSpPr/>
          <p:nvPr/>
        </p:nvSpPr>
        <p:spPr>
          <a:xfrm>
            <a:off x="464161" y="1071100"/>
            <a:ext cx="11318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Онтология это</a:t>
            </a:r>
          </a:p>
          <a:p>
            <a:pPr algn="just"/>
            <a:endParaRPr lang="ru-RU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/>
              <a:t>Онтологии (в отличие от обычных баз данных) позволяют находить скрытые данные. Обычные базы данных основаны на закрытом мире (все, чего нет в базе данных считается ложным). БД хорошо подходит для поиска конкретной информации, а базы знаний нужны там, где надо выявлять новые знания, прежде всего – экспертные системы.</a:t>
            </a:r>
          </a:p>
          <a:p>
            <a:pPr algn="just"/>
            <a:endParaRPr lang="ru-RU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2000" dirty="0">
                <a:ea typeface="Tahoma" panose="020B0604030504040204" pitchFamily="34" charset="0"/>
                <a:cs typeface="Tahoma" panose="020B0604030504040204" pitchFamily="34" charset="0"/>
              </a:rPr>
              <a:t>Гипотеза открытого и закрытого мира</a:t>
            </a:r>
          </a:p>
          <a:p>
            <a:pPr algn="just"/>
            <a:endParaRPr lang="ru-RU" sz="2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Объект 1">
            <a:extLst>
              <a:ext uri="{FF2B5EF4-FFF2-40B4-BE49-F238E27FC236}">
                <a16:creationId xmlns:a16="http://schemas.microsoft.com/office/drawing/2014/main" id="{3FC5041F-0F49-8B4E-93D9-7A88740D06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>
            <a:extLst>
              <a:ext uri="{FF2B5EF4-FFF2-40B4-BE49-F238E27FC236}">
                <a16:creationId xmlns:a16="http://schemas.microsoft.com/office/drawing/2014/main" id="{68FC7263-5F1B-4378-BA8B-9E404810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219075"/>
            <a:ext cx="10515600" cy="1325563"/>
          </a:xfrm>
        </p:spPr>
        <p:txBody>
          <a:bodyPr/>
          <a:lstStyle/>
          <a:p>
            <a:r>
              <a:rPr lang="ru-RU" altLang="ru-RU"/>
              <a:t>Классические системы</a:t>
            </a:r>
            <a:r>
              <a:rPr lang="en-US" altLang="ru-RU"/>
              <a:t> </a:t>
            </a:r>
            <a:r>
              <a:rPr lang="ru-RU" altLang="ru-RU"/>
              <a:t>ИБ, в которых используется </a:t>
            </a:r>
            <a:r>
              <a:rPr lang="en-US" altLang="ru-RU"/>
              <a:t>ML</a:t>
            </a:r>
            <a:endParaRPr lang="ru-RU" alt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05235-4E45-4BAD-BD9C-4E3A385C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544638"/>
            <a:ext cx="10515600" cy="5113337"/>
          </a:xfrm>
        </p:spPr>
        <p:txBody>
          <a:bodyPr/>
          <a:lstStyle/>
          <a:p>
            <a:pPr>
              <a:defRPr/>
            </a:pPr>
            <a:r>
              <a:rPr lang="ru-RU" sz="2400" dirty="0"/>
              <a:t>Анти</a:t>
            </a:r>
            <a:r>
              <a:rPr lang="en-US" sz="2400" dirty="0"/>
              <a:t> (</a:t>
            </a:r>
            <a:r>
              <a:rPr lang="ru-RU" sz="2400" dirty="0"/>
              <a:t>спам, </a:t>
            </a:r>
            <a:r>
              <a:rPr lang="ru-RU" sz="2400" dirty="0" err="1"/>
              <a:t>фрод</a:t>
            </a:r>
            <a:r>
              <a:rPr lang="ru-RU" sz="2400" dirty="0"/>
              <a:t>, фишинг)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Системы анализа сетевого трафика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EDR (Endpoint </a:t>
            </a:r>
            <a:r>
              <a:rPr lang="en-US" sz="2400" dirty="0" err="1"/>
              <a:t>Detection&amp;Response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/>
              <a:t>DLP (Data Leakage Prevention)</a:t>
            </a:r>
            <a:endParaRPr lang="ru-RU" sz="2400" dirty="0"/>
          </a:p>
          <a:p>
            <a:pPr>
              <a:defRPr/>
            </a:pPr>
            <a:r>
              <a:rPr lang="en-US" sz="2400" dirty="0"/>
              <a:t>SIEM (Security Information Event Manager)</a:t>
            </a:r>
            <a:r>
              <a:rPr lang="ru-RU" sz="2400" dirty="0"/>
              <a:t> управление информацией и событиями ИБ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SOAR (Security Orchestration, Automation and Response)</a:t>
            </a:r>
            <a:endParaRPr lang="ru-RU" sz="2400" dirty="0"/>
          </a:p>
          <a:p>
            <a:pPr>
              <a:defRPr/>
            </a:pPr>
            <a:r>
              <a:rPr lang="en-US" sz="2400" dirty="0"/>
              <a:t>TIP (Threat Intelligence Platform)</a:t>
            </a:r>
          </a:p>
          <a:p>
            <a:pPr>
              <a:defRPr/>
            </a:pPr>
            <a:r>
              <a:rPr lang="en-US" sz="2400" dirty="0"/>
              <a:t>IDS/IPS (Intrusion Detection/Prevention System) </a:t>
            </a:r>
            <a:r>
              <a:rPr lang="ru-RU" sz="2400" dirty="0"/>
              <a:t>обнаружение и предупреждение вторжений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UEBA (User and Entity Behavior Analyze)</a:t>
            </a:r>
            <a:r>
              <a:rPr lang="ru-RU" sz="2400" dirty="0"/>
              <a:t> анализ поведения пользователей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ru-RU" sz="2400" dirty="0"/>
          </a:p>
          <a:p>
            <a:pPr>
              <a:defRPr/>
            </a:pP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>
            <a:extLst>
              <a:ext uri="{FF2B5EF4-FFF2-40B4-BE49-F238E27FC236}">
                <a16:creationId xmlns:a16="http://schemas.microsoft.com/office/drawing/2014/main" id="{C73B5EA0-3F61-493E-AAF2-D0FCAB44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Текущая практика</a:t>
            </a:r>
          </a:p>
        </p:txBody>
      </p:sp>
      <p:pic>
        <p:nvPicPr>
          <p:cNvPr id="41987" name="Рисунок 4">
            <a:extLst>
              <a:ext uri="{FF2B5EF4-FFF2-40B4-BE49-F238E27FC236}">
                <a16:creationId xmlns:a16="http://schemas.microsoft.com/office/drawing/2014/main" id="{81BD385A-CCEE-43F4-BF05-1858784B3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111375"/>
            <a:ext cx="9401175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D8113900-A9CB-420C-97F0-D685AA2A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Обнаружение и использование уязвимостей с помощью ИИ</a:t>
            </a:r>
          </a:p>
        </p:txBody>
      </p:sp>
      <p:sp>
        <p:nvSpPr>
          <p:cNvPr id="32771" name="Объект 2">
            <a:extLst>
              <a:ext uri="{FF2B5EF4-FFF2-40B4-BE49-F238E27FC236}">
                <a16:creationId xmlns:a16="http://schemas.microsoft.com/office/drawing/2014/main" id="{90A31064-90A8-4644-80A5-C194A2AEE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2274888"/>
            <a:ext cx="10515600" cy="3808412"/>
          </a:xfrm>
        </p:spPr>
        <p:txBody>
          <a:bodyPr/>
          <a:lstStyle/>
          <a:p>
            <a:r>
              <a:rPr lang="ru-RU" altLang="ru-RU"/>
              <a:t>Исследование приложений с целью поиска уязвимостей, компрометация кода (</a:t>
            </a:r>
            <a:r>
              <a:rPr lang="en-US" altLang="ru-RU"/>
              <a:t>open source</a:t>
            </a:r>
            <a:r>
              <a:rPr lang="ru-RU" altLang="ru-RU"/>
              <a:t>)</a:t>
            </a:r>
          </a:p>
          <a:p>
            <a:r>
              <a:rPr lang="en-US" altLang="ru-RU"/>
              <a:t>Adversarial</a:t>
            </a:r>
          </a:p>
          <a:p>
            <a:r>
              <a:rPr lang="en-US" altLang="ru-RU"/>
              <a:t>Data Poisoning</a:t>
            </a:r>
          </a:p>
          <a:p>
            <a:r>
              <a:rPr lang="en-US" altLang="ru-RU"/>
              <a:t>Dark Web, Deep Web </a:t>
            </a:r>
            <a:r>
              <a:rPr lang="ru-RU" altLang="ru-RU"/>
              <a:t>содержат информацию о найденных уязвимостях (ничего не защищено на 100%), можно использовать вендорам для планирования патчей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236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Тема Office</vt:lpstr>
      <vt:lpstr>Презентация PowerPoint</vt:lpstr>
      <vt:lpstr>Презентация PowerPoint</vt:lpstr>
      <vt:lpstr>Презентация PowerPoint</vt:lpstr>
      <vt:lpstr>Классические системы ИБ, в которых используется ML</vt:lpstr>
      <vt:lpstr>Текущая практика</vt:lpstr>
      <vt:lpstr>Обнаружение и использование уязвимостей с помощью 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118</cp:revision>
  <dcterms:created xsi:type="dcterms:W3CDTF">2020-07-22T09:29:31Z</dcterms:created>
  <dcterms:modified xsi:type="dcterms:W3CDTF">2021-12-06T10:56:14Z</dcterms:modified>
</cp:coreProperties>
</file>