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2F9B901-D85B-4609-B135-E96B1768863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036160-825A-4C26-822E-FFB3228715AD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2772C6-DEA5-417E-B15D-1061385FFB75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20.12.2021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88DCE4-DB9F-46EC-AFE3-36F1F7B90F2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7871082-F16A-4F8F-B28C-138C3FCB2239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20.12.2021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6D3838-4F38-40F1-9C5C-664FE9DEA4F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FCDCFD5-CA8B-455D-AE6A-37669E9D3C82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20.12.2021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E23EA9-35B0-48A8-B465-FA33834D7A6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" descr=""/>
          <p:cNvPicPr/>
          <p:nvPr/>
        </p:nvPicPr>
        <p:blipFill>
          <a:blip r:embed="rId1"/>
          <a:stretch/>
        </p:blipFill>
        <p:spPr>
          <a:xfrm>
            <a:off x="0" y="0"/>
            <a:ext cx="1220004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Заголовок 1"/>
          <p:cNvSpPr/>
          <p:nvPr/>
        </p:nvSpPr>
        <p:spPr>
          <a:xfrm>
            <a:off x="952200" y="1857960"/>
            <a:ext cx="9344520" cy="34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Анализ вредоносного программного обеспечения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2" name="Прямоугольник 6"/>
          <p:cNvSpPr/>
          <p:nvPr/>
        </p:nvSpPr>
        <p:spPr>
          <a:xfrm>
            <a:off x="972720" y="5483880"/>
            <a:ext cx="4061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Tahoma"/>
              </a:rPr>
              <a:t>Алексей Синадский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Tahoma"/>
              </a:rPr>
              <a:t>Ассистент УНЦ ИБ ИРИТ-РТФ УРФУ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ahoma"/>
              </a:rPr>
              <a:t>a.n.sinadsky@urfu.ru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3" name="Рисунок 7" descr=""/>
          <p:cNvPicPr/>
          <p:nvPr/>
        </p:nvPicPr>
        <p:blipFill>
          <a:blip r:embed="rId2"/>
          <a:srcRect l="6333" t="27064" r="44624" b="33920"/>
          <a:stretch/>
        </p:blipFill>
        <p:spPr>
          <a:xfrm>
            <a:off x="1037160" y="467640"/>
            <a:ext cx="2016360" cy="10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Программа модуля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RL: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термины и определения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Базовые методы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RL: Policy Gradients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Deep Q-learning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Классификация методов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Примеры применения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ИБ: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Противодействие радиопомехам при передаче информации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Мобильные периферийные вычисления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Поиск безопасного пути передачи информации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Распределение задач между работниками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Автоматизированное тестирование на проникновение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Объект 1" descr=""/>
          <p:cNvPicPr/>
          <p:nvPr/>
        </p:nvPicPr>
        <p:blipFill>
          <a:blip r:embed="rId1"/>
          <a:srcRect l="0" t="0" r="40339" b="0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4021D7-BB4A-4D63-AEEB-3676679C23E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Обучение с подкреплением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Обучение с подкреплением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(reinforcement Learning, RL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способ машинного обучения, при котором система обучается, </a:t>
            </a: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взаимодействуя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с некоторой средой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Агент воздействует на среду </a:t>
            </a: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действиями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а среда воздействует на агента, возвращая </a:t>
            </a: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состояния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награды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57D375-5E1F-4D89-B814-439D191D6B6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41" name="Объект 1" descr=""/>
          <p:cNvPicPr/>
          <p:nvPr/>
        </p:nvPicPr>
        <p:blipFill>
          <a:blip r:embed="rId1"/>
          <a:srcRect l="0" t="0" r="40339" b="0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6" descr=""/>
          <p:cNvPicPr/>
          <p:nvPr/>
        </p:nvPicPr>
        <p:blipFill>
          <a:blip r:embed="rId2"/>
          <a:stretch/>
        </p:blipFill>
        <p:spPr>
          <a:xfrm>
            <a:off x="3043800" y="4373280"/>
            <a:ext cx="4767120" cy="16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Результат изучения модуля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RL: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термины и определения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Базовые методы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RL: Policy Gradients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Deep Q-learning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Классификация методов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Примеры применения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ИБ: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Противодействие радиопомехам при передаче информации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Мобильные периферийные вычисления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Поиск безопасного пути передачи информации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Распределение задач между работниками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Автоматизированное тестирование на проникновение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8C4C319-C450-4336-9FB0-E8146C45CBA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46" name="Объект 1" descr=""/>
          <p:cNvPicPr/>
          <p:nvPr/>
        </p:nvPicPr>
        <p:blipFill>
          <a:blip r:embed="rId1"/>
          <a:srcRect l="0" t="0" r="40339" b="0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2"/>
          <p:cNvSpPr/>
          <p:nvPr/>
        </p:nvSpPr>
        <p:spPr>
          <a:xfrm flipV="1">
            <a:off x="925560" y="919080"/>
            <a:ext cx="10864800" cy="2124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925560" y="3044160"/>
            <a:ext cx="108648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ff0000"/>
                </a:solidFill>
                <a:latin typeface="Calibri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9" name="Объект 1" descr=""/>
          <p:cNvPicPr/>
          <p:nvPr/>
        </p:nvPicPr>
        <p:blipFill>
          <a:blip r:embed="rId1"/>
          <a:srcRect l="0" t="0" r="40339" b="0"/>
          <a:stretch/>
        </p:blipFill>
        <p:spPr>
          <a:xfrm>
            <a:off x="603000" y="31968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0C4841-10AD-4AE3-AFD1-1E67BABAC72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Application>LibreOffice/7.2.3.2$Linux_X86_64 LibreOffice_project/20$Build-2</Application>
  <AppVersion>15.0000</AppVersion>
  <Words>2643</Words>
  <Paragraphs>325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2020-07-22T09:29:31Z</dcterms:created>
  <dc:creator>Владимир Михайлович Грязнов</dc:creator>
  <dc:description/>
  <dc:language>ru-RU</dc:language>
  <cp:lastModifiedBy/>
  <dcterms:modified xsi:type="dcterms:W3CDTF">2021-12-20T21:00:02Z</dcterms:modified>
  <cp:revision>1017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37</vt:i4>
  </property>
</Properties>
</file>