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30" r:id="rId3"/>
    <p:sldId id="332" r:id="rId4"/>
    <p:sldId id="331" r:id="rId5"/>
    <p:sldId id="31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0465" autoAdjust="0"/>
  </p:normalViewPr>
  <p:slideViewPr>
    <p:cSldViewPr snapToGrid="0">
      <p:cViewPr varScale="1">
        <p:scale>
          <a:sx n="115" d="100"/>
          <a:sy n="115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08.09.2023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u.iu.chernyshov@urfu.r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10911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Чернышов Юрий Юрьевич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к.ф.-м.н., доцент кафедры «Информационные технологии и системы управления» ИРИТ РТФ УрФУ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iu.iu.chernyshov@urfu.ru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telegram: @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yuchernyshov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Содержание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2" y="1780854"/>
            <a:ext cx="103883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Первое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Второе</a:t>
            </a:r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Первое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2" y="1780854"/>
            <a:ext cx="103883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Первое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Второе</a:t>
            </a:r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Подведем итоги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965452" y="1780854"/>
            <a:ext cx="103883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Первое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Второе</a:t>
            </a:r>
          </a:p>
        </p:txBody>
      </p:sp>
    </p:spTree>
    <p:extLst>
      <p:ext uri="{BB962C8B-B14F-4D97-AF65-F5344CB8AC3E}">
        <p14:creationId xmlns:p14="http://schemas.microsoft.com/office/powerpoint/2010/main" val="3864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6650</TotalTime>
  <Words>59</Words>
  <Application>Microsoft Office PowerPoint</Application>
  <PresentationFormat>Широкоэкранный</PresentationFormat>
  <Paragraphs>19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247</cp:revision>
  <dcterms:created xsi:type="dcterms:W3CDTF">2020-07-22T09:29:31Z</dcterms:created>
  <dcterms:modified xsi:type="dcterms:W3CDTF">2023-09-08T08:05:55Z</dcterms:modified>
</cp:coreProperties>
</file>